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3D9B-E067-42D9-B9E9-06A7862E604D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D3B2-F16D-41EE-AC98-FD5E21052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22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3D9B-E067-42D9-B9E9-06A7862E604D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D3B2-F16D-41EE-AC98-FD5E21052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88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3D9B-E067-42D9-B9E9-06A7862E604D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D3B2-F16D-41EE-AC98-FD5E21052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8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3D9B-E067-42D9-B9E9-06A7862E604D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D3B2-F16D-41EE-AC98-FD5E21052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2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3D9B-E067-42D9-B9E9-06A7862E604D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D3B2-F16D-41EE-AC98-FD5E21052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1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3D9B-E067-42D9-B9E9-06A7862E604D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D3B2-F16D-41EE-AC98-FD5E21052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92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3D9B-E067-42D9-B9E9-06A7862E604D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D3B2-F16D-41EE-AC98-FD5E21052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77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3D9B-E067-42D9-B9E9-06A7862E604D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D3B2-F16D-41EE-AC98-FD5E21052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82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3D9B-E067-42D9-B9E9-06A7862E604D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D3B2-F16D-41EE-AC98-FD5E21052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0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3D9B-E067-42D9-B9E9-06A7862E604D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D3B2-F16D-41EE-AC98-FD5E21052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9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3D9B-E067-42D9-B9E9-06A7862E604D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D3B2-F16D-41EE-AC98-FD5E21052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9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A3D9B-E067-42D9-B9E9-06A7862E604D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CD3B2-F16D-41EE-AC98-FD5E21052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99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89" y="2229269"/>
            <a:ext cx="9144000" cy="69841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660033"/>
                </a:solidFill>
              </a:rPr>
              <a:t>A Seminal Concept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05726"/>
            <a:ext cx="9144000" cy="7218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660033"/>
                </a:solidFill>
              </a:rPr>
              <a:t>A Summary Statement</a:t>
            </a:r>
          </a:p>
        </p:txBody>
      </p:sp>
    </p:spTree>
    <p:extLst>
      <p:ext uri="{BB962C8B-B14F-4D97-AF65-F5344CB8AC3E}">
        <p14:creationId xmlns:p14="http://schemas.microsoft.com/office/powerpoint/2010/main" val="3673245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053" y="1395665"/>
            <a:ext cx="10515600" cy="736183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008000"/>
                </a:solidFill>
              </a:rPr>
              <a:t>Philippians 3:18-19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598821"/>
            <a:ext cx="10784305" cy="365835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660033"/>
                </a:solidFill>
              </a:rPr>
              <a:t>“they are the enemies of the cross of Christ; whose end is perdition, whose god is the belly, and whose glory is their shame, who mind earthly things”</a:t>
            </a:r>
          </a:p>
        </p:txBody>
      </p:sp>
    </p:spTree>
    <p:extLst>
      <p:ext uri="{BB962C8B-B14F-4D97-AF65-F5344CB8AC3E}">
        <p14:creationId xmlns:p14="http://schemas.microsoft.com/office/powerpoint/2010/main" val="2374222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325" y="954506"/>
            <a:ext cx="11077075" cy="9384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7030A0"/>
                </a:solidFill>
              </a:rPr>
              <a:t>There was a universal </a:t>
            </a:r>
            <a:r>
              <a:rPr lang="en-US" sz="3600" dirty="0">
                <a:solidFill>
                  <a:srgbClr val="FF5050"/>
                </a:solidFill>
              </a:rPr>
              <a:t>knowledge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7030A0"/>
                </a:solidFill>
              </a:rPr>
              <a:t>of God: Rom. 1:20-23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843" y="2374231"/>
            <a:ext cx="10515600" cy="4018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“…</a:t>
            </a:r>
            <a:r>
              <a:rPr lang="en-US" dirty="0">
                <a:solidFill>
                  <a:srgbClr val="7030A0"/>
                </a:solidFill>
              </a:rPr>
              <a:t>because that </a:t>
            </a:r>
            <a:r>
              <a:rPr lang="en-US" dirty="0">
                <a:solidFill>
                  <a:srgbClr val="FF5050"/>
                </a:solidFill>
              </a:rPr>
              <a:t>knowing God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they glorified him not as God, neither gave thanks; but became vain in their </a:t>
            </a:r>
            <a:r>
              <a:rPr lang="en-US" dirty="0" err="1">
                <a:solidFill>
                  <a:srgbClr val="7030A0"/>
                </a:solidFill>
              </a:rPr>
              <a:t>reasonings</a:t>
            </a:r>
            <a:r>
              <a:rPr lang="en-US" dirty="0">
                <a:solidFill>
                  <a:srgbClr val="7030A0"/>
                </a:solidFill>
              </a:rPr>
              <a:t>, and their senseless heart was darkened. Professing themselves to be wise, they became fools</a:t>
            </a:r>
            <a:r>
              <a:rPr lang="en-US" dirty="0"/>
              <a:t>, </a:t>
            </a:r>
            <a:r>
              <a:rPr lang="en-US" dirty="0">
                <a:solidFill>
                  <a:srgbClr val="FF5050"/>
                </a:solidFill>
              </a:rPr>
              <a:t>and changed </a:t>
            </a:r>
            <a:r>
              <a:rPr lang="en-US" dirty="0">
                <a:solidFill>
                  <a:srgbClr val="7030A0"/>
                </a:solidFill>
              </a:rPr>
              <a:t>the glory of the incorruptible God….”</a:t>
            </a: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all later varying concepts, are perversions of that original knowledge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>
                <a:solidFill>
                  <a:srgbClr val="7030A0"/>
                </a:solidFill>
              </a:rPr>
              <a:t>Witchcraft, Satanism, Baal worship, pantheism.</a:t>
            </a: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858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221" y="826168"/>
            <a:ext cx="10515600" cy="80035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Explains Idea: “Some good in all religions”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25053"/>
            <a:ext cx="10591800" cy="433136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One text: “The falling away, and the man of sin be revealed…whom Christ will bring to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nought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at his (Christ’s) coming.”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“…He that opposes and exalts himself against all that is called God…So that he sits in the temple of God. Setting himself forth as God.”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II Thess. 2:3-8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Process establishing man of sin already at work. v. 7</a:t>
            </a:r>
          </a:p>
        </p:txBody>
      </p:sp>
    </p:spTree>
    <p:extLst>
      <p:ext uri="{BB962C8B-B14F-4D97-AF65-F5344CB8AC3E}">
        <p14:creationId xmlns:p14="http://schemas.microsoft.com/office/powerpoint/2010/main" val="2894101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9498"/>
            <a:ext cx="10515600" cy="761999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Any </a:t>
            </a:r>
            <a:r>
              <a:rPr lang="en-US" sz="3200" u="sng" dirty="0"/>
              <a:t>good</a:t>
            </a:r>
            <a:r>
              <a:rPr lang="en-US" sz="3200" dirty="0"/>
              <a:t> in Islam, Mohammed? Monotheism. Justify the r</a:t>
            </a:r>
            <a:r>
              <a:rPr lang="en-US" sz="3200" u="sng" dirty="0"/>
              <a:t>est</a:t>
            </a:r>
            <a:r>
              <a:rPr lang="en-US" sz="32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1497"/>
            <a:ext cx="10515600" cy="51174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Moses, 1,500 years before,  Dt. 4:6  </a:t>
            </a:r>
          </a:p>
          <a:p>
            <a:pPr marL="0" indent="0">
              <a:buNone/>
            </a:pPr>
            <a:r>
              <a:rPr lang="en-US" dirty="0"/>
              <a:t>But, what of “Trinity?”</a:t>
            </a:r>
          </a:p>
          <a:p>
            <a:pPr marL="0" indent="0">
              <a:buNone/>
            </a:pPr>
            <a:r>
              <a:rPr lang="en-US" dirty="0"/>
              <a:t>Gen. 1:1: God (“Elohim”), plural, all encompassing, comprehensive</a:t>
            </a:r>
          </a:p>
          <a:p>
            <a:pPr marL="0" indent="0">
              <a:buNone/>
            </a:pPr>
            <a:r>
              <a:rPr lang="en-US" dirty="0"/>
              <a:t>	      “Created,” singular, cp. Also 1:26</a:t>
            </a:r>
          </a:p>
          <a:p>
            <a:pPr marL="0" indent="0">
              <a:buNone/>
            </a:pPr>
            <a:r>
              <a:rPr lang="en-US" dirty="0"/>
              <a:t>Dt. </a:t>
            </a:r>
            <a:r>
              <a:rPr lang="en-US"/>
              <a:t>6:4: </a:t>
            </a:r>
            <a:r>
              <a:rPr lang="en-US" dirty="0"/>
              <a:t>“</a:t>
            </a:r>
            <a:r>
              <a:rPr lang="en-US" dirty="0" err="1"/>
              <a:t>Yaweh</a:t>
            </a:r>
            <a:r>
              <a:rPr lang="en-US" dirty="0"/>
              <a:t> our Elohim”;   Gen. 2 </a:t>
            </a:r>
            <a:r>
              <a:rPr lang="en-US" dirty="0" err="1"/>
              <a:t>Yaweh</a:t>
            </a:r>
            <a:r>
              <a:rPr lang="en-US" dirty="0"/>
              <a:t> Elohim made, formed, 	planted, commanded</a:t>
            </a:r>
          </a:p>
          <a:p>
            <a:pPr marL="0" indent="0">
              <a:buNone/>
            </a:pPr>
            <a:r>
              <a:rPr lang="en-US" dirty="0"/>
              <a:t>Isa. 44:6: “I am </a:t>
            </a:r>
            <a:r>
              <a:rPr lang="en-US" dirty="0" err="1"/>
              <a:t>Yaweh</a:t>
            </a:r>
            <a:r>
              <a:rPr lang="en-US" dirty="0"/>
              <a:t>, …besides me there is no God.”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 in Creation, a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1) </a:t>
            </a:r>
            <a:r>
              <a:rPr lang="en-US" dirty="0"/>
              <a:t>Designer, an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2) </a:t>
            </a:r>
            <a:r>
              <a:rPr lang="en-US" dirty="0"/>
              <a:t>Executor, an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3)  </a:t>
            </a:r>
            <a:r>
              <a:rPr lang="en-US" dirty="0"/>
              <a:t>Abider With</a:t>
            </a:r>
          </a:p>
          <a:p>
            <a:pPr marL="0" indent="0">
              <a:buNone/>
            </a:pPr>
            <a:r>
              <a:rPr lang="en-US" dirty="0"/>
              <a:t>In Scheme of Redemption, a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1) </a:t>
            </a:r>
            <a:r>
              <a:rPr lang="en-US" dirty="0"/>
              <a:t>Father, a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2) </a:t>
            </a:r>
            <a:r>
              <a:rPr lang="en-US" dirty="0"/>
              <a:t>Son, a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3) </a:t>
            </a:r>
            <a:r>
              <a:rPr lang="en-US" dirty="0"/>
              <a:t>Holy Spirit</a:t>
            </a:r>
          </a:p>
          <a:p>
            <a:pPr marL="0" indent="0">
              <a:buNone/>
            </a:pPr>
            <a:r>
              <a:rPr lang="en-US" dirty="0"/>
              <a:t>The 3 </a:t>
            </a:r>
            <a:r>
              <a:rPr lang="en-US" dirty="0" err="1"/>
              <a:t>ineffables</a:t>
            </a:r>
            <a:r>
              <a:rPr lang="en-US" dirty="0"/>
              <a:t> of the One God: Dt. 29:29 – His </a:t>
            </a:r>
            <a:r>
              <a:rPr lang="en-US" dirty="0" err="1"/>
              <a:t>innefable</a:t>
            </a:r>
            <a:r>
              <a:rPr lang="en-US" dirty="0"/>
              <a:t> nature.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808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73768"/>
            <a:ext cx="9144000" cy="489285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Any Good in the Teachings of </a:t>
            </a:r>
            <a:r>
              <a:rPr lang="en-US" sz="3600" dirty="0" err="1">
                <a:solidFill>
                  <a:srgbClr val="C00000"/>
                </a:solidFill>
              </a:rPr>
              <a:t>Buddah</a:t>
            </a:r>
            <a:r>
              <a:rPr lang="en-US" sz="3600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2316" y="1499938"/>
            <a:ext cx="10523621" cy="4908884"/>
          </a:xfrm>
        </p:spPr>
        <p:txBody>
          <a:bodyPr/>
          <a:lstStyle/>
          <a:p>
            <a:pPr algn="l"/>
            <a:r>
              <a:rPr lang="en-US" dirty="0" err="1">
                <a:solidFill>
                  <a:srgbClr val="660033"/>
                </a:solidFill>
              </a:rPr>
              <a:t>Sidhartha</a:t>
            </a:r>
            <a:r>
              <a:rPr lang="en-US" dirty="0">
                <a:solidFill>
                  <a:srgbClr val="660033"/>
                </a:solidFill>
              </a:rPr>
              <a:t> Gautama: Sought mean between ascetic austerity, indulgence</a:t>
            </a:r>
          </a:p>
          <a:p>
            <a:pPr algn="l"/>
            <a:r>
              <a:rPr lang="en-US" dirty="0">
                <a:solidFill>
                  <a:srgbClr val="660033"/>
                </a:solidFill>
              </a:rPr>
              <a:t>	Adam, Eve, not celibate ascetics  </a:t>
            </a:r>
            <a:r>
              <a:rPr lang="en-US" u="sng" dirty="0">
                <a:solidFill>
                  <a:srgbClr val="660033"/>
                </a:solidFill>
              </a:rPr>
              <a:t>Gen. 2:18;</a:t>
            </a:r>
            <a:r>
              <a:rPr lang="en-US" dirty="0">
                <a:solidFill>
                  <a:srgbClr val="660033"/>
                </a:solidFill>
              </a:rPr>
              <a:t>  </a:t>
            </a:r>
            <a:r>
              <a:rPr lang="en-US" u="sng" dirty="0">
                <a:solidFill>
                  <a:srgbClr val="660033"/>
                </a:solidFill>
              </a:rPr>
              <a:t>1:28</a:t>
            </a:r>
            <a:r>
              <a:rPr lang="en-US" dirty="0">
                <a:solidFill>
                  <a:srgbClr val="660033"/>
                </a:solidFill>
              </a:rPr>
              <a:t>;  2:9:</a:t>
            </a:r>
          </a:p>
          <a:p>
            <a:pPr algn="l"/>
            <a:r>
              <a:rPr lang="en-US" dirty="0">
                <a:solidFill>
                  <a:srgbClr val="660033"/>
                </a:solidFill>
              </a:rPr>
              <a:t>	</a:t>
            </a:r>
          </a:p>
          <a:p>
            <a:pPr algn="l"/>
            <a:r>
              <a:rPr lang="en-US" i="1" dirty="0">
                <a:solidFill>
                  <a:srgbClr val="660033"/>
                </a:solidFill>
              </a:rPr>
              <a:t>“Out of the ground made </a:t>
            </a:r>
            <a:r>
              <a:rPr lang="en-US" i="1" dirty="0" err="1">
                <a:solidFill>
                  <a:srgbClr val="660033"/>
                </a:solidFill>
              </a:rPr>
              <a:t>Yaweh</a:t>
            </a:r>
            <a:r>
              <a:rPr lang="en-US" i="1" dirty="0">
                <a:solidFill>
                  <a:srgbClr val="660033"/>
                </a:solidFill>
              </a:rPr>
              <a:t> Elohim to grow every tree that is </a:t>
            </a:r>
            <a:r>
              <a:rPr lang="en-US" i="1" dirty="0">
                <a:solidFill>
                  <a:srgbClr val="FF0000"/>
                </a:solidFill>
              </a:rPr>
              <a:t>pleasant</a:t>
            </a:r>
            <a:r>
              <a:rPr lang="en-US" i="1" dirty="0">
                <a:solidFill>
                  <a:srgbClr val="660033"/>
                </a:solidFill>
              </a:rPr>
              <a:t> to the sight, and </a:t>
            </a:r>
            <a:r>
              <a:rPr lang="en-US" i="1" dirty="0">
                <a:solidFill>
                  <a:srgbClr val="FF0000"/>
                </a:solidFill>
              </a:rPr>
              <a:t>good</a:t>
            </a:r>
            <a:r>
              <a:rPr lang="en-US" i="1" dirty="0">
                <a:solidFill>
                  <a:srgbClr val="660033"/>
                </a:solidFill>
              </a:rPr>
              <a:t> for food, and the tree of life also.”</a:t>
            </a:r>
          </a:p>
          <a:p>
            <a:pPr algn="l"/>
            <a:endParaRPr lang="en-US" dirty="0">
              <a:solidFill>
                <a:srgbClr val="660033"/>
              </a:solidFill>
            </a:endParaRPr>
          </a:p>
          <a:p>
            <a:pPr algn="l"/>
            <a:r>
              <a:rPr lang="en-US" dirty="0">
                <a:solidFill>
                  <a:srgbClr val="660033"/>
                </a:solidFill>
              </a:rPr>
              <a:t>	Neither completely indulgent: yet to restrict selves from the harmful</a:t>
            </a:r>
          </a:p>
        </p:txBody>
      </p:sp>
    </p:spTree>
    <p:extLst>
      <p:ext uri="{BB962C8B-B14F-4D97-AF65-F5344CB8AC3E}">
        <p14:creationId xmlns:p14="http://schemas.microsoft.com/office/powerpoint/2010/main" val="3320785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706" y="2101517"/>
            <a:ext cx="10892591" cy="657727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>
                <a:solidFill>
                  <a:srgbClr val="C00000"/>
                </a:solidFill>
              </a:rPr>
            </a:b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Our Summary Statement is from Paul in Phil. 1:21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31245"/>
            <a:ext cx="10515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94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968" y="2486525"/>
            <a:ext cx="10515600" cy="942475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                     He Said: “For to me…”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053" y="6146534"/>
            <a:ext cx="10515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52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79989"/>
            <a:ext cx="10515600" cy="1078665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TO  LIVE  IS 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838200" y="6176963"/>
            <a:ext cx="10515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797163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460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3_Office Theme</vt:lpstr>
      <vt:lpstr>A Seminal Concept</vt:lpstr>
      <vt:lpstr>Philippians 3:18-19</vt:lpstr>
      <vt:lpstr>There was a universal knowledge of God: Rom. 1:20-23</vt:lpstr>
      <vt:lpstr>Explains Idea: “Some good in all religions”</vt:lpstr>
      <vt:lpstr>Any good in Islam, Mohammed? Monotheism. Justify the rest?</vt:lpstr>
      <vt:lpstr>Any Good in the Teachings of Buddah?</vt:lpstr>
      <vt:lpstr>  Our Summary Statement is from Paul in Phil. 1:21</vt:lpstr>
      <vt:lpstr>                     He Said: “For to me…”</vt:lpstr>
      <vt:lpstr>TO  LIVE  IS  CHRIST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Seminal Concept</dc:title>
  <dc:creator>Jeff Smelser</dc:creator>
  <cp:lastModifiedBy>Jeff Smelser</cp:lastModifiedBy>
  <cp:revision>1</cp:revision>
  <dcterms:created xsi:type="dcterms:W3CDTF">2021-06-27T16:22:24Z</dcterms:created>
  <dcterms:modified xsi:type="dcterms:W3CDTF">2021-06-27T16:22:39Z</dcterms:modified>
</cp:coreProperties>
</file>