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1893-B305-4FF2-B767-BF142C1B0592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6F7EA-9DE4-44A4-9FE3-941FE51E6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19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1893-B305-4FF2-B767-BF142C1B0592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6F7EA-9DE4-44A4-9FE3-941FE51E6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3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1893-B305-4FF2-B767-BF142C1B0592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6F7EA-9DE4-44A4-9FE3-941FE51E6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1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1893-B305-4FF2-B767-BF142C1B0592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6F7EA-9DE4-44A4-9FE3-941FE51E6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231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1893-B305-4FF2-B767-BF142C1B0592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6F7EA-9DE4-44A4-9FE3-941FE51E6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13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1893-B305-4FF2-B767-BF142C1B0592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6F7EA-9DE4-44A4-9FE3-941FE51E6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00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1893-B305-4FF2-B767-BF142C1B0592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6F7EA-9DE4-44A4-9FE3-941FE51E6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2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1893-B305-4FF2-B767-BF142C1B0592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6F7EA-9DE4-44A4-9FE3-941FE51E6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34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1893-B305-4FF2-B767-BF142C1B0592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6F7EA-9DE4-44A4-9FE3-941FE51E6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52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1893-B305-4FF2-B767-BF142C1B0592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6F7EA-9DE4-44A4-9FE3-941FE51E6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56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1893-B305-4FF2-B767-BF142C1B0592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6F7EA-9DE4-44A4-9FE3-941FE51E6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0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21893-B305-4FF2-B767-BF142C1B0592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6F7EA-9DE4-44A4-9FE3-941FE51E6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3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6189" y="2755232"/>
            <a:ext cx="9144000" cy="76601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Understanding the Will of God</a:t>
            </a:r>
          </a:p>
        </p:txBody>
      </p:sp>
    </p:spTree>
    <p:extLst>
      <p:ext uri="{BB962C8B-B14F-4D97-AF65-F5344CB8AC3E}">
        <p14:creationId xmlns:p14="http://schemas.microsoft.com/office/powerpoint/2010/main" val="3489448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69433" y="581346"/>
            <a:ext cx="75798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en-US" dirty="0">
                <a:solidFill>
                  <a:srgbClr val="333333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</a:t>
            </a:r>
            <a:r>
              <a:rPr lang="en-US" sz="2400" u="sng" dirty="0">
                <a:solidFill>
                  <a:srgbClr val="70AD47">
                    <a:lumMod val="50000"/>
                  </a:srgb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Understand</a:t>
            </a:r>
            <a:r>
              <a:rPr lang="en-US" sz="2400" dirty="0">
                <a:solidFill>
                  <a:srgbClr val="70AD47">
                    <a:lumMod val="50000"/>
                  </a:srgb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u="sng" dirty="0">
                <a:solidFill>
                  <a:srgbClr val="70AD47">
                    <a:lumMod val="50000"/>
                  </a:srgb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and apply as any other instructive text</a:t>
            </a:r>
            <a:endParaRPr lang="en-US" sz="2400" u="sng" dirty="0">
              <a:solidFill>
                <a:srgbClr val="70AD47">
                  <a:lumMod val="50000"/>
                </a:srgbClr>
              </a:solidFill>
              <a:latin typeface="Calibri" panose="020F050202020403020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47538" y="1261861"/>
            <a:ext cx="9841831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en-US" sz="2400" dirty="0">
                <a:solidFill>
                  <a:srgbClr val="44546A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1. </a:t>
            </a:r>
            <a:r>
              <a:rPr lang="en-US" sz="2400" u="sng" dirty="0">
                <a:solidFill>
                  <a:srgbClr val="44546A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Follow Statements and Commands</a:t>
            </a:r>
            <a:r>
              <a:rPr lang="en-US" sz="2400" dirty="0">
                <a:solidFill>
                  <a:srgbClr val="44546A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 </a:t>
            </a:r>
            <a:endParaRPr lang="en-US" sz="2400" dirty="0">
              <a:solidFill>
                <a:srgbClr val="44546A"/>
              </a:solidFill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377"/>
            <a:r>
              <a:rPr lang="en-US" sz="2400" dirty="0">
                <a:solidFill>
                  <a:srgbClr val="44546A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	</a:t>
            </a:r>
            <a:endParaRPr lang="en-US" sz="2400" dirty="0">
              <a:solidFill>
                <a:srgbClr val="44546A"/>
              </a:solidFill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377"/>
            <a:r>
              <a:rPr lang="en-US" sz="2400" dirty="0">
                <a:solidFill>
                  <a:srgbClr val="44546A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a. Heb. 10:24-25; Jas. 2:4 –Assembling</a:t>
            </a:r>
          </a:p>
          <a:p>
            <a:pPr defTabSz="914377"/>
            <a:endParaRPr lang="en-US" sz="2400" dirty="0">
              <a:solidFill>
                <a:srgbClr val="44546A"/>
              </a:solidFill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377"/>
            <a:r>
              <a:rPr lang="en-US" sz="2400" dirty="0">
                <a:solidFill>
                  <a:srgbClr val="44546A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b. Eph. 5:19;  Where say not to use instruments? </a:t>
            </a:r>
            <a:endParaRPr lang="en-US" sz="2400" dirty="0">
              <a:solidFill>
                <a:srgbClr val="44546A"/>
              </a:solidFill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377"/>
            <a:r>
              <a:rPr lang="en-US" sz="2400" dirty="0">
                <a:solidFill>
                  <a:srgbClr val="44546A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	1) Lev. 10, </a:t>
            </a:r>
            <a:r>
              <a:rPr lang="en-US" sz="2400" dirty="0" err="1">
                <a:solidFill>
                  <a:srgbClr val="44546A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Nadab</a:t>
            </a:r>
            <a:r>
              <a:rPr lang="en-US" sz="2400" dirty="0">
                <a:solidFill>
                  <a:srgbClr val="44546A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US" sz="2400" dirty="0" err="1">
                <a:solidFill>
                  <a:srgbClr val="44546A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Abihu’s</a:t>
            </a:r>
            <a:r>
              <a:rPr lang="en-US" sz="2400" dirty="0">
                <a:solidFill>
                  <a:srgbClr val="44546A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fire (Lev. 16:12), </a:t>
            </a:r>
            <a:endParaRPr lang="en-US" sz="2400" dirty="0">
              <a:solidFill>
                <a:srgbClr val="44546A"/>
              </a:solidFill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377"/>
            <a:r>
              <a:rPr lang="en-US" sz="2400" dirty="0">
                <a:solidFill>
                  <a:srgbClr val="44546A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	2) I Cor. 11:24-25: Pepsi - Tater Tots?</a:t>
            </a:r>
          </a:p>
          <a:p>
            <a:pPr defTabSz="914377"/>
            <a:endParaRPr lang="en-US" sz="2400" dirty="0">
              <a:solidFill>
                <a:srgbClr val="44546A"/>
              </a:solidFill>
              <a:latin typeface="Palatino Linotype" panose="0204050205050503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914377"/>
            <a:r>
              <a:rPr lang="en-US" sz="2400" dirty="0">
                <a:solidFill>
                  <a:srgbClr val="44546A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Simply: Authority for unleavened bread, fruit of vine.</a:t>
            </a:r>
          </a:p>
          <a:p>
            <a:pPr defTabSz="914377"/>
            <a:r>
              <a:rPr lang="en-US" sz="2400" dirty="0">
                <a:solidFill>
                  <a:srgbClr val="44546A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None for Pepsi –Tater Tots</a:t>
            </a:r>
          </a:p>
          <a:p>
            <a:pPr defTabSz="914377"/>
            <a:r>
              <a:rPr lang="en-US" sz="2400" dirty="0">
                <a:solidFill>
                  <a:srgbClr val="44546A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 </a:t>
            </a:r>
          </a:p>
          <a:p>
            <a:pPr defTabSz="914377"/>
            <a:r>
              <a:rPr lang="en-US" sz="2400" dirty="0">
                <a:solidFill>
                  <a:srgbClr val="44546A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   Authority for L.S., first day of week. None for Tuesday.</a:t>
            </a:r>
          </a:p>
          <a:p>
            <a:pPr defTabSz="914377"/>
            <a:endParaRPr lang="en-US" sz="2400" dirty="0">
              <a:solidFill>
                <a:srgbClr val="44546A"/>
              </a:solidFill>
              <a:latin typeface="Palatino Linotype" panose="0204050205050503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914377"/>
            <a:endParaRPr lang="en-US" sz="2400" dirty="0">
              <a:solidFill>
                <a:srgbClr val="44546A"/>
              </a:solidFill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377"/>
            <a:endParaRPr lang="en-US" dirty="0">
              <a:solidFill>
                <a:prstClr val="black"/>
              </a:solidFill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333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0989" y="1859341"/>
            <a:ext cx="865471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en-US" sz="2400" dirty="0">
                <a:solidFill>
                  <a:srgbClr val="333333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2. </a:t>
            </a:r>
            <a:r>
              <a:rPr lang="en-US" sz="2400" b="1" u="sng" dirty="0">
                <a:solidFill>
                  <a:srgbClr val="70AD47">
                    <a:lumMod val="75000"/>
                  </a:srgb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Follow Precedents</a:t>
            </a:r>
            <a:r>
              <a:rPr lang="en-US" sz="2400" dirty="0">
                <a:solidFill>
                  <a:srgbClr val="333333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I Cor. 4:16-17; Phil :9: But Which?	</a:t>
            </a:r>
            <a:endParaRPr lang="en-US" sz="2400" dirty="0">
              <a:solidFill>
                <a:prstClr val="black"/>
              </a:solidFill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377"/>
            <a:r>
              <a:rPr lang="en-US" sz="2400" dirty="0">
                <a:solidFill>
                  <a:srgbClr val="333333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a. Not common custom, </a:t>
            </a:r>
            <a:r>
              <a:rPr lang="en-US" sz="2400" b="1" u="sng" dirty="0">
                <a:solidFill>
                  <a:srgbClr val="70AD47">
                    <a:lumMod val="75000"/>
                  </a:srgb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reflect revelation</a:t>
            </a:r>
            <a:r>
              <a:rPr lang="en-US" sz="2400" u="sng" dirty="0">
                <a:solidFill>
                  <a:srgbClr val="70AD47">
                    <a:lumMod val="75000"/>
                  </a:srgb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</a:p>
          <a:p>
            <a:pPr defTabSz="914377"/>
            <a:r>
              <a:rPr lang="en-US" sz="2400" dirty="0">
                <a:solidFill>
                  <a:srgbClr val="333333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    Acts. 20:7</a:t>
            </a:r>
          </a:p>
          <a:p>
            <a:pPr defTabSz="914377"/>
            <a:r>
              <a:rPr lang="en-US" sz="2400" dirty="0">
                <a:solidFill>
                  <a:srgbClr val="333333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First day for such not Roman or Greek, Distinctive.</a:t>
            </a:r>
          </a:p>
          <a:p>
            <a:pPr defTabSz="914377"/>
            <a:endParaRPr lang="en-US" sz="2400" dirty="0">
              <a:solidFill>
                <a:srgbClr val="333333"/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defTabSz="914377"/>
            <a:r>
              <a:rPr lang="en-US" sz="2400" dirty="0">
                <a:solidFill>
                  <a:srgbClr val="333333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Where, upper room?  Acts 2:42;  Exceptions: 3:11; 5:12</a:t>
            </a:r>
          </a:p>
          <a:p>
            <a:pPr defTabSz="914377"/>
            <a:r>
              <a:rPr lang="en-US" sz="2400" dirty="0">
                <a:solidFill>
                  <a:srgbClr val="333333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To be bound, instructive, Must be </a:t>
            </a:r>
            <a:r>
              <a:rPr lang="en-US" sz="2400" b="1" u="sng" dirty="0">
                <a:solidFill>
                  <a:srgbClr val="70AD47">
                    <a:lumMod val="75000"/>
                  </a:srgb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Exclusive</a:t>
            </a:r>
            <a:r>
              <a:rPr lang="en-US" sz="2400" dirty="0">
                <a:solidFill>
                  <a:srgbClr val="333333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no Exceptions</a:t>
            </a:r>
          </a:p>
          <a:p>
            <a:pPr defTabSz="914377"/>
            <a:r>
              <a:rPr lang="en-US" sz="2400" dirty="0">
                <a:solidFill>
                  <a:srgbClr val="333333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endParaRPr lang="en-US" sz="2400" dirty="0">
              <a:solidFill>
                <a:prstClr val="black"/>
              </a:solidFill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027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35771" y="1341204"/>
            <a:ext cx="88151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en-US" sz="2800" dirty="0">
                <a:solidFill>
                  <a:srgbClr val="333333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3. </a:t>
            </a:r>
            <a:r>
              <a:rPr lang="en-US" sz="2800" dirty="0">
                <a:solidFill>
                  <a:srgbClr val="70AD47">
                    <a:lumMod val="75000"/>
                  </a:srgb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Implication-Inference </a:t>
            </a:r>
          </a:p>
          <a:p>
            <a:pPr defTabSz="914377"/>
            <a:endParaRPr lang="en-US" sz="2800" dirty="0">
              <a:solidFill>
                <a:srgbClr val="333333"/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defTabSz="914377"/>
            <a:r>
              <a:rPr lang="en-US" sz="2800" dirty="0">
                <a:solidFill>
                  <a:srgbClr val="4472C4">
                    <a:lumMod val="75000"/>
                  </a:srgb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(Mk. 10:17-18: Only God Good</a:t>
            </a:r>
          </a:p>
          <a:p>
            <a:pPr defTabSz="914377"/>
            <a:r>
              <a:rPr lang="en-US" sz="2800" dirty="0">
                <a:solidFill>
                  <a:srgbClr val="4472C4">
                    <a:lumMod val="75000"/>
                  </a:srgb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Jesus is Good, No Sin: I Pet. 2:22</a:t>
            </a:r>
          </a:p>
          <a:p>
            <a:pPr defTabSz="914377"/>
            <a:endParaRPr lang="en-US" sz="2800" dirty="0">
              <a:solidFill>
                <a:srgbClr val="4472C4">
                  <a:lumMod val="75000"/>
                </a:srgbClr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defTabSz="914377"/>
            <a:r>
              <a:rPr lang="en-US" sz="2800" dirty="0">
                <a:solidFill>
                  <a:srgbClr val="4472C4">
                    <a:lumMod val="75000"/>
                  </a:srgb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Worship God only: Mt. 4:10; Rev. 22:9 – </a:t>
            </a:r>
          </a:p>
          <a:p>
            <a:pPr defTabSz="914377"/>
            <a:r>
              <a:rPr lang="en-US" sz="2800" dirty="0">
                <a:solidFill>
                  <a:srgbClr val="4472C4">
                    <a:lumMod val="75000"/>
                  </a:srgb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 Jesus is Worshiped: Jn. 9: 35-38; Lk.24:52</a:t>
            </a:r>
          </a:p>
          <a:p>
            <a:pPr defTabSz="914377"/>
            <a:endParaRPr lang="en-US" sz="2800" dirty="0">
              <a:solidFill>
                <a:srgbClr val="4472C4">
                  <a:lumMod val="75000"/>
                </a:srgbClr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  <a:p>
            <a:pPr defTabSz="914377"/>
            <a:r>
              <a:rPr lang="en-US" sz="2800" dirty="0">
                <a:solidFill>
                  <a:srgbClr val="4472C4">
                    <a:lumMod val="75000"/>
                  </a:srgbClr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Jesus is Deity, Jesus is God – Necessary Inference</a:t>
            </a:r>
            <a:endParaRPr lang="en-US" sz="2800" dirty="0">
              <a:solidFill>
                <a:srgbClr val="4472C4">
                  <a:lumMod val="75000"/>
                </a:srgb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46066536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Palatino Linotype</vt:lpstr>
      <vt:lpstr>4_Office Theme</vt:lpstr>
      <vt:lpstr>Understanding the Will of God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the Will of God</dc:title>
  <dc:creator>Jeff Smelser</dc:creator>
  <cp:lastModifiedBy>Jeff Smelser</cp:lastModifiedBy>
  <cp:revision>1</cp:revision>
  <dcterms:created xsi:type="dcterms:W3CDTF">2021-05-09T15:20:44Z</dcterms:created>
  <dcterms:modified xsi:type="dcterms:W3CDTF">2021-05-09T15:20:55Z</dcterms:modified>
</cp:coreProperties>
</file>