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982" r:id="rId3"/>
    <p:sldId id="95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6FF5-D66D-4C65-8CA4-29EEDD21CF8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EE79-5C35-4666-8571-76A495552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7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6FF5-D66D-4C65-8CA4-29EEDD21CF8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EE79-5C35-4666-8571-76A495552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6FF5-D66D-4C65-8CA4-29EEDD21CF8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EE79-5C35-4666-8571-76A495552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0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6FF5-D66D-4C65-8CA4-29EEDD21CF8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EE79-5C35-4666-8571-76A495552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2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6FF5-D66D-4C65-8CA4-29EEDD21CF8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EE79-5C35-4666-8571-76A495552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0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6FF5-D66D-4C65-8CA4-29EEDD21CF8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EE79-5C35-4666-8571-76A495552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7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6FF5-D66D-4C65-8CA4-29EEDD21CF8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EE79-5C35-4666-8571-76A495552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6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6FF5-D66D-4C65-8CA4-29EEDD21CF8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EE79-5C35-4666-8571-76A495552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9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6FF5-D66D-4C65-8CA4-29EEDD21CF8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EE79-5C35-4666-8571-76A495552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6FF5-D66D-4C65-8CA4-29EEDD21CF8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EE79-5C35-4666-8571-76A495552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7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6FF5-D66D-4C65-8CA4-29EEDD21CF8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EE79-5C35-4666-8571-76A495552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0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66FF5-D66D-4C65-8CA4-29EEDD21CF86}" type="datetimeFigureOut">
              <a:rPr lang="en-US" smtClean="0"/>
              <a:pPr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EE79-5C35-4666-8571-76A495552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0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76201"/>
            <a:ext cx="4038600" cy="64325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3200" b="1" u="sng" dirty="0">
                <a:solidFill>
                  <a:prstClr val="black"/>
                </a:solidFill>
                <a:latin typeface="Calibri" pitchFamily="34" charset="0"/>
              </a:rPr>
              <a:t>PSALM 22</a:t>
            </a:r>
            <a:endParaRPr lang="en-US" sz="2200" b="1" u="sng" dirty="0">
              <a:solidFill>
                <a:prstClr val="black"/>
              </a:solidFill>
              <a:latin typeface="Calibri" pitchFamily="34" charset="0"/>
            </a:endParaRPr>
          </a:p>
          <a:p>
            <a:pPr defTabSz="914377"/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1 My God, my God, why have you forsaken me?</a:t>
            </a:r>
          </a:p>
          <a:p>
            <a:pPr defTabSz="914377"/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  <a:p>
            <a:pPr defTabSz="914377"/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  <a:p>
            <a:pPr defTabSz="914377"/>
            <a:br>
              <a:rPr lang="en-US" sz="2000" b="1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7 All who see me mock me;</a:t>
            </a:r>
            <a:br>
              <a:rPr lang="en-US" sz="2000" b="1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they make mouths at me;</a:t>
            </a:r>
          </a:p>
          <a:p>
            <a:pPr defTabSz="914377"/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they wag their heads;</a:t>
            </a:r>
            <a:br>
              <a:rPr lang="en-US" sz="2000" b="1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8 “He trusts in the Lord; let him deliver him;</a:t>
            </a:r>
            <a:br>
              <a:rPr lang="en-US" sz="2000" b="1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let him rescue him, for he delights in him!”</a:t>
            </a:r>
          </a:p>
          <a:p>
            <a:pPr defTabSz="914377"/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  <a:p>
            <a:pPr defTabSz="914377"/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16 …they have pierced my hands and feet</a:t>
            </a:r>
          </a:p>
          <a:p>
            <a:pPr marL="457189" indent="-457189" defTabSz="914377"/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  <a:p>
            <a:pPr marL="457189" indent="-457189" defTabSz="914377"/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18 They divide my garments among </a:t>
            </a:r>
          </a:p>
          <a:p>
            <a:pPr marL="457189" indent="-457189" defTabSz="914377"/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them, and for my clothing they cast lots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1027"/>
          <p:cNvSpPr>
            <a:spLocks noChangeArrowheads="1"/>
          </p:cNvSpPr>
          <p:nvPr/>
        </p:nvSpPr>
        <p:spPr bwMode="auto">
          <a:xfrm>
            <a:off x="5791200" y="88404"/>
            <a:ext cx="4724400" cy="64325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defTabSz="914377"/>
            <a:r>
              <a:rPr lang="en-US" sz="3200" b="1" u="sng" dirty="0">
                <a:solidFill>
                  <a:prstClr val="black"/>
                </a:solidFill>
                <a:latin typeface="Calibri" pitchFamily="34" charset="0"/>
              </a:rPr>
              <a:t>MATTHEW 27</a:t>
            </a:r>
            <a:endParaRPr lang="en-US" sz="2200" b="1" u="sng" dirty="0">
              <a:solidFill>
                <a:prstClr val="black"/>
              </a:solidFill>
              <a:latin typeface="Calibri" pitchFamily="34" charset="0"/>
            </a:endParaRPr>
          </a:p>
          <a:p>
            <a:pPr defTabSz="914377"/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35 And when they had crucified him, they divided his garments among them by casting lots.</a:t>
            </a:r>
          </a:p>
          <a:p>
            <a:pPr defTabSz="914377"/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  <a:p>
            <a:pPr defTabSz="914377"/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39 And those who passed by derided him, wagging their heads </a:t>
            </a:r>
          </a:p>
          <a:p>
            <a:pPr defTabSz="914377"/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41  So also the chief priests, with the scribes and elders, mocked him, saying, 42 “He saved others; he cannot save himself. He is the King of Israel; let him come down now from the cross, and we will believe in him. 43 He trusts in God; let God deliver him now, if he desires him. For he said, ‘I am the Son of God.’”</a:t>
            </a:r>
          </a:p>
          <a:p>
            <a:pPr defTabSz="914377"/>
            <a:endParaRPr lang="en-US" sz="2000" b="1" dirty="0">
              <a:solidFill>
                <a:prstClr val="black"/>
              </a:solidFill>
              <a:latin typeface="Calibri" pitchFamily="34" charset="0"/>
            </a:endParaRPr>
          </a:p>
          <a:p>
            <a:pPr defTabSz="914377"/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 46 And about the ninth hour Jesus cried out with a loud voice, saying, “Eli, Eli, </a:t>
            </a:r>
            <a:r>
              <a:rPr lang="en-US" sz="2000" b="1" dirty="0" err="1">
                <a:solidFill>
                  <a:prstClr val="black"/>
                </a:solidFill>
                <a:latin typeface="Calibri" pitchFamily="34" charset="0"/>
              </a:rPr>
              <a:t>lema</a:t>
            </a: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Calibri" pitchFamily="34" charset="0"/>
              </a:rPr>
              <a:t>sabachthani</a:t>
            </a: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?” that is, “My God, my God, why have you forsaken me?”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76400" y="2667000"/>
            <a:ext cx="2438400" cy="533400"/>
          </a:xfrm>
          <a:prstGeom prst="ellipse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505200" y="1981200"/>
            <a:ext cx="1371600" cy="609600"/>
          </a:xfrm>
          <a:prstGeom prst="ellipse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676400" y="2971800"/>
            <a:ext cx="3962400" cy="1524000"/>
          </a:xfrm>
          <a:prstGeom prst="ellipse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600200" y="381000"/>
            <a:ext cx="3733800" cy="990600"/>
          </a:xfrm>
          <a:prstGeom prst="ellipse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791200" y="2133600"/>
            <a:ext cx="2362200" cy="457200"/>
          </a:xfrm>
          <a:prstGeom prst="ellipse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772400" y="2743200"/>
            <a:ext cx="1524000" cy="457200"/>
          </a:xfrm>
          <a:prstGeom prst="ellipse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715000" y="3962400"/>
            <a:ext cx="4953000" cy="685800"/>
          </a:xfrm>
          <a:prstGeom prst="ellipse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715000" y="5715000"/>
            <a:ext cx="4724400" cy="914400"/>
          </a:xfrm>
          <a:prstGeom prst="ellipse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76400" y="4419600"/>
            <a:ext cx="3810000" cy="914400"/>
          </a:xfrm>
          <a:prstGeom prst="ellipse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752600" y="5257800"/>
            <a:ext cx="3810000" cy="1219200"/>
          </a:xfrm>
          <a:prstGeom prst="ellipse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15000" y="533400"/>
            <a:ext cx="4724400" cy="1219200"/>
          </a:xfrm>
          <a:prstGeom prst="ellipse">
            <a:avLst/>
          </a:prstGeom>
          <a:noFill/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4EC0CB-F6FD-44FC-B80E-D782DC5017B0}"/>
              </a:ext>
            </a:extLst>
          </p:cNvPr>
          <p:cNvSpPr txBox="1"/>
          <p:nvPr/>
        </p:nvSpPr>
        <p:spPr>
          <a:xfrm>
            <a:off x="1422400" y="1354047"/>
            <a:ext cx="924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4000" b="1" dirty="0">
                <a:solidFill>
                  <a:prstClr val="white"/>
                </a:solidFill>
                <a:latin typeface="Calibri"/>
              </a:rPr>
              <a:t>Suffering &amp; Deliverance</a:t>
            </a:r>
          </a:p>
        </p:txBody>
      </p:sp>
    </p:spTree>
    <p:extLst>
      <p:ext uri="{BB962C8B-B14F-4D97-AF65-F5344CB8AC3E}">
        <p14:creationId xmlns:p14="http://schemas.microsoft.com/office/powerpoint/2010/main" val="320388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4EC0CB-F6FD-44FC-B80E-D782DC5017B0}"/>
              </a:ext>
            </a:extLst>
          </p:cNvPr>
          <p:cNvSpPr txBox="1"/>
          <p:nvPr/>
        </p:nvSpPr>
        <p:spPr>
          <a:xfrm>
            <a:off x="1422400" y="1354047"/>
            <a:ext cx="924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4000" b="1" dirty="0">
                <a:solidFill>
                  <a:prstClr val="white"/>
                </a:solidFill>
                <a:latin typeface="Calibri"/>
              </a:rPr>
              <a:t>He suffered before being delivered because we suffer before being delivered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D23C92-6EDB-4D22-909D-4328F5C3366D}"/>
              </a:ext>
            </a:extLst>
          </p:cNvPr>
          <p:cNvSpPr txBox="1"/>
          <p:nvPr/>
        </p:nvSpPr>
        <p:spPr>
          <a:xfrm>
            <a:off x="203201" y="3860561"/>
            <a:ext cx="1168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4000" b="1" dirty="0">
                <a:solidFill>
                  <a:prstClr val="white"/>
                </a:solidFill>
                <a:latin typeface="Calibri"/>
              </a:rPr>
              <a:t>We must be willing to suffer before being delivered because he suffered before being delivered</a:t>
            </a:r>
          </a:p>
        </p:txBody>
      </p:sp>
    </p:spTree>
    <p:extLst>
      <p:ext uri="{BB962C8B-B14F-4D97-AF65-F5344CB8AC3E}">
        <p14:creationId xmlns:p14="http://schemas.microsoft.com/office/powerpoint/2010/main" val="45842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3_Office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</cp:revision>
  <dcterms:created xsi:type="dcterms:W3CDTF">2021-05-09T15:22:27Z</dcterms:created>
  <dcterms:modified xsi:type="dcterms:W3CDTF">2021-05-09T15:22:42Z</dcterms:modified>
</cp:coreProperties>
</file>