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8" r:id="rId2"/>
    <p:sldId id="429" r:id="rId3"/>
    <p:sldId id="366" r:id="rId4"/>
    <p:sldId id="370" r:id="rId5"/>
    <p:sldId id="390" r:id="rId6"/>
    <p:sldId id="420" r:id="rId7"/>
    <p:sldId id="942" r:id="rId8"/>
    <p:sldId id="430" r:id="rId9"/>
    <p:sldId id="421" r:id="rId10"/>
    <p:sldId id="422" r:id="rId11"/>
    <p:sldId id="424" r:id="rId12"/>
    <p:sldId id="425" r:id="rId13"/>
    <p:sldId id="935" r:id="rId14"/>
    <p:sldId id="426" r:id="rId15"/>
    <p:sldId id="427" r:id="rId16"/>
    <p:sldId id="428" r:id="rId17"/>
    <p:sldId id="407" r:id="rId18"/>
    <p:sldId id="389" r:id="rId19"/>
    <p:sldId id="365" r:id="rId20"/>
    <p:sldId id="396" r:id="rId21"/>
    <p:sldId id="397" r:id="rId22"/>
    <p:sldId id="324" r:id="rId23"/>
    <p:sldId id="432" r:id="rId24"/>
    <p:sldId id="433" r:id="rId25"/>
    <p:sldId id="943" r:id="rId26"/>
    <p:sldId id="434" r:id="rId27"/>
    <p:sldId id="284" r:id="rId28"/>
    <p:sldId id="285" r:id="rId29"/>
    <p:sldId id="919" r:id="rId30"/>
    <p:sldId id="933" r:id="rId31"/>
    <p:sldId id="283" r:id="rId32"/>
    <p:sldId id="408" r:id="rId33"/>
    <p:sldId id="376" r:id="rId34"/>
    <p:sldId id="410" r:id="rId35"/>
    <p:sldId id="411" r:id="rId36"/>
    <p:sldId id="944" r:id="rId37"/>
    <p:sldId id="413" r:id="rId38"/>
    <p:sldId id="414" r:id="rId39"/>
    <p:sldId id="417" r:id="rId40"/>
    <p:sldId id="418" r:id="rId41"/>
    <p:sldId id="415" r:id="rId42"/>
    <p:sldId id="416" r:id="rId43"/>
    <p:sldId id="93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66D75-D490-44EF-9005-DF80EE24C80B}"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12C0A-C05E-4D7C-AE03-131C1C62049B}" type="slidenum">
              <a:rPr lang="en-US" smtClean="0"/>
              <a:t>‹#›</a:t>
            </a:fld>
            <a:endParaRPr lang="en-US"/>
          </a:p>
        </p:txBody>
      </p:sp>
    </p:spTree>
    <p:extLst>
      <p:ext uri="{BB962C8B-B14F-4D97-AF65-F5344CB8AC3E}">
        <p14:creationId xmlns:p14="http://schemas.microsoft.com/office/powerpoint/2010/main" val="84070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87DB0B2-D873-43F4-8666-4871F4DC2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A2634BA-D641-4D89-9D3B-FF8B0B09AB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2-7-21:  Central Jersey Church, Zoom, Snow Day</a:t>
            </a:r>
          </a:p>
          <a:p>
            <a:pPr eaLnBrk="1" hangingPunct="1"/>
            <a:r>
              <a:rPr lang="en-US" altLang="en-US"/>
              <a:t>4-25-21: Exton, PA</a:t>
            </a:r>
          </a:p>
        </p:txBody>
      </p:sp>
      <p:sp>
        <p:nvSpPr>
          <p:cNvPr id="5124" name="Slide Number Placeholder 3">
            <a:extLst>
              <a:ext uri="{FF2B5EF4-FFF2-40B4-BE49-F238E27FC236}">
                <a16:creationId xmlns:a16="http://schemas.microsoft.com/office/drawing/2014/main" id="{79AC0020-20E1-40D3-A417-A60BCF6FB4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A6E016-CDD2-47DF-96EB-2FDB4F16E2D8}"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23A4105-FBDE-4402-91ED-59EDBE3246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28AF83-F366-4D78-9024-013187A129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So in the Bible Redemption is the way to Salvation.</a:t>
            </a:r>
          </a:p>
        </p:txBody>
      </p:sp>
      <p:sp>
        <p:nvSpPr>
          <p:cNvPr id="23556" name="Slide Number Placeholder 3">
            <a:extLst>
              <a:ext uri="{FF2B5EF4-FFF2-40B4-BE49-F238E27FC236}">
                <a16:creationId xmlns:a16="http://schemas.microsoft.com/office/drawing/2014/main" id="{D5CEE221-B480-4F6C-A730-DABCE3A541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7D80F41-5DF9-46A1-B1FE-9A23BB5BC264}"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7AF59C3-57E9-448A-944E-53EC62CFD9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8BFFF89-9240-406F-95EC-18EE39B28C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075C75F5-BE8E-465E-8919-A906CD15B8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08685D8-939A-441C-A720-221CB691D594}"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EAB79CB-CB18-4593-8C5F-060393DD8D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6700A3F-327E-4DC2-8B03-14203889E4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52EFC7C4-0867-482E-8351-85AFD1C567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AD2A063-61B1-492D-B735-6D5D1BD7EF57}"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D95DB32-2446-4F70-8DE0-B008A8229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2C3838A-A96D-4A51-9EF0-952BC6C413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AEC40927-16C0-47DC-8726-24B81F8F0C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B0195A7-986C-4E34-B09F-52EF765DE84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2F92694-BD0D-4ACB-BEED-D1CA0E517D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DCF3956-ABE7-4BD4-BF27-DEEF73B0E2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E7932F57-F614-4583-B859-3A70AE8198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E3FFE51-5F39-47BF-BDB7-999793973BBC}"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24C74FF-88C4-49B0-A5BC-D6A3C3DC9E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A175891-2BDA-419A-AC29-4EF6B48775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D629855A-DCD9-4F9C-97A1-88CD550AAD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2B478A-AE76-4850-BEA4-5DAE19590C43}"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7392D67-B02A-46E9-9F5A-EAB0B20D9F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ADE4ECB-5E97-4CFD-9B3A-7FE1F9D4E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289EDD6F-4E67-4364-9E18-88C34AE34B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B283799-E04B-4A41-9B8B-B82AC92BC4B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1E07B5B-751B-43B8-94B0-A256E26F5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A929F8F-1F45-4A38-B868-06B548C9CC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08BBDA70-887D-4BCE-AFBC-D7C9C6AF3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9965200-0ED4-4275-BD5F-7CC9D2A862EC}"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2BD9196-E1E4-48C9-8C66-A34758F2DA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EA51FE99-C1C9-473E-9EFB-0E624E5088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FE5D483E-9AE0-4EA3-93D8-0BF4DA7B89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64F0BD1-0856-47E4-8775-8A0300EC2F4F}"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3FDB935-355D-46C9-8315-DF75AC2A25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463F20C-2A46-4216-AA83-C0C016CCAE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16EF87C5-ACE8-4E40-9151-90D1F28BA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C3BB0F4-C283-4A9F-B955-3B592BC0B436}"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633140F4-973E-4AB6-8F20-EC0E36238C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181E089-662F-42A8-A7FB-3F70D4D1E7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0B28D59A-5323-4BEF-8BD0-611C1D3E89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17BFA2-A6AF-411C-B5CB-57F327168812}"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665363-F04A-49DF-8EDE-8EC73B085A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DB1BE26-E4D4-4524-86EB-A4C004230A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2CEF0A49-0702-471A-B7C2-B5E767465D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D73787D-E339-4E10-943C-6F338524FFA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CF728EC-CAD4-455F-BFB8-110473E9EE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117421D-3115-4DA0-823E-F06506D39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FD437BAC-F90F-44ED-9AEA-88BA564FA4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1B11DE-4D38-4EC7-BDF5-CED65ACA2738}"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52D86BB-581F-4C9F-909B-8869A3E40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039F88C-EDEE-4B1A-A263-C8FC0FBC89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A04AB254-6094-41EA-8C45-5F98658638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366380C-56DC-4295-8CE0-7E3E3598F940}"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13F9997-5098-4CD5-8FA5-5A6145A2D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85C0C2F-2B42-41CE-88F1-20162155E7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BC8C9344-7403-402F-8562-CD71C34168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BE706EE-BA60-4606-841F-2B23D48149D6}"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A528986-F8E9-43EC-9D79-62D436B68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DDF30F4-2006-4C64-8B9D-31FEE39595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AFB13AB3-C154-4B2E-A793-1B652EFBC3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0C0B15E-DB68-46A2-9130-AAD4827930F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A80A484-5B09-4763-826A-509873DABE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D8BCEAE-38CB-4659-A153-5FAF01AEA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129830DE-1832-4BA5-A6DC-C8459FAFA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EDBDF84-81C3-4F2F-BC1D-69EFDD1394A6}"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0900831-EAC2-4FD9-8CE3-52BD20FE04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0AFEC0D-25B9-4998-AAB6-4B930BFA3F5A}"/>
              </a:ext>
            </a:extLst>
          </p:cNvPr>
          <p:cNvSpPr>
            <a:spLocks noGrp="1" noChangeArrowheads="1"/>
          </p:cNvSpPr>
          <p:nvPr>
            <p:ph type="body" idx="1"/>
          </p:nvPr>
        </p:nvSpPr>
        <p:spPr bwMode="auto"/>
        <p:txBody>
          <a:bodyPr wrap="square" numCol="1" anchor="t" anchorCtr="0" compatLnSpc="1">
            <a:prstTxWarp prst="textNoShape">
              <a:avLst/>
            </a:prstTxWarp>
          </a:bodyPr>
          <a:lstStyle/>
          <a:p>
            <a:pPr marL="171450" indent="-171450">
              <a:buFontTx/>
              <a:buChar char="-"/>
              <a:defRPr/>
            </a:pPr>
            <a:r>
              <a:rPr lang="en-US" dirty="0"/>
              <a:t>It was lost on me as a child for some reason.  I assumed Jesus was only the Son of God, not actually God/deity.  </a:t>
            </a:r>
          </a:p>
          <a:p>
            <a:pPr marL="171450" indent="-171450">
              <a:buFontTx/>
              <a:buChar char="-"/>
              <a:defRPr/>
            </a:pPr>
            <a:r>
              <a:rPr lang="en-US" dirty="0"/>
              <a:t>I failed to see that sonship in this sense implied equality with God.</a:t>
            </a:r>
          </a:p>
          <a:p>
            <a:pPr>
              <a:defRPr/>
            </a:pPr>
            <a:endParaRPr lang="en-US" altLang="en-US" dirty="0"/>
          </a:p>
        </p:txBody>
      </p:sp>
      <p:sp>
        <p:nvSpPr>
          <p:cNvPr id="56324" name="Slide Number Placeholder 3">
            <a:extLst>
              <a:ext uri="{FF2B5EF4-FFF2-40B4-BE49-F238E27FC236}">
                <a16:creationId xmlns:a16="http://schemas.microsoft.com/office/drawing/2014/main" id="{0BF230B8-BCEA-4364-82FE-10A1CF64C7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2517250-591A-46D1-96DD-E6131C9683B3}"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CFDCB9E-E4D7-4B08-B12E-7B52FCF2EB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C2CD952-099B-4722-9046-77573B2EE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58372" name="Slide Number Placeholder 3">
            <a:extLst>
              <a:ext uri="{FF2B5EF4-FFF2-40B4-BE49-F238E27FC236}">
                <a16:creationId xmlns:a16="http://schemas.microsoft.com/office/drawing/2014/main" id="{83A9576E-6E0C-4496-AC77-28BA11ABA1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57AE355-B618-455E-AE80-EAC29A66429C}"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C438725-2F5F-4C36-8C85-B2BD7176B6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3C0D225-9D84-4FA7-8BB1-5A8E127127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Does it sound like Jesus is God?</a:t>
            </a:r>
          </a:p>
        </p:txBody>
      </p:sp>
      <p:sp>
        <p:nvSpPr>
          <p:cNvPr id="63492" name="Slide Number Placeholder 3">
            <a:extLst>
              <a:ext uri="{FF2B5EF4-FFF2-40B4-BE49-F238E27FC236}">
                <a16:creationId xmlns:a16="http://schemas.microsoft.com/office/drawing/2014/main" id="{C168C5D5-A9BB-43FD-A258-4F91D60468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7605F00-62AF-48B3-B29B-86FD9130AF9E}" type="slidenum">
              <a:rPr kumimoji="0" lang="en-US" altLang="en-US" sz="1200" b="1" i="0" u="none" strike="noStrike" kern="1200" cap="none" spc="0" normalizeH="0" baseline="0" noProof="0" smtClean="0">
                <a:ln>
                  <a:noFill/>
                </a:ln>
                <a:solidFill>
                  <a:prstClr val="black"/>
                </a:solidFill>
                <a:effectLst/>
                <a:uLnTx/>
                <a:uFillTx/>
                <a:latin typeface="Arial Unicode MS" pitchFamily="34" charset="-12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1"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3F86764-6B15-4987-B33D-D4B6E3DD0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23AF6EEF-8CBF-40FC-89C6-FA189C8E8A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a:extLst>
              <a:ext uri="{FF2B5EF4-FFF2-40B4-BE49-F238E27FC236}">
                <a16:creationId xmlns:a16="http://schemas.microsoft.com/office/drawing/2014/main" id="{E9CE9ACB-78D2-4895-B451-680B8460F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39937B8-283E-4519-B5C1-33CDCC7D4D57}"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509AE45-F393-4DD0-AEB0-0EDD526A4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3CAA66F-80C4-44D4-BFE3-3127C26D5B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6083760A-91F4-4E74-B144-0EF76163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89D166B-38C9-41E9-ABC4-F88E7542887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ADBEB512-3EA7-483D-BBAE-2D056424D8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F1A43BA-48F3-4575-B57C-6F72BA3785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8C69F23D-7EBD-40B0-A48A-D205184090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194A7FC-FC4B-4C19-942D-9D598249E34D}"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BC914FF0-E73D-4FE8-BB60-11A38AA08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5021C5A-3011-4902-AF15-C7E3DF9065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53E2EB38-D2C1-4744-93F1-65875D48CD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99661A4-233C-4E33-B11B-61852DFCD502}"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4A91625-3CA5-4A98-8B1D-F4C16D840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AC0B806-CEDC-42EE-858F-0FC11EB78C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9F72A886-98A7-43C5-85D3-F08953C4B1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F32587-61CF-4FE3-A459-47D554D18D6D}"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6828F45-1966-4E7E-9C4D-6C6B877EE7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4FED565-A71A-478E-B387-66C40D84C0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44D127F1-74C8-44F7-A1EB-FBF7F9ABBF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A81CDE0-66F5-42A1-B53F-E5197B323D5B}"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C41A939A-CF82-467C-AE26-1045A029BD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C8E87AB-B11E-4734-A993-F9F32ED5BB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C0B192AD-7B1F-4999-977B-FDF5F27746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BEEB788-B659-448E-982D-87619763A732}"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47A6EFA-62A7-4333-B6C0-4A5D7F69A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6DC56EFA-8F8D-476E-AD9C-8FBAFAD5C7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a:extLst>
              <a:ext uri="{FF2B5EF4-FFF2-40B4-BE49-F238E27FC236}">
                <a16:creationId xmlns:a16="http://schemas.microsoft.com/office/drawing/2014/main" id="{87A8B1CF-7DEE-4CA2-8200-BE3007316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AD58903-0DDF-462C-94EA-917A68785EB3}"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B54E1BA0-001C-4300-8A0E-4D9555A319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E7305D0-9F54-4734-B3B7-FA893DCE24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a:extLst>
              <a:ext uri="{FF2B5EF4-FFF2-40B4-BE49-F238E27FC236}">
                <a16:creationId xmlns:a16="http://schemas.microsoft.com/office/drawing/2014/main" id="{F70A45E4-E796-4F1D-A59F-0113B83C4D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7E92AC5-6A60-4B7C-A118-ACF4AA7D4F72}"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8D4462A-CFAA-40D5-B6E0-D940FB71F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01D90B7-344D-45BA-BDD5-98DD114B5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a:extLst>
              <a:ext uri="{FF2B5EF4-FFF2-40B4-BE49-F238E27FC236}">
                <a16:creationId xmlns:a16="http://schemas.microsoft.com/office/drawing/2014/main" id="{5C091BA3-E0D7-4799-A263-A19A5EDBB2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79A3248-8B47-4A36-B05F-20A2CE40E098}"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5DA8D34-D4B1-4514-861A-DFCAD867F8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0ED3712-379F-40E5-A77F-6E01C963EF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a:extLst>
              <a:ext uri="{FF2B5EF4-FFF2-40B4-BE49-F238E27FC236}">
                <a16:creationId xmlns:a16="http://schemas.microsoft.com/office/drawing/2014/main" id="{E334C4AC-764E-429B-806F-0CEE25D567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5E16AD3-E3FA-423F-93E5-38AEBEBD1BB9}"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05D40371-B8BD-4791-906E-CDD24F8B0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A7C1F36-A157-4E3F-940B-48FA559AA6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5452B588-698A-49E0-B0A2-C3606E94E0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0E00AAB-3294-47B5-9673-F33576577670}"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CCA9999-2FAF-46E0-B505-E7DEAC336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7B01199-B66F-4FE8-A6FB-BE73DF2FFA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6B2D08DA-37C1-44D3-815B-307374D56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0C3860-7845-4D70-9831-4BCCC27DDEB7}"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2BEE6E7-2598-49BF-9DA7-D3DC462292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56FD6B0B-86BB-4842-B9EB-7EF6CAA367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Let’s think of the justification, forgiveness, adoption, reconciliation and redemption accomplished for us in the Lord’s death.</a:t>
            </a:r>
          </a:p>
        </p:txBody>
      </p:sp>
      <p:sp>
        <p:nvSpPr>
          <p:cNvPr id="88068" name="Slide Number Placeholder 3">
            <a:extLst>
              <a:ext uri="{FF2B5EF4-FFF2-40B4-BE49-F238E27FC236}">
                <a16:creationId xmlns:a16="http://schemas.microsoft.com/office/drawing/2014/main" id="{E5B6AF08-50DA-45A5-90C0-54462FF382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574801-3120-403C-BB49-7E1C366592C0}"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61617E1-20B2-4029-AD96-5727FBA392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5691121-0BB5-4D67-8D0E-6EF132107A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78FC8AE2-9A20-44D1-83D6-F18275C5C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6B6DC30-F002-43D2-BE83-093574187F22}"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AD03FC1-1998-4F3A-BE46-5614D41DE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FF89EE4-3263-4443-8C55-ED9CA84FCE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As an example of the many worldviews and religious teachings.</a:t>
            </a:r>
          </a:p>
        </p:txBody>
      </p:sp>
      <p:sp>
        <p:nvSpPr>
          <p:cNvPr id="15364" name="Slide Number Placeholder 3">
            <a:extLst>
              <a:ext uri="{FF2B5EF4-FFF2-40B4-BE49-F238E27FC236}">
                <a16:creationId xmlns:a16="http://schemas.microsoft.com/office/drawing/2014/main" id="{D4152559-3AF3-4306-B5B7-0FFE7A229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C2B1182-2E81-43FC-B5D0-33EB28188669}"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9222D5E-00BD-4765-B6B5-C022105943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BBB2ECA-F860-493B-B696-1856AD72F1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And so, as Tolle and Oprah believe, salvation is attaining that higher state of consciousness and knowledge.  </a:t>
            </a:r>
          </a:p>
          <a:p>
            <a:pPr marL="171450" indent="-171450">
              <a:buFontTx/>
              <a:buChar char="-"/>
            </a:pPr>
            <a:r>
              <a:rPr lang="en-US" altLang="en-US"/>
              <a:t>But what is Biblical salvation?</a:t>
            </a:r>
          </a:p>
        </p:txBody>
      </p:sp>
      <p:sp>
        <p:nvSpPr>
          <p:cNvPr id="17412" name="Slide Number Placeholder 3">
            <a:extLst>
              <a:ext uri="{FF2B5EF4-FFF2-40B4-BE49-F238E27FC236}">
                <a16:creationId xmlns:a16="http://schemas.microsoft.com/office/drawing/2014/main" id="{130702A4-C637-4EF2-99AF-EFB03F6209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B79217E-DD66-44D8-A658-4DA1D13A6DD0}" type="slidenum">
              <a:rPr kumimoji="0" lang="en-US" altLang="en-US" sz="1200" b="1" i="0" u="none" strike="noStrike" kern="1200" cap="none" spc="0" normalizeH="0" baseline="0" noProof="0" smtClean="0">
                <a:ln>
                  <a:noFill/>
                </a:ln>
                <a:solidFill>
                  <a:prstClr val="black"/>
                </a:solidFill>
                <a:effectLst/>
                <a:uLnTx/>
                <a:uFillTx/>
                <a:latin typeface="Arial Unicode MS" pitchFamily="34" charset="-128"/>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7550875-2B05-4750-A7B4-2570415AB2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F605300-4A1C-428B-AE9B-173A213639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1836970B-C2B3-4950-81AA-FBE763C05F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4672486-9367-447D-BD82-B540599986A0}"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3DABE1B-108B-41D8-9E76-C06BC7A044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7E279E0-D594-44D3-A1EC-1D6289DE18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863949D0-A238-467F-8FB9-2A564DB7F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803DA04-94C0-4752-A04A-F1105C458532}"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8106CCA-701A-4997-89E7-5FA21BC7CF3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72862B3-EFD7-4AEF-B193-14C3D041C300}"/>
              </a:ext>
            </a:extLst>
          </p:cNvPr>
          <p:cNvSpPr>
            <a:spLocks noGrp="1"/>
          </p:cNvSpPr>
          <p:nvPr>
            <p:ph type="ftr" sz="quarter" idx="11"/>
          </p:nvPr>
        </p:nvSpPr>
        <p:spPr/>
        <p:txBody>
          <a:bodyPr/>
          <a:lstStyle>
            <a:lvl1pPr>
              <a:defRPr/>
            </a:lvl1pPr>
          </a:lstStyle>
          <a:p>
            <a:pPr>
              <a:defRPr/>
            </a:pPr>
            <a:r>
              <a:rPr lang="en-US" altLang="en-US"/>
              <a:t>Exton, PA 2-7-16</a:t>
            </a:r>
          </a:p>
        </p:txBody>
      </p:sp>
      <p:sp>
        <p:nvSpPr>
          <p:cNvPr id="6" name="Slide Number Placeholder 5">
            <a:extLst>
              <a:ext uri="{FF2B5EF4-FFF2-40B4-BE49-F238E27FC236}">
                <a16:creationId xmlns:a16="http://schemas.microsoft.com/office/drawing/2014/main" id="{DE54B1E0-4EDC-4D1F-94C8-77A3AFB83D84}"/>
              </a:ext>
            </a:extLst>
          </p:cNvPr>
          <p:cNvSpPr>
            <a:spLocks noGrp="1"/>
          </p:cNvSpPr>
          <p:nvPr>
            <p:ph type="sldNum" sz="quarter" idx="12"/>
          </p:nvPr>
        </p:nvSpPr>
        <p:spPr/>
        <p:txBody>
          <a:bodyPr/>
          <a:lstStyle>
            <a:lvl1pPr>
              <a:defRPr/>
            </a:lvl1pPr>
          </a:lstStyle>
          <a:p>
            <a:pPr>
              <a:defRPr/>
            </a:pPr>
            <a:fld id="{B85A5DC5-AAD4-4F59-96C6-EE1F10F78625}" type="slidenum">
              <a:rPr lang="en-US" altLang="en-US"/>
              <a:pPr>
                <a:defRPr/>
              </a:pPr>
              <a:t>‹#›</a:t>
            </a:fld>
            <a:endParaRPr lang="en-US" altLang="en-US"/>
          </a:p>
        </p:txBody>
      </p:sp>
    </p:spTree>
    <p:extLst>
      <p:ext uri="{BB962C8B-B14F-4D97-AF65-F5344CB8AC3E}">
        <p14:creationId xmlns:p14="http://schemas.microsoft.com/office/powerpoint/2010/main" val="8703077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E0B0EC-1F7C-47C7-B201-8E44E0FB72E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46C1570-6944-4B1A-B716-73E7880991B3}"/>
              </a:ext>
            </a:extLst>
          </p:cNvPr>
          <p:cNvSpPr>
            <a:spLocks noGrp="1"/>
          </p:cNvSpPr>
          <p:nvPr>
            <p:ph type="ftr" sz="quarter" idx="11"/>
          </p:nvPr>
        </p:nvSpPr>
        <p:spPr/>
        <p:txBody>
          <a:bodyPr/>
          <a:lstStyle>
            <a:lvl1pPr>
              <a:defRPr/>
            </a:lvl1pPr>
          </a:lstStyle>
          <a:p>
            <a:pPr>
              <a:defRPr/>
            </a:pPr>
            <a:r>
              <a:rPr lang="en-US" altLang="en-US"/>
              <a:t>Exton, PA 2-7-16</a:t>
            </a:r>
          </a:p>
        </p:txBody>
      </p:sp>
      <p:sp>
        <p:nvSpPr>
          <p:cNvPr id="6" name="Slide Number Placeholder 5">
            <a:extLst>
              <a:ext uri="{FF2B5EF4-FFF2-40B4-BE49-F238E27FC236}">
                <a16:creationId xmlns:a16="http://schemas.microsoft.com/office/drawing/2014/main" id="{36A6CC2F-0F77-4DEB-B6C1-64F2514762D5}"/>
              </a:ext>
            </a:extLst>
          </p:cNvPr>
          <p:cNvSpPr>
            <a:spLocks noGrp="1"/>
          </p:cNvSpPr>
          <p:nvPr>
            <p:ph type="sldNum" sz="quarter" idx="12"/>
          </p:nvPr>
        </p:nvSpPr>
        <p:spPr/>
        <p:txBody>
          <a:bodyPr/>
          <a:lstStyle>
            <a:lvl1pPr>
              <a:defRPr/>
            </a:lvl1pPr>
          </a:lstStyle>
          <a:p>
            <a:pPr>
              <a:defRPr/>
            </a:pPr>
            <a:fld id="{8732A029-5895-4886-8212-3F3BD48DFA60}" type="slidenum">
              <a:rPr lang="en-US" altLang="en-US"/>
              <a:pPr>
                <a:defRPr/>
              </a:pPr>
              <a:t>‹#›</a:t>
            </a:fld>
            <a:endParaRPr lang="en-US" altLang="en-US"/>
          </a:p>
        </p:txBody>
      </p:sp>
    </p:spTree>
    <p:extLst>
      <p:ext uri="{BB962C8B-B14F-4D97-AF65-F5344CB8AC3E}">
        <p14:creationId xmlns:p14="http://schemas.microsoft.com/office/powerpoint/2010/main" val="2659975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21FE545-6F39-445A-8578-D89A15F6485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340FF4A-D627-499A-AE73-8F9AA51D4A4A}"/>
              </a:ext>
            </a:extLst>
          </p:cNvPr>
          <p:cNvSpPr>
            <a:spLocks noGrp="1"/>
          </p:cNvSpPr>
          <p:nvPr>
            <p:ph type="ftr" sz="quarter" idx="11"/>
          </p:nvPr>
        </p:nvSpPr>
        <p:spPr/>
        <p:txBody>
          <a:bodyPr/>
          <a:lstStyle>
            <a:lvl1pPr>
              <a:defRPr/>
            </a:lvl1pPr>
          </a:lstStyle>
          <a:p>
            <a:pPr>
              <a:defRPr/>
            </a:pPr>
            <a:r>
              <a:rPr lang="en-US" altLang="en-US"/>
              <a:t>Exton, PA 2-7-16</a:t>
            </a:r>
          </a:p>
        </p:txBody>
      </p:sp>
      <p:sp>
        <p:nvSpPr>
          <p:cNvPr id="6" name="Slide Number Placeholder 5">
            <a:extLst>
              <a:ext uri="{FF2B5EF4-FFF2-40B4-BE49-F238E27FC236}">
                <a16:creationId xmlns:a16="http://schemas.microsoft.com/office/drawing/2014/main" id="{88A72114-24D3-445A-89D6-69073CD8FED7}"/>
              </a:ext>
            </a:extLst>
          </p:cNvPr>
          <p:cNvSpPr>
            <a:spLocks noGrp="1"/>
          </p:cNvSpPr>
          <p:nvPr>
            <p:ph type="sldNum" sz="quarter" idx="12"/>
          </p:nvPr>
        </p:nvSpPr>
        <p:spPr/>
        <p:txBody>
          <a:bodyPr/>
          <a:lstStyle>
            <a:lvl1pPr>
              <a:defRPr/>
            </a:lvl1pPr>
          </a:lstStyle>
          <a:p>
            <a:pPr>
              <a:defRPr/>
            </a:pPr>
            <a:fld id="{B902CA49-9846-4D8F-BEDB-EDA63D79967B}" type="slidenum">
              <a:rPr lang="en-US" altLang="en-US"/>
              <a:pPr>
                <a:defRPr/>
              </a:pPr>
              <a:t>‹#›</a:t>
            </a:fld>
            <a:endParaRPr lang="en-US" altLang="en-US"/>
          </a:p>
        </p:txBody>
      </p:sp>
    </p:spTree>
    <p:extLst>
      <p:ext uri="{BB962C8B-B14F-4D97-AF65-F5344CB8AC3E}">
        <p14:creationId xmlns:p14="http://schemas.microsoft.com/office/powerpoint/2010/main" val="5012199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36D6ABB-FF32-470D-92BE-EE7B1EDAB2A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989246C-8829-4CDD-B527-1613B2EEFEBA}"/>
              </a:ext>
            </a:extLst>
          </p:cNvPr>
          <p:cNvSpPr>
            <a:spLocks noGrp="1"/>
          </p:cNvSpPr>
          <p:nvPr>
            <p:ph type="ftr" sz="quarter" idx="11"/>
          </p:nvPr>
        </p:nvSpPr>
        <p:spPr/>
        <p:txBody>
          <a:bodyPr/>
          <a:lstStyle>
            <a:lvl1pPr>
              <a:defRPr/>
            </a:lvl1pPr>
          </a:lstStyle>
          <a:p>
            <a:pPr>
              <a:defRPr/>
            </a:pPr>
            <a:r>
              <a:rPr lang="en-US" altLang="en-US"/>
              <a:t>Exton, PA 2-7-16</a:t>
            </a:r>
          </a:p>
        </p:txBody>
      </p:sp>
      <p:sp>
        <p:nvSpPr>
          <p:cNvPr id="6" name="Slide Number Placeholder 5">
            <a:extLst>
              <a:ext uri="{FF2B5EF4-FFF2-40B4-BE49-F238E27FC236}">
                <a16:creationId xmlns:a16="http://schemas.microsoft.com/office/drawing/2014/main" id="{29B33961-6A96-4EEB-A5F7-AB472B1F36B3}"/>
              </a:ext>
            </a:extLst>
          </p:cNvPr>
          <p:cNvSpPr>
            <a:spLocks noGrp="1"/>
          </p:cNvSpPr>
          <p:nvPr>
            <p:ph type="sldNum" sz="quarter" idx="12"/>
          </p:nvPr>
        </p:nvSpPr>
        <p:spPr/>
        <p:txBody>
          <a:bodyPr/>
          <a:lstStyle>
            <a:lvl1pPr>
              <a:defRPr/>
            </a:lvl1pPr>
          </a:lstStyle>
          <a:p>
            <a:pPr>
              <a:defRPr/>
            </a:pPr>
            <a:fld id="{27276A96-BB10-4B63-BE35-5AC92C73AB11}" type="slidenum">
              <a:rPr lang="en-US" altLang="en-US"/>
              <a:pPr>
                <a:defRPr/>
              </a:pPr>
              <a:t>‹#›</a:t>
            </a:fld>
            <a:endParaRPr lang="en-US" altLang="en-US"/>
          </a:p>
        </p:txBody>
      </p:sp>
    </p:spTree>
    <p:extLst>
      <p:ext uri="{BB962C8B-B14F-4D97-AF65-F5344CB8AC3E}">
        <p14:creationId xmlns:p14="http://schemas.microsoft.com/office/powerpoint/2010/main" val="26711009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3D42BB-8089-4487-8889-EA4EDE432B1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33C14EA-2189-4849-97E4-C66DD28E79F4}"/>
              </a:ext>
            </a:extLst>
          </p:cNvPr>
          <p:cNvSpPr>
            <a:spLocks noGrp="1"/>
          </p:cNvSpPr>
          <p:nvPr>
            <p:ph type="ftr" sz="quarter" idx="11"/>
          </p:nvPr>
        </p:nvSpPr>
        <p:spPr/>
        <p:txBody>
          <a:bodyPr/>
          <a:lstStyle>
            <a:lvl1pPr>
              <a:defRPr/>
            </a:lvl1pPr>
          </a:lstStyle>
          <a:p>
            <a:pPr>
              <a:defRPr/>
            </a:pPr>
            <a:r>
              <a:rPr lang="en-US" altLang="en-US"/>
              <a:t>Exton, PA 2-7-16</a:t>
            </a:r>
          </a:p>
        </p:txBody>
      </p:sp>
      <p:sp>
        <p:nvSpPr>
          <p:cNvPr id="6" name="Slide Number Placeholder 5">
            <a:extLst>
              <a:ext uri="{FF2B5EF4-FFF2-40B4-BE49-F238E27FC236}">
                <a16:creationId xmlns:a16="http://schemas.microsoft.com/office/drawing/2014/main" id="{CA65D18E-77E6-442C-82CB-F059417F6C26}"/>
              </a:ext>
            </a:extLst>
          </p:cNvPr>
          <p:cNvSpPr>
            <a:spLocks noGrp="1"/>
          </p:cNvSpPr>
          <p:nvPr>
            <p:ph type="sldNum" sz="quarter" idx="12"/>
          </p:nvPr>
        </p:nvSpPr>
        <p:spPr/>
        <p:txBody>
          <a:bodyPr/>
          <a:lstStyle>
            <a:lvl1pPr>
              <a:defRPr/>
            </a:lvl1pPr>
          </a:lstStyle>
          <a:p>
            <a:pPr>
              <a:defRPr/>
            </a:pPr>
            <a:fld id="{BA82DFBD-C771-4EA8-ACB7-A5FA160AB61E}" type="slidenum">
              <a:rPr lang="en-US" altLang="en-US"/>
              <a:pPr>
                <a:defRPr/>
              </a:pPr>
              <a:t>‹#›</a:t>
            </a:fld>
            <a:endParaRPr lang="en-US" altLang="en-US"/>
          </a:p>
        </p:txBody>
      </p:sp>
    </p:spTree>
    <p:extLst>
      <p:ext uri="{BB962C8B-B14F-4D97-AF65-F5344CB8AC3E}">
        <p14:creationId xmlns:p14="http://schemas.microsoft.com/office/powerpoint/2010/main" val="37370244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881BE74-F2E3-476C-BE7B-46F5AA4F2C0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15DC9FF-6DF2-48DA-92E7-F7AE63EB9834}"/>
              </a:ext>
            </a:extLst>
          </p:cNvPr>
          <p:cNvSpPr>
            <a:spLocks noGrp="1"/>
          </p:cNvSpPr>
          <p:nvPr>
            <p:ph type="ftr" sz="quarter" idx="11"/>
          </p:nvPr>
        </p:nvSpPr>
        <p:spPr/>
        <p:txBody>
          <a:bodyPr/>
          <a:lstStyle>
            <a:lvl1pPr>
              <a:defRPr/>
            </a:lvl1pPr>
          </a:lstStyle>
          <a:p>
            <a:pPr>
              <a:defRPr/>
            </a:pPr>
            <a:r>
              <a:rPr lang="en-US" altLang="en-US"/>
              <a:t>Exton, PA 2-7-16</a:t>
            </a:r>
          </a:p>
        </p:txBody>
      </p:sp>
      <p:sp>
        <p:nvSpPr>
          <p:cNvPr id="7" name="Slide Number Placeholder 5">
            <a:extLst>
              <a:ext uri="{FF2B5EF4-FFF2-40B4-BE49-F238E27FC236}">
                <a16:creationId xmlns:a16="http://schemas.microsoft.com/office/drawing/2014/main" id="{31A43D4F-5419-4FB8-8BB9-8E4B6D5409CA}"/>
              </a:ext>
            </a:extLst>
          </p:cNvPr>
          <p:cNvSpPr>
            <a:spLocks noGrp="1"/>
          </p:cNvSpPr>
          <p:nvPr>
            <p:ph type="sldNum" sz="quarter" idx="12"/>
          </p:nvPr>
        </p:nvSpPr>
        <p:spPr/>
        <p:txBody>
          <a:bodyPr/>
          <a:lstStyle>
            <a:lvl1pPr>
              <a:defRPr/>
            </a:lvl1pPr>
          </a:lstStyle>
          <a:p>
            <a:pPr>
              <a:defRPr/>
            </a:pPr>
            <a:fld id="{331F2731-3951-4142-A5FC-856A9FCD53CE}" type="slidenum">
              <a:rPr lang="en-US" altLang="en-US"/>
              <a:pPr>
                <a:defRPr/>
              </a:pPr>
              <a:t>‹#›</a:t>
            </a:fld>
            <a:endParaRPr lang="en-US" altLang="en-US"/>
          </a:p>
        </p:txBody>
      </p:sp>
    </p:spTree>
    <p:extLst>
      <p:ext uri="{BB962C8B-B14F-4D97-AF65-F5344CB8AC3E}">
        <p14:creationId xmlns:p14="http://schemas.microsoft.com/office/powerpoint/2010/main" val="1193924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5A766B3-2F94-46B8-BE3F-DCAC701A968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E182F123-D0F2-434D-BEE1-AB349A9C8C31}"/>
              </a:ext>
            </a:extLst>
          </p:cNvPr>
          <p:cNvSpPr>
            <a:spLocks noGrp="1"/>
          </p:cNvSpPr>
          <p:nvPr>
            <p:ph type="ftr" sz="quarter" idx="11"/>
          </p:nvPr>
        </p:nvSpPr>
        <p:spPr/>
        <p:txBody>
          <a:bodyPr/>
          <a:lstStyle>
            <a:lvl1pPr>
              <a:defRPr/>
            </a:lvl1pPr>
          </a:lstStyle>
          <a:p>
            <a:pPr>
              <a:defRPr/>
            </a:pPr>
            <a:r>
              <a:rPr lang="en-US" altLang="en-US"/>
              <a:t>Exton, PA 2-7-16</a:t>
            </a:r>
          </a:p>
        </p:txBody>
      </p:sp>
      <p:sp>
        <p:nvSpPr>
          <p:cNvPr id="9" name="Slide Number Placeholder 5">
            <a:extLst>
              <a:ext uri="{FF2B5EF4-FFF2-40B4-BE49-F238E27FC236}">
                <a16:creationId xmlns:a16="http://schemas.microsoft.com/office/drawing/2014/main" id="{A8D15F26-FDC5-4E3C-8618-37C5838E24BC}"/>
              </a:ext>
            </a:extLst>
          </p:cNvPr>
          <p:cNvSpPr>
            <a:spLocks noGrp="1"/>
          </p:cNvSpPr>
          <p:nvPr>
            <p:ph type="sldNum" sz="quarter" idx="12"/>
          </p:nvPr>
        </p:nvSpPr>
        <p:spPr/>
        <p:txBody>
          <a:bodyPr/>
          <a:lstStyle>
            <a:lvl1pPr>
              <a:defRPr/>
            </a:lvl1pPr>
          </a:lstStyle>
          <a:p>
            <a:pPr>
              <a:defRPr/>
            </a:pPr>
            <a:fld id="{D870F5DA-A893-4378-9FD3-05815FEE7581}" type="slidenum">
              <a:rPr lang="en-US" altLang="en-US"/>
              <a:pPr>
                <a:defRPr/>
              </a:pPr>
              <a:t>‹#›</a:t>
            </a:fld>
            <a:endParaRPr lang="en-US" altLang="en-US"/>
          </a:p>
        </p:txBody>
      </p:sp>
    </p:spTree>
    <p:extLst>
      <p:ext uri="{BB962C8B-B14F-4D97-AF65-F5344CB8AC3E}">
        <p14:creationId xmlns:p14="http://schemas.microsoft.com/office/powerpoint/2010/main" val="29434094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6766049-B7D1-4941-A737-DB611848FBAE}"/>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76DF321-C921-43DE-A9BD-10736A773391}"/>
              </a:ext>
            </a:extLst>
          </p:cNvPr>
          <p:cNvSpPr>
            <a:spLocks noGrp="1"/>
          </p:cNvSpPr>
          <p:nvPr>
            <p:ph type="ftr" sz="quarter" idx="11"/>
          </p:nvPr>
        </p:nvSpPr>
        <p:spPr/>
        <p:txBody>
          <a:bodyPr/>
          <a:lstStyle>
            <a:lvl1pPr>
              <a:defRPr/>
            </a:lvl1pPr>
          </a:lstStyle>
          <a:p>
            <a:pPr>
              <a:defRPr/>
            </a:pPr>
            <a:r>
              <a:rPr lang="en-US" altLang="en-US"/>
              <a:t>Exton, PA 2-7-16</a:t>
            </a:r>
          </a:p>
        </p:txBody>
      </p:sp>
      <p:sp>
        <p:nvSpPr>
          <p:cNvPr id="5" name="Slide Number Placeholder 5">
            <a:extLst>
              <a:ext uri="{FF2B5EF4-FFF2-40B4-BE49-F238E27FC236}">
                <a16:creationId xmlns:a16="http://schemas.microsoft.com/office/drawing/2014/main" id="{7CC24B68-E8A6-4EC1-9B99-21648FE76069}"/>
              </a:ext>
            </a:extLst>
          </p:cNvPr>
          <p:cNvSpPr>
            <a:spLocks noGrp="1"/>
          </p:cNvSpPr>
          <p:nvPr>
            <p:ph type="sldNum" sz="quarter" idx="12"/>
          </p:nvPr>
        </p:nvSpPr>
        <p:spPr/>
        <p:txBody>
          <a:bodyPr/>
          <a:lstStyle>
            <a:lvl1pPr>
              <a:defRPr/>
            </a:lvl1pPr>
          </a:lstStyle>
          <a:p>
            <a:pPr>
              <a:defRPr/>
            </a:pPr>
            <a:fld id="{37347BD0-1358-4EA6-A102-960E0E99AA75}" type="slidenum">
              <a:rPr lang="en-US" altLang="en-US"/>
              <a:pPr>
                <a:defRPr/>
              </a:pPr>
              <a:t>‹#›</a:t>
            </a:fld>
            <a:endParaRPr lang="en-US" altLang="en-US"/>
          </a:p>
        </p:txBody>
      </p:sp>
    </p:spTree>
    <p:extLst>
      <p:ext uri="{BB962C8B-B14F-4D97-AF65-F5344CB8AC3E}">
        <p14:creationId xmlns:p14="http://schemas.microsoft.com/office/powerpoint/2010/main" val="14384335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7DF4DB-3F11-4040-A462-08A7EB0DF9D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FEF510A-4AB4-4EDA-8DF6-95FCEE2F6ED3}"/>
              </a:ext>
            </a:extLst>
          </p:cNvPr>
          <p:cNvSpPr>
            <a:spLocks noGrp="1"/>
          </p:cNvSpPr>
          <p:nvPr>
            <p:ph type="ftr" sz="quarter" idx="11"/>
          </p:nvPr>
        </p:nvSpPr>
        <p:spPr/>
        <p:txBody>
          <a:bodyPr/>
          <a:lstStyle>
            <a:lvl1pPr>
              <a:defRPr/>
            </a:lvl1pPr>
          </a:lstStyle>
          <a:p>
            <a:pPr>
              <a:defRPr/>
            </a:pPr>
            <a:r>
              <a:rPr lang="en-US" altLang="en-US"/>
              <a:t>Exton, PA 2-7-16</a:t>
            </a:r>
          </a:p>
        </p:txBody>
      </p:sp>
      <p:sp>
        <p:nvSpPr>
          <p:cNvPr id="4" name="Slide Number Placeholder 5">
            <a:extLst>
              <a:ext uri="{FF2B5EF4-FFF2-40B4-BE49-F238E27FC236}">
                <a16:creationId xmlns:a16="http://schemas.microsoft.com/office/drawing/2014/main" id="{554FDBF0-F725-4218-A678-B05D93D61923}"/>
              </a:ext>
            </a:extLst>
          </p:cNvPr>
          <p:cNvSpPr>
            <a:spLocks noGrp="1"/>
          </p:cNvSpPr>
          <p:nvPr>
            <p:ph type="sldNum" sz="quarter" idx="12"/>
          </p:nvPr>
        </p:nvSpPr>
        <p:spPr/>
        <p:txBody>
          <a:bodyPr/>
          <a:lstStyle>
            <a:lvl1pPr>
              <a:defRPr/>
            </a:lvl1pPr>
          </a:lstStyle>
          <a:p>
            <a:pPr>
              <a:defRPr/>
            </a:pPr>
            <a:fld id="{29BF503E-73CA-4B41-962F-976CFCF3B91C}" type="slidenum">
              <a:rPr lang="en-US" altLang="en-US"/>
              <a:pPr>
                <a:defRPr/>
              </a:pPr>
              <a:t>‹#›</a:t>
            </a:fld>
            <a:endParaRPr lang="en-US" altLang="en-US"/>
          </a:p>
        </p:txBody>
      </p:sp>
    </p:spTree>
    <p:extLst>
      <p:ext uri="{BB962C8B-B14F-4D97-AF65-F5344CB8AC3E}">
        <p14:creationId xmlns:p14="http://schemas.microsoft.com/office/powerpoint/2010/main" val="19605097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F77D726-BFB3-474E-8E95-A59243E1550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D9D56FD-4A88-4F83-BEF6-E0A55AA3FFE1}"/>
              </a:ext>
            </a:extLst>
          </p:cNvPr>
          <p:cNvSpPr>
            <a:spLocks noGrp="1"/>
          </p:cNvSpPr>
          <p:nvPr>
            <p:ph type="ftr" sz="quarter" idx="11"/>
          </p:nvPr>
        </p:nvSpPr>
        <p:spPr/>
        <p:txBody>
          <a:bodyPr/>
          <a:lstStyle>
            <a:lvl1pPr>
              <a:defRPr/>
            </a:lvl1pPr>
          </a:lstStyle>
          <a:p>
            <a:pPr>
              <a:defRPr/>
            </a:pPr>
            <a:r>
              <a:rPr lang="en-US" altLang="en-US"/>
              <a:t>Exton, PA 2-7-16</a:t>
            </a:r>
          </a:p>
        </p:txBody>
      </p:sp>
      <p:sp>
        <p:nvSpPr>
          <p:cNvPr id="7" name="Slide Number Placeholder 5">
            <a:extLst>
              <a:ext uri="{FF2B5EF4-FFF2-40B4-BE49-F238E27FC236}">
                <a16:creationId xmlns:a16="http://schemas.microsoft.com/office/drawing/2014/main" id="{E1CCC3EC-18AC-4FC1-843B-12DED7545778}"/>
              </a:ext>
            </a:extLst>
          </p:cNvPr>
          <p:cNvSpPr>
            <a:spLocks noGrp="1"/>
          </p:cNvSpPr>
          <p:nvPr>
            <p:ph type="sldNum" sz="quarter" idx="12"/>
          </p:nvPr>
        </p:nvSpPr>
        <p:spPr/>
        <p:txBody>
          <a:bodyPr/>
          <a:lstStyle>
            <a:lvl1pPr>
              <a:defRPr/>
            </a:lvl1pPr>
          </a:lstStyle>
          <a:p>
            <a:pPr>
              <a:defRPr/>
            </a:pPr>
            <a:fld id="{3332F61D-4E55-4CDA-9A67-F62CB62DC0BF}" type="slidenum">
              <a:rPr lang="en-US" altLang="en-US"/>
              <a:pPr>
                <a:defRPr/>
              </a:pPr>
              <a:t>‹#›</a:t>
            </a:fld>
            <a:endParaRPr lang="en-US" altLang="en-US"/>
          </a:p>
        </p:txBody>
      </p:sp>
    </p:spTree>
    <p:extLst>
      <p:ext uri="{BB962C8B-B14F-4D97-AF65-F5344CB8AC3E}">
        <p14:creationId xmlns:p14="http://schemas.microsoft.com/office/powerpoint/2010/main" val="2947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F919EE0-43B3-44E4-8B9C-EBA08BDDF33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0B385D3-1410-4333-91B7-C7A430500042}"/>
              </a:ext>
            </a:extLst>
          </p:cNvPr>
          <p:cNvSpPr>
            <a:spLocks noGrp="1"/>
          </p:cNvSpPr>
          <p:nvPr>
            <p:ph type="ftr" sz="quarter" idx="11"/>
          </p:nvPr>
        </p:nvSpPr>
        <p:spPr/>
        <p:txBody>
          <a:bodyPr/>
          <a:lstStyle>
            <a:lvl1pPr>
              <a:defRPr/>
            </a:lvl1pPr>
          </a:lstStyle>
          <a:p>
            <a:pPr>
              <a:defRPr/>
            </a:pPr>
            <a:r>
              <a:rPr lang="en-US" altLang="en-US"/>
              <a:t>Exton, PA 2-7-16</a:t>
            </a:r>
          </a:p>
        </p:txBody>
      </p:sp>
      <p:sp>
        <p:nvSpPr>
          <p:cNvPr id="7" name="Slide Number Placeholder 5">
            <a:extLst>
              <a:ext uri="{FF2B5EF4-FFF2-40B4-BE49-F238E27FC236}">
                <a16:creationId xmlns:a16="http://schemas.microsoft.com/office/drawing/2014/main" id="{294A018F-79B9-490F-94E0-FA6B8F77449B}"/>
              </a:ext>
            </a:extLst>
          </p:cNvPr>
          <p:cNvSpPr>
            <a:spLocks noGrp="1"/>
          </p:cNvSpPr>
          <p:nvPr>
            <p:ph type="sldNum" sz="quarter" idx="12"/>
          </p:nvPr>
        </p:nvSpPr>
        <p:spPr/>
        <p:txBody>
          <a:bodyPr/>
          <a:lstStyle>
            <a:lvl1pPr>
              <a:defRPr/>
            </a:lvl1pPr>
          </a:lstStyle>
          <a:p>
            <a:pPr>
              <a:defRPr/>
            </a:pPr>
            <a:fld id="{DF6ACD1F-3E87-4689-AE75-3D9711A9838D}" type="slidenum">
              <a:rPr lang="en-US" altLang="en-US"/>
              <a:pPr>
                <a:defRPr/>
              </a:pPr>
              <a:t>‹#›</a:t>
            </a:fld>
            <a:endParaRPr lang="en-US" altLang="en-US"/>
          </a:p>
        </p:txBody>
      </p:sp>
    </p:spTree>
    <p:extLst>
      <p:ext uri="{BB962C8B-B14F-4D97-AF65-F5344CB8AC3E}">
        <p14:creationId xmlns:p14="http://schemas.microsoft.com/office/powerpoint/2010/main" val="32575855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1D296B-910C-426C-9A85-1263D852820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6197C7C-4EB8-469A-8A75-CAACF4291AFD}"/>
              </a:ext>
            </a:extLst>
          </p:cNvPr>
          <p:cNvSpPr>
            <a:spLocks noGrp="1" noChangeArrowheads="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1E46416-AD73-4BD1-A329-830F2ADE29E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4665E32B-8015-457D-ABA1-0088B99E486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ltLang="en-US"/>
              <a:t>Exton, PA 2-7-16</a:t>
            </a:r>
          </a:p>
        </p:txBody>
      </p:sp>
      <p:sp>
        <p:nvSpPr>
          <p:cNvPr id="6" name="Slide Number Placeholder 5">
            <a:extLst>
              <a:ext uri="{FF2B5EF4-FFF2-40B4-BE49-F238E27FC236}">
                <a16:creationId xmlns:a16="http://schemas.microsoft.com/office/drawing/2014/main" id="{7A3EAD69-E5C4-4115-8A36-42E5C2FA6D4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C40D605-DE7B-41BC-A13C-9730376A05C5}" type="slidenum">
              <a:rPr lang="en-US" altLang="en-US"/>
              <a:pPr>
                <a:defRPr/>
              </a:pPr>
              <a:t>‹#›</a:t>
            </a:fld>
            <a:endParaRPr lang="en-US" altLang="en-US"/>
          </a:p>
        </p:txBody>
      </p:sp>
    </p:spTree>
    <p:extLst>
      <p:ext uri="{BB962C8B-B14F-4D97-AF65-F5344CB8AC3E}">
        <p14:creationId xmlns:p14="http://schemas.microsoft.com/office/powerpoint/2010/main" val="1197468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0C45-1C30-4D59-90B1-FF22D130BF76}"/>
              </a:ext>
            </a:extLst>
          </p:cNvPr>
          <p:cNvSpPr>
            <a:spLocks noGrp="1"/>
          </p:cNvSpPr>
          <p:nvPr>
            <p:ph type="title"/>
          </p:nvPr>
        </p:nvSpPr>
        <p:spPr>
          <a:xfrm>
            <a:off x="6400800" y="2057400"/>
            <a:ext cx="3962400" cy="1371600"/>
          </a:xfrm>
        </p:spPr>
        <p:txBody>
          <a:bodyPr rtlCol="0">
            <a:normAutofit fontScale="90000"/>
          </a:bodyPr>
          <a:lstStyle/>
          <a:p>
            <a:pPr algn="ctr" eaLnBrk="1" fontAlgn="auto" hangingPunct="1">
              <a:spcAft>
                <a:spcPts val="0"/>
              </a:spcAft>
              <a:defRPr/>
            </a:pPr>
            <a:br>
              <a:rPr lang="en-US" sz="4800" b="1" dirty="0">
                <a:solidFill>
                  <a:schemeClr val="tx1">
                    <a:lumMod val="85000"/>
                  </a:schemeClr>
                </a:solidFill>
                <a:latin typeface="Microsoft YaHei" panose="020B0503020204020204" pitchFamily="34" charset="-122"/>
                <a:ea typeface="Microsoft YaHei" panose="020B0503020204020204" pitchFamily="34" charset="-122"/>
                <a:cs typeface="Microsoft New Tai Lue" panose="020B0502040204020203" pitchFamily="34" charset="0"/>
              </a:rPr>
            </a:br>
            <a:r>
              <a:rPr lang="en-US" sz="4800" b="1" dirty="0">
                <a:solidFill>
                  <a:schemeClr val="tx1">
                    <a:lumMod val="85000"/>
                  </a:schemeClr>
                </a:solidFill>
                <a:latin typeface="Microsoft YaHei" panose="020B0503020204020204" pitchFamily="34" charset="-122"/>
                <a:ea typeface="Microsoft YaHei" panose="020B0503020204020204" pitchFamily="34" charset="-122"/>
                <a:cs typeface="Microsoft New Tai Lue" panose="020B0502040204020203" pitchFamily="34" charset="0"/>
              </a:rPr>
              <a:t>Salvation and Redemption</a:t>
            </a:r>
            <a:br>
              <a:rPr lang="en-US" sz="4800" b="1" dirty="0">
                <a:solidFill>
                  <a:schemeClr val="tx1">
                    <a:lumMod val="85000"/>
                  </a:schemeClr>
                </a:solidFill>
                <a:latin typeface="Microsoft YaHei" panose="020B0503020204020204" pitchFamily="34" charset="-122"/>
                <a:ea typeface="Microsoft YaHei" panose="020B0503020204020204" pitchFamily="34" charset="-122"/>
                <a:cs typeface="Microsoft New Tai Lue" panose="020B0502040204020203" pitchFamily="34" charset="0"/>
              </a:rPr>
            </a:br>
            <a:endParaRPr lang="en-US" sz="2000" b="1" dirty="0">
              <a:solidFill>
                <a:srgbClr val="FFC000"/>
              </a:solidFill>
              <a:latin typeface="Microsoft YaHei" panose="020B0503020204020204" pitchFamily="34" charset="-122"/>
              <a:ea typeface="Microsoft YaHei" panose="020B0503020204020204" pitchFamily="34" charset="-122"/>
              <a:cs typeface="Microsoft New Tai Lue" panose="020B0502040204020203" pitchFamily="34" charset="0"/>
            </a:endParaRPr>
          </a:p>
        </p:txBody>
      </p:sp>
      <p:pic>
        <p:nvPicPr>
          <p:cNvPr id="4099" name="Picture 7" descr="http://www.godofevolution.com/wordpress/wp-content/uploads/2014/02/hbs_biblespine.jpg">
            <a:extLst>
              <a:ext uri="{FF2B5EF4-FFF2-40B4-BE49-F238E27FC236}">
                <a16:creationId xmlns:a16="http://schemas.microsoft.com/office/drawing/2014/main" id="{414C5223-BFAF-43C9-A0B2-0EB1E3950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3" y="304800"/>
            <a:ext cx="457358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328E8DD-E4B7-4678-AF85-18B5A9DEF5DA}"/>
              </a:ext>
            </a:extLst>
          </p:cNvPr>
          <p:cNvSpPr txBox="1">
            <a:spLocks/>
          </p:cNvSpPr>
          <p:nvPr/>
        </p:nvSpPr>
        <p:spPr bwMode="auto">
          <a:xfrm>
            <a:off x="1905000" y="762001"/>
            <a:ext cx="8305800" cy="3998913"/>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3:23</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“for </a:t>
            </a:r>
            <a:r>
              <a:rPr lang="en-US" sz="2800" u="sng" dirty="0">
                <a:solidFill>
                  <a:prstClr val="white"/>
                </a:solidFill>
                <a:latin typeface="Microsoft New Tai Lue" panose="020B0502040204020203" pitchFamily="34" charset="0"/>
                <a:cs typeface="Microsoft New Tai Lue" panose="020B0502040204020203" pitchFamily="34" charset="0"/>
              </a:rPr>
              <a:t>all have sinned </a:t>
            </a:r>
            <a:r>
              <a:rPr lang="en-US" sz="2800" dirty="0">
                <a:solidFill>
                  <a:prstClr val="white"/>
                </a:solidFill>
                <a:latin typeface="Microsoft New Tai Lue" panose="020B0502040204020203" pitchFamily="34" charset="0"/>
                <a:cs typeface="Microsoft New Tai Lue" panose="020B0502040204020203" pitchFamily="34" charset="0"/>
              </a:rPr>
              <a:t>and fall short of the glory of God.”</a:t>
            </a:r>
          </a:p>
          <a:p>
            <a:pPr marL="0" indent="0" defTabSz="457189">
              <a:buClr>
                <a:srgbClr val="0563C1"/>
              </a:buClr>
              <a:buNone/>
              <a:defRPr/>
            </a:pPr>
            <a:r>
              <a:rPr lang="en-US" sz="8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6:23</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“For the wages of sin is </a:t>
            </a:r>
            <a:r>
              <a:rPr lang="en-US" sz="2800" b="1" u="sng" dirty="0">
                <a:solidFill>
                  <a:prstClr val="white"/>
                </a:solidFill>
                <a:latin typeface="Microsoft New Tai Lue" panose="020B0502040204020203" pitchFamily="34" charset="0"/>
                <a:cs typeface="Microsoft New Tai Lue" panose="020B0502040204020203" pitchFamily="34" charset="0"/>
              </a:rPr>
              <a:t>death</a:t>
            </a:r>
            <a:r>
              <a:rPr lang="en-US" sz="2800" dirty="0">
                <a:solidFill>
                  <a:prstClr val="white"/>
                </a:solidFill>
                <a:latin typeface="Microsoft New Tai Lue" panose="020B0502040204020203" pitchFamily="34" charset="0"/>
                <a:cs typeface="Microsoft New Tai Lue" panose="020B0502040204020203" pitchFamily="34" charset="0"/>
              </a:rPr>
              <a:t>, but the gift of God is eternal life in Christ Jesus our Lord.”</a:t>
            </a:r>
          </a:p>
          <a:p>
            <a:pPr marL="0" indent="0" defTabSz="457189">
              <a:buClr>
                <a:srgbClr val="0563C1"/>
              </a:buClr>
              <a:buNone/>
              <a:defRPr/>
            </a:pPr>
            <a:r>
              <a:rPr lang="en-US" sz="8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Gal. 3:13</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“Christ has </a:t>
            </a:r>
            <a:r>
              <a:rPr lang="en-US" sz="2800" b="1" u="sng" dirty="0">
                <a:solidFill>
                  <a:prstClr val="white"/>
                </a:solidFill>
                <a:latin typeface="Microsoft New Tai Lue" panose="020B0502040204020203" pitchFamily="34" charset="0"/>
                <a:cs typeface="Microsoft New Tai Lue" panose="020B0502040204020203" pitchFamily="34" charset="0"/>
              </a:rPr>
              <a:t>redeemed</a:t>
            </a:r>
            <a:r>
              <a:rPr lang="en-US" sz="2800" dirty="0">
                <a:solidFill>
                  <a:prstClr val="white"/>
                </a:solidFill>
                <a:latin typeface="Microsoft New Tai Lue" panose="020B0502040204020203" pitchFamily="34" charset="0"/>
                <a:cs typeface="Microsoft New Tai Lue" panose="020B0502040204020203" pitchFamily="34" charset="0"/>
              </a:rPr>
              <a:t> us from the curse of the law, having become a curse for us (for it is written, “Cursed is everyone who hangs on a tree”).”</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22531" name="Slide Number Placeholder 4">
            <a:extLst>
              <a:ext uri="{FF2B5EF4-FFF2-40B4-BE49-F238E27FC236}">
                <a16:creationId xmlns:a16="http://schemas.microsoft.com/office/drawing/2014/main" id="{C6128C59-2461-4A6A-BD2E-75D3D4F842B4}"/>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27727BE9-073C-449D-B9A3-5C6D5C1F2C45}"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10</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10AAAFA-48AF-426B-A22F-4E3C2C7D76A8}"/>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Redeem:</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“To release, free, deliver by paying a ransom.”</a:t>
            </a:r>
          </a:p>
          <a:p>
            <a:pPr marL="0" indent="0" defTabSz="457189">
              <a:buClr>
                <a:srgbClr val="0563C1"/>
              </a:buClr>
              <a:buNone/>
              <a:defRPr/>
            </a:pPr>
            <a:endParaRPr lang="en-US" sz="28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EXAGORAZO = </a:t>
            </a:r>
          </a:p>
          <a:p>
            <a:pPr marL="0" indent="0" defTabSz="457189">
              <a:buClr>
                <a:srgbClr val="0563C1"/>
              </a:buClr>
              <a:buNone/>
              <a:defRPr/>
            </a:pPr>
            <a:r>
              <a:rPr lang="en-US" sz="2200" dirty="0">
                <a:solidFill>
                  <a:prstClr val="white"/>
                </a:solidFill>
                <a:latin typeface="Microsoft New Tai Lue" panose="020B0502040204020203" pitchFamily="34" charset="0"/>
                <a:cs typeface="Microsoft New Tai Lue" panose="020B0502040204020203" pitchFamily="34" charset="0"/>
              </a:rPr>
              <a:t>  </a:t>
            </a:r>
          </a:p>
        </p:txBody>
      </p:sp>
      <p:sp>
        <p:nvSpPr>
          <p:cNvPr id="24579" name="Slide Number Placeholder 4">
            <a:extLst>
              <a:ext uri="{FF2B5EF4-FFF2-40B4-BE49-F238E27FC236}">
                <a16:creationId xmlns:a16="http://schemas.microsoft.com/office/drawing/2014/main" id="{B32405AE-6236-479D-8E2C-0B741D157A7D}"/>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8E84B30E-F1D5-4A47-926E-303FC93FC4BC}"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11</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B2FE1A8-C310-4812-A684-5F1E02731F46}"/>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Redeem:</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“To release, free, deliver by paying a ransom.”</a:t>
            </a:r>
          </a:p>
          <a:p>
            <a:pPr marL="0" indent="0" defTabSz="457189">
              <a:buClr>
                <a:srgbClr val="0563C1"/>
              </a:buClr>
              <a:buNone/>
              <a:defRPr/>
            </a:pPr>
            <a:endParaRPr lang="en-US" sz="28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EXAGORAZO = </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Agora – Market Place</a:t>
            </a:r>
          </a:p>
          <a:p>
            <a:pPr marL="0" indent="0" defTabSz="457189">
              <a:buClr>
                <a:srgbClr val="0563C1"/>
              </a:buClr>
              <a:buNone/>
              <a:defRPr/>
            </a:pPr>
            <a:r>
              <a:rPr lang="en-US" sz="2200" dirty="0">
                <a:solidFill>
                  <a:prstClr val="white"/>
                </a:solidFill>
                <a:latin typeface="Microsoft New Tai Lue" panose="020B0502040204020203" pitchFamily="34" charset="0"/>
                <a:cs typeface="Microsoft New Tai Lue" panose="020B0502040204020203" pitchFamily="34" charset="0"/>
              </a:rPr>
              <a:t>  </a:t>
            </a:r>
          </a:p>
        </p:txBody>
      </p:sp>
      <p:sp>
        <p:nvSpPr>
          <p:cNvPr id="26627" name="Slide Number Placeholder 4">
            <a:extLst>
              <a:ext uri="{FF2B5EF4-FFF2-40B4-BE49-F238E27FC236}">
                <a16:creationId xmlns:a16="http://schemas.microsoft.com/office/drawing/2014/main" id="{E2FDA180-92AB-4527-8651-B8F327699D4A}"/>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F71C9E4D-AE9F-4D1F-805A-E164F5EAFAB0}"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12</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5699263-866C-452D-8BCC-12B22193C12C}"/>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Redeem:</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“To release, free, deliver by paying a ransom.”</a:t>
            </a:r>
          </a:p>
          <a:p>
            <a:pPr marL="0" indent="0" defTabSz="457189">
              <a:buClr>
                <a:srgbClr val="0563C1"/>
              </a:buClr>
              <a:buNone/>
              <a:defRPr/>
            </a:pPr>
            <a:endParaRPr lang="en-US" sz="28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EXAGORAZO = </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Agora – Market Place</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Ex – Out of</a:t>
            </a:r>
          </a:p>
          <a:p>
            <a:pPr marL="0" indent="0" defTabSz="457189">
              <a:buClr>
                <a:srgbClr val="0563C1"/>
              </a:buClr>
              <a:buNone/>
              <a:defRPr/>
            </a:pPr>
            <a:r>
              <a:rPr lang="en-US" sz="2200" dirty="0">
                <a:solidFill>
                  <a:prstClr val="white"/>
                </a:solidFill>
                <a:latin typeface="Microsoft New Tai Lue" panose="020B0502040204020203" pitchFamily="34" charset="0"/>
                <a:cs typeface="Microsoft New Tai Lue" panose="020B0502040204020203" pitchFamily="34" charset="0"/>
              </a:rPr>
              <a:t>  </a:t>
            </a:r>
          </a:p>
        </p:txBody>
      </p:sp>
      <p:sp>
        <p:nvSpPr>
          <p:cNvPr id="28675" name="Slide Number Placeholder 4">
            <a:extLst>
              <a:ext uri="{FF2B5EF4-FFF2-40B4-BE49-F238E27FC236}">
                <a16:creationId xmlns:a16="http://schemas.microsoft.com/office/drawing/2014/main" id="{EC7112B3-8B8E-419B-B0CB-D1D0C96B0D57}"/>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6DB3DAD4-A5DF-48B0-98EC-C9ADF9A08EFE}"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13</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7682013-283D-4F4F-9742-6AD3106EF5D6}"/>
              </a:ext>
            </a:extLst>
          </p:cNvPr>
          <p:cNvSpPr txBox="1">
            <a:spLocks/>
          </p:cNvSpPr>
          <p:nvPr/>
        </p:nvSpPr>
        <p:spPr bwMode="auto">
          <a:xfrm>
            <a:off x="1905000" y="1255713"/>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Jn. 8:34-</a:t>
            </a:r>
            <a:r>
              <a:rPr lang="en-US" sz="2800" dirty="0">
                <a:solidFill>
                  <a:prstClr val="white"/>
                </a:solidFill>
                <a:latin typeface="Microsoft New Tai Lue" panose="020B0502040204020203" pitchFamily="34" charset="0"/>
                <a:cs typeface="Microsoft New Tai Lue" panose="020B0502040204020203" pitchFamily="34" charset="0"/>
              </a:rPr>
              <a:t> Jesus says we are servants/slaves to sin.</a:t>
            </a:r>
          </a:p>
          <a:p>
            <a:pPr marL="0" indent="0" defTabSz="457189">
              <a:buClr>
                <a:srgbClr val="0563C1"/>
              </a:buClr>
              <a:buNone/>
              <a:defRPr/>
            </a:pPr>
            <a:endParaRPr lang="en-US" sz="2800" b="1" dirty="0">
              <a:solidFill>
                <a:srgbClr val="FFC000"/>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2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30723" name="Slide Number Placeholder 4">
            <a:extLst>
              <a:ext uri="{FF2B5EF4-FFF2-40B4-BE49-F238E27FC236}">
                <a16:creationId xmlns:a16="http://schemas.microsoft.com/office/drawing/2014/main" id="{3776ACCB-67DF-42F6-9811-6108B337DAF2}"/>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461C0A2B-8351-4721-98DA-72CB31C72173}"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14</a:t>
            </a:fld>
            <a:endParaRPr lang="en-US" altLang="en-US" sz="1200">
              <a:solidFill>
                <a:prstClr val="white"/>
              </a:solidFill>
              <a:latin typeface="Arial" panose="020B0604020202020204" pitchFamily="34" charset="0"/>
            </a:endParaRPr>
          </a:p>
        </p:txBody>
      </p:sp>
      <p:sp>
        <p:nvSpPr>
          <p:cNvPr id="30724" name="TextBox 2">
            <a:extLst>
              <a:ext uri="{FF2B5EF4-FFF2-40B4-BE49-F238E27FC236}">
                <a16:creationId xmlns:a16="http://schemas.microsoft.com/office/drawing/2014/main" id="{A09F1533-A559-457D-B724-3E7FEBED9F1A}"/>
              </a:ext>
            </a:extLst>
          </p:cNvPr>
          <p:cNvSpPr txBox="1">
            <a:spLocks noChangeArrowheads="1"/>
          </p:cNvSpPr>
          <p:nvPr/>
        </p:nvSpPr>
        <p:spPr bwMode="auto">
          <a:xfrm>
            <a:off x="2133600" y="381000"/>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r>
              <a:rPr lang="en-US" altLang="en-US" sz="3200">
                <a:solidFill>
                  <a:prstClr val="white"/>
                </a:solidFill>
                <a:latin typeface="Tahoma" panose="020B0604030504040204" pitchFamily="34" charset="0"/>
              </a:rPr>
              <a:t>Without Christ We Are in Spiritual Slavery</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0C3A57E-30CB-4B5B-AF96-70437287A15B}"/>
              </a:ext>
            </a:extLst>
          </p:cNvPr>
          <p:cNvSpPr txBox="1">
            <a:spLocks/>
          </p:cNvSpPr>
          <p:nvPr/>
        </p:nvSpPr>
        <p:spPr bwMode="auto">
          <a:xfrm>
            <a:off x="1905000" y="1255713"/>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Jn. 8:34-</a:t>
            </a:r>
            <a:r>
              <a:rPr lang="en-US" sz="2800" dirty="0">
                <a:solidFill>
                  <a:prstClr val="white"/>
                </a:solidFill>
                <a:latin typeface="Microsoft New Tai Lue" panose="020B0502040204020203" pitchFamily="34" charset="0"/>
                <a:cs typeface="Microsoft New Tai Lue" panose="020B0502040204020203" pitchFamily="34" charset="0"/>
              </a:rPr>
              <a:t> Jesus says we are servants/slaves to sin.</a:t>
            </a:r>
          </a:p>
          <a:p>
            <a:pPr marL="0" indent="0" defTabSz="457189">
              <a:buClr>
                <a:srgbClr val="0563C1"/>
              </a:buClr>
              <a:buNone/>
              <a:defRPr/>
            </a:pPr>
            <a:endParaRPr lang="en-US" sz="2800" b="1" dirty="0">
              <a:solidFill>
                <a:srgbClr val="FFC000"/>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6:17-</a:t>
            </a:r>
            <a:r>
              <a:rPr lang="en-US" sz="2800" dirty="0">
                <a:solidFill>
                  <a:prstClr val="white"/>
                </a:solidFill>
                <a:latin typeface="Microsoft New Tai Lue" panose="020B0502040204020203" pitchFamily="34" charset="0"/>
                <a:cs typeface="Microsoft New Tai Lue" panose="020B0502040204020203" pitchFamily="34" charset="0"/>
              </a:rPr>
              <a:t> Paul says we are servants/slaves to sin</a:t>
            </a:r>
            <a:r>
              <a:rPr lang="en-US" sz="2200" dirty="0">
                <a:solidFill>
                  <a:prstClr val="white"/>
                </a:solidFill>
                <a:latin typeface="Microsoft New Tai Lue" panose="020B0502040204020203" pitchFamily="34" charset="0"/>
                <a:cs typeface="Microsoft New Tai Lue" panose="020B0502040204020203" pitchFamily="34" charset="0"/>
              </a:rPr>
              <a:t>.</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2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32771" name="Slide Number Placeholder 4">
            <a:extLst>
              <a:ext uri="{FF2B5EF4-FFF2-40B4-BE49-F238E27FC236}">
                <a16:creationId xmlns:a16="http://schemas.microsoft.com/office/drawing/2014/main" id="{F05FD18A-7EBA-4138-92DF-7A26CFB65C2D}"/>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9161EB4F-2F97-432D-BD75-0996D0E78B92}"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15</a:t>
            </a:fld>
            <a:endParaRPr lang="en-US" altLang="en-US" sz="1200">
              <a:solidFill>
                <a:prstClr val="white"/>
              </a:solidFill>
              <a:latin typeface="Arial" panose="020B0604020202020204" pitchFamily="34" charset="0"/>
            </a:endParaRPr>
          </a:p>
        </p:txBody>
      </p:sp>
      <p:sp>
        <p:nvSpPr>
          <p:cNvPr id="32772" name="TextBox 2">
            <a:extLst>
              <a:ext uri="{FF2B5EF4-FFF2-40B4-BE49-F238E27FC236}">
                <a16:creationId xmlns:a16="http://schemas.microsoft.com/office/drawing/2014/main" id="{1A872503-28E2-4DE9-93E3-BF8AB0A01F30}"/>
              </a:ext>
            </a:extLst>
          </p:cNvPr>
          <p:cNvSpPr txBox="1">
            <a:spLocks noChangeArrowheads="1"/>
          </p:cNvSpPr>
          <p:nvPr/>
        </p:nvSpPr>
        <p:spPr bwMode="auto">
          <a:xfrm>
            <a:off x="2133600" y="381000"/>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r>
              <a:rPr lang="en-US" altLang="en-US" sz="3200">
                <a:solidFill>
                  <a:prstClr val="white"/>
                </a:solidFill>
                <a:latin typeface="Tahoma" panose="020B0604030504040204" pitchFamily="34" charset="0"/>
              </a:rPr>
              <a:t>Without Christ We Are in Spiritual Slavery</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ABC5941-AF18-43D7-A496-B7FCA874F791}"/>
              </a:ext>
            </a:extLst>
          </p:cNvPr>
          <p:cNvSpPr txBox="1">
            <a:spLocks/>
          </p:cNvSpPr>
          <p:nvPr/>
        </p:nvSpPr>
        <p:spPr bwMode="auto">
          <a:xfrm>
            <a:off x="1905000" y="1255713"/>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Jn. 8:34-</a:t>
            </a:r>
            <a:r>
              <a:rPr lang="en-US" sz="2800" dirty="0">
                <a:solidFill>
                  <a:prstClr val="white"/>
                </a:solidFill>
                <a:latin typeface="Microsoft New Tai Lue" panose="020B0502040204020203" pitchFamily="34" charset="0"/>
                <a:cs typeface="Microsoft New Tai Lue" panose="020B0502040204020203" pitchFamily="34" charset="0"/>
              </a:rPr>
              <a:t> Jesus says we are servants/slaves to sin.</a:t>
            </a:r>
          </a:p>
          <a:p>
            <a:pPr marL="0" indent="0" defTabSz="457189">
              <a:buClr>
                <a:srgbClr val="0563C1"/>
              </a:buClr>
              <a:buNone/>
              <a:defRPr/>
            </a:pPr>
            <a:endParaRPr lang="en-US" sz="2800" b="1" dirty="0">
              <a:solidFill>
                <a:srgbClr val="FFC000"/>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6:17-</a:t>
            </a:r>
            <a:r>
              <a:rPr lang="en-US" sz="2800" dirty="0">
                <a:solidFill>
                  <a:prstClr val="white"/>
                </a:solidFill>
                <a:latin typeface="Microsoft New Tai Lue" panose="020B0502040204020203" pitchFamily="34" charset="0"/>
                <a:cs typeface="Microsoft New Tai Lue" panose="020B0502040204020203" pitchFamily="34" charset="0"/>
              </a:rPr>
              <a:t> Paul says we are servants/slaves to sin.</a:t>
            </a:r>
          </a:p>
          <a:p>
            <a:pPr marL="0" indent="0" defTabSz="457189">
              <a:buClr>
                <a:srgbClr val="0563C1"/>
              </a:buClr>
              <a:buNone/>
              <a:defRPr/>
            </a:pPr>
            <a:endParaRPr lang="en-US" sz="28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7:14-</a:t>
            </a:r>
            <a:r>
              <a:rPr lang="en-US" sz="2800" dirty="0">
                <a:solidFill>
                  <a:prstClr val="white"/>
                </a:solidFill>
                <a:latin typeface="Microsoft New Tai Lue" panose="020B0502040204020203" pitchFamily="34" charset="0"/>
                <a:cs typeface="Microsoft New Tai Lue" panose="020B0502040204020203" pitchFamily="34" charset="0"/>
              </a:rPr>
              <a:t> We are “sold under” sin. – From a word that means “to export for sale.”  We were sold as a commodity, yet by our own doing and choice.</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2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34819" name="Slide Number Placeholder 4">
            <a:extLst>
              <a:ext uri="{FF2B5EF4-FFF2-40B4-BE49-F238E27FC236}">
                <a16:creationId xmlns:a16="http://schemas.microsoft.com/office/drawing/2014/main" id="{669A7C57-11AA-4A54-8811-A8D7C340FABE}"/>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9BDF9E28-F6C1-439D-A7AA-F1E915F8E1F5}"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16</a:t>
            </a:fld>
            <a:endParaRPr lang="en-US" altLang="en-US" sz="1200">
              <a:solidFill>
                <a:prstClr val="white"/>
              </a:solidFill>
              <a:latin typeface="Arial" panose="020B0604020202020204" pitchFamily="34" charset="0"/>
            </a:endParaRPr>
          </a:p>
        </p:txBody>
      </p:sp>
      <p:sp>
        <p:nvSpPr>
          <p:cNvPr id="34820" name="TextBox 2">
            <a:extLst>
              <a:ext uri="{FF2B5EF4-FFF2-40B4-BE49-F238E27FC236}">
                <a16:creationId xmlns:a16="http://schemas.microsoft.com/office/drawing/2014/main" id="{C1BD5C67-E7FE-4045-8BA0-126AC1FEA9DC}"/>
              </a:ext>
            </a:extLst>
          </p:cNvPr>
          <p:cNvSpPr txBox="1">
            <a:spLocks noChangeArrowheads="1"/>
          </p:cNvSpPr>
          <p:nvPr/>
        </p:nvSpPr>
        <p:spPr bwMode="auto">
          <a:xfrm>
            <a:off x="2133600" y="381000"/>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r>
              <a:rPr lang="en-US" altLang="en-US" sz="3200">
                <a:solidFill>
                  <a:prstClr val="white"/>
                </a:solidFill>
                <a:latin typeface="Tahoma" panose="020B0604030504040204" pitchFamily="34" charset="0"/>
              </a:rPr>
              <a:t>Without Christ We Are in Spiritual Slavery</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3DCD238-8DD6-4747-8155-4C8FFCD8341F}"/>
              </a:ext>
            </a:extLst>
          </p:cNvPr>
          <p:cNvSpPr>
            <a:spLocks noGrp="1" noChangeArrowheads="1"/>
          </p:cNvSpPr>
          <p:nvPr>
            <p:ph type="title"/>
          </p:nvPr>
        </p:nvSpPr>
        <p:spPr>
          <a:xfrm>
            <a:off x="2057401" y="3124200"/>
            <a:ext cx="7956551" cy="1371600"/>
          </a:xfrm>
        </p:spPr>
        <p:txBody>
          <a:bodyPr/>
          <a:lstStyle/>
          <a:p>
            <a:pPr eaLnBrk="1" hangingPunct="1"/>
            <a:br>
              <a:rPr lang="en-US" altLang="en-US"/>
            </a:br>
            <a:endParaRPr lang="en-US" altLang="en-US"/>
          </a:p>
        </p:txBody>
      </p:sp>
      <p:sp>
        <p:nvSpPr>
          <p:cNvPr id="36867" name="Slide Number Placeholder 4">
            <a:extLst>
              <a:ext uri="{FF2B5EF4-FFF2-40B4-BE49-F238E27FC236}">
                <a16:creationId xmlns:a16="http://schemas.microsoft.com/office/drawing/2014/main" id="{0785471D-09DB-42CC-821E-17294BD169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96C6BBC9-CDF4-4500-8599-8BEEDEE1C17C}"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17</a:t>
            </a:fld>
            <a:endParaRPr lang="en-US" altLang="en-US" sz="1200">
              <a:solidFill>
                <a:prstClr val="white"/>
              </a:solidFill>
              <a:latin typeface="Arial" panose="020B0604020202020204" pitchFamily="34" charset="0"/>
            </a:endParaRPr>
          </a:p>
        </p:txBody>
      </p:sp>
      <p:sp>
        <p:nvSpPr>
          <p:cNvPr id="4" name="Title 1">
            <a:extLst>
              <a:ext uri="{FF2B5EF4-FFF2-40B4-BE49-F238E27FC236}">
                <a16:creationId xmlns:a16="http://schemas.microsoft.com/office/drawing/2014/main" id="{79021782-4702-48EC-8370-5ED759132614}"/>
              </a:ext>
            </a:extLst>
          </p:cNvPr>
          <p:cNvSpPr txBox="1">
            <a:spLocks/>
          </p:cNvSpPr>
          <p:nvPr/>
        </p:nvSpPr>
        <p:spPr bwMode="auto">
          <a:xfrm>
            <a:off x="1638300" y="2286000"/>
            <a:ext cx="8915400" cy="4572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marL="742932" indent="-742932" defTabSz="457189" eaLnBrk="1" hangingPunct="1">
              <a:buFontTx/>
              <a:buAutoNum type="alphaUcPeriod"/>
              <a:defRPr/>
            </a:pPr>
            <a:r>
              <a:rPr lang="en-US" sz="4000" b="1" dirty="0">
                <a:solidFill>
                  <a:srgbClr val="FFC000"/>
                </a:solidFill>
                <a:latin typeface="Calibri Light" panose="020F0302020204030204"/>
              </a:rPr>
              <a:t>The Central Message of the</a:t>
            </a:r>
          </a:p>
          <a:p>
            <a:pPr defTabSz="457189" eaLnBrk="1" hangingPunct="1">
              <a:defRPr/>
            </a:pPr>
            <a:r>
              <a:rPr lang="en-US" sz="4000" b="1" dirty="0">
                <a:solidFill>
                  <a:srgbClr val="FFC000"/>
                </a:solidFill>
                <a:latin typeface="Calibri Light" panose="020F0302020204030204"/>
              </a:rPr>
              <a:t>Cross is Redemption</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1B84743-C7A2-468D-BBEA-CA98F25C0E29}"/>
              </a:ext>
            </a:extLst>
          </p:cNvPr>
          <p:cNvSpPr>
            <a:spLocks noGrp="1" noChangeArrowheads="1"/>
          </p:cNvSpPr>
          <p:nvPr>
            <p:ph type="title"/>
          </p:nvPr>
        </p:nvSpPr>
        <p:spPr>
          <a:xfrm>
            <a:off x="2057401" y="3124200"/>
            <a:ext cx="7956551" cy="1371600"/>
          </a:xfrm>
        </p:spPr>
        <p:txBody>
          <a:bodyPr/>
          <a:lstStyle/>
          <a:p>
            <a:pPr eaLnBrk="1" hangingPunct="1"/>
            <a:br>
              <a:rPr lang="en-US" altLang="en-US"/>
            </a:br>
            <a:endParaRPr lang="en-US" altLang="en-US"/>
          </a:p>
        </p:txBody>
      </p:sp>
      <p:sp>
        <p:nvSpPr>
          <p:cNvPr id="38915" name="Slide Number Placeholder 4">
            <a:extLst>
              <a:ext uri="{FF2B5EF4-FFF2-40B4-BE49-F238E27FC236}">
                <a16:creationId xmlns:a16="http://schemas.microsoft.com/office/drawing/2014/main" id="{7612D7BA-91CE-4117-8C2D-139BE436B38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D031EA8F-0847-4C1E-A6D1-C35F3D0A67DD}"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18</a:t>
            </a:fld>
            <a:endParaRPr lang="en-US" altLang="en-US" sz="1200">
              <a:solidFill>
                <a:prstClr val="white"/>
              </a:solidFill>
              <a:latin typeface="Arial" panose="020B0604020202020204" pitchFamily="34" charset="0"/>
            </a:endParaRPr>
          </a:p>
        </p:txBody>
      </p:sp>
      <p:sp>
        <p:nvSpPr>
          <p:cNvPr id="4" name="Title 1">
            <a:extLst>
              <a:ext uri="{FF2B5EF4-FFF2-40B4-BE49-F238E27FC236}">
                <a16:creationId xmlns:a16="http://schemas.microsoft.com/office/drawing/2014/main" id="{A8601176-E7D8-4895-9231-82116BDF3143}"/>
              </a:ext>
            </a:extLst>
          </p:cNvPr>
          <p:cNvSpPr txBox="1">
            <a:spLocks/>
          </p:cNvSpPr>
          <p:nvPr/>
        </p:nvSpPr>
        <p:spPr bwMode="auto">
          <a:xfrm>
            <a:off x="1638300" y="2286000"/>
            <a:ext cx="8915400" cy="4572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defTabSz="457189" eaLnBrk="1" hangingPunct="1">
              <a:defRPr/>
            </a:pPr>
            <a:r>
              <a:rPr lang="en-US" sz="4000" b="1" dirty="0">
                <a:solidFill>
                  <a:srgbClr val="FFC000"/>
                </a:solidFill>
                <a:latin typeface="Calibri Light" panose="020F0302020204030204"/>
              </a:rPr>
              <a:t>B. The O.T. Is the Preparation for Redemption in the Coming Messiah</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A074-D2C4-48AF-884F-893071A5E6A5}"/>
              </a:ext>
            </a:extLst>
          </p:cNvPr>
          <p:cNvSpPr>
            <a:spLocks noGrp="1"/>
          </p:cNvSpPr>
          <p:nvPr>
            <p:ph type="title"/>
          </p:nvPr>
        </p:nvSpPr>
        <p:spPr>
          <a:xfrm>
            <a:off x="2057401" y="2438400"/>
            <a:ext cx="7956551" cy="1371600"/>
          </a:xfrm>
        </p:spPr>
        <p:txBody>
          <a:bodyPr rtlCol="0">
            <a:normAutofit fontScale="90000"/>
          </a:bodyPr>
          <a:lstStyle/>
          <a:p>
            <a:pPr eaLnBrk="1" fontAlgn="auto" hangingPunct="1">
              <a:spcAft>
                <a:spcPts val="0"/>
              </a:spcAft>
              <a:defRPr/>
            </a:pPr>
            <a:r>
              <a:rPr lang="en-US" sz="4000" dirty="0">
                <a:solidFill>
                  <a:srgbClr val="FFC000"/>
                </a:solidFill>
                <a:latin typeface="Microsoft YaHei UI" panose="020B0503020204020204" pitchFamily="34" charset="-122"/>
                <a:ea typeface="Microsoft YaHei UI" panose="020B0503020204020204" pitchFamily="34" charset="-122"/>
                <a:cs typeface="Microsoft New Tai Lue" panose="020B0502040204020203" pitchFamily="34" charset="0"/>
              </a:rPr>
              <a:t>C. The Exodus of Israel from Egypt Foreshadows Redemption in Christ</a:t>
            </a:r>
            <a:br>
              <a:rPr lang="en-US" sz="4000" dirty="0">
                <a:solidFill>
                  <a:srgbClr val="FFC000"/>
                </a:solidFill>
                <a:latin typeface="Microsoft YaHei UI" panose="020B0503020204020204" pitchFamily="34" charset="-122"/>
                <a:ea typeface="Microsoft YaHei UI" panose="020B0503020204020204" pitchFamily="34" charset="-122"/>
                <a:cs typeface="Microsoft New Tai Lue" panose="020B0502040204020203" pitchFamily="34" charset="0"/>
              </a:rPr>
            </a:br>
            <a:r>
              <a:rPr lang="en-US" sz="800" dirty="0">
                <a:solidFill>
                  <a:srgbClr val="FFC000"/>
                </a:solidFill>
                <a:latin typeface="Microsoft YaHei UI" panose="020B0503020204020204" pitchFamily="34" charset="-122"/>
                <a:ea typeface="Microsoft YaHei UI" panose="020B0503020204020204" pitchFamily="34" charset="-122"/>
                <a:cs typeface="Microsoft New Tai Lue" panose="020B0502040204020203" pitchFamily="34" charset="0"/>
              </a:rPr>
              <a:t>  </a:t>
            </a:r>
            <a:br>
              <a:rPr lang="en-US" sz="4000" dirty="0">
                <a:solidFill>
                  <a:srgbClr val="FFC000"/>
                </a:solidFill>
                <a:latin typeface="Microsoft YaHei UI" panose="020B0503020204020204" pitchFamily="34" charset="-122"/>
                <a:ea typeface="Microsoft YaHei UI" panose="020B0503020204020204" pitchFamily="34" charset="-122"/>
                <a:cs typeface="Microsoft New Tai Lue" panose="020B0502040204020203" pitchFamily="34" charset="0"/>
              </a:rPr>
            </a:br>
            <a:endParaRPr lang="en-US" dirty="0">
              <a:solidFill>
                <a:srgbClr val="FFC000"/>
              </a:solidFill>
              <a:latin typeface="Microsoft YaHei UI" panose="020B0503020204020204" pitchFamily="34" charset="-122"/>
              <a:ea typeface="Microsoft YaHei UI" panose="020B0503020204020204" pitchFamily="34" charset="-122"/>
            </a:endParaRPr>
          </a:p>
        </p:txBody>
      </p:sp>
      <p:sp>
        <p:nvSpPr>
          <p:cNvPr id="40963" name="Slide Number Placeholder 4">
            <a:extLst>
              <a:ext uri="{FF2B5EF4-FFF2-40B4-BE49-F238E27FC236}">
                <a16:creationId xmlns:a16="http://schemas.microsoft.com/office/drawing/2014/main" id="{6501FBC5-14CA-4AF4-A0E7-E955C976EC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6FCEB191-6607-42EE-804E-0AFF087BF04D}"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19</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13984BE-4BF9-4CCD-B389-04B4A3BD8EB1}"/>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Redeem:</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“To release, free, deliver by paying a ransom.”</a:t>
            </a:r>
          </a:p>
          <a:p>
            <a:pPr marL="0" indent="0" defTabSz="457189">
              <a:buClr>
                <a:srgbClr val="0563C1"/>
              </a:buClr>
              <a:buNone/>
              <a:defRPr/>
            </a:pPr>
            <a:endParaRPr lang="en-US" sz="28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  </a:t>
            </a:r>
          </a:p>
        </p:txBody>
      </p:sp>
      <p:sp>
        <p:nvSpPr>
          <p:cNvPr id="6147" name="Slide Number Placeholder 4">
            <a:extLst>
              <a:ext uri="{FF2B5EF4-FFF2-40B4-BE49-F238E27FC236}">
                <a16:creationId xmlns:a16="http://schemas.microsoft.com/office/drawing/2014/main" id="{2EEF1829-7671-4734-97E5-6890D8EA2A9A}"/>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F4BB47B8-D709-45BE-BE77-103C306192CC}"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02E32EC-4E13-4644-A17D-C695C32E046B}"/>
              </a:ext>
            </a:extLst>
          </p:cNvPr>
          <p:cNvSpPr>
            <a:spLocks noGrp="1" noChangeArrowheads="1"/>
          </p:cNvSpPr>
          <p:nvPr>
            <p:ph type="title"/>
          </p:nvPr>
        </p:nvSpPr>
        <p:spPr>
          <a:xfrm>
            <a:off x="2057401" y="2438400"/>
            <a:ext cx="7956551" cy="1371600"/>
          </a:xfrm>
        </p:spPr>
        <p:txBody>
          <a:bodyPr/>
          <a:lstStyle/>
          <a:p>
            <a:pPr algn="ctr" eaLnBrk="1" hangingPunct="1"/>
            <a:r>
              <a:rPr lang="en-US" altLang="en-US" sz="4000">
                <a:solidFill>
                  <a:srgbClr val="FFC000"/>
                </a:solidFill>
                <a:latin typeface="Microsoft YaHei UI" panose="020B0503020204020204" pitchFamily="34" charset="-122"/>
                <a:ea typeface="Microsoft YaHei UI" panose="020B0503020204020204" pitchFamily="34" charset="-122"/>
                <a:cs typeface="Microsoft New Tai Lue" panose="020B0502040204020203" pitchFamily="34" charset="0"/>
              </a:rPr>
              <a:t>D. We Have Redemption in Christ</a:t>
            </a:r>
            <a:endParaRPr lang="en-US" altLang="en-US">
              <a:solidFill>
                <a:srgbClr val="FFC000"/>
              </a:solidFill>
              <a:latin typeface="Microsoft YaHei UI" panose="020B0503020204020204" pitchFamily="34" charset="-122"/>
              <a:ea typeface="Microsoft YaHei UI" panose="020B0503020204020204" pitchFamily="34" charset="-122"/>
              <a:cs typeface="Microsoft New Tai Lue" panose="020B0502040204020203" pitchFamily="34" charset="0"/>
            </a:endParaRPr>
          </a:p>
        </p:txBody>
      </p:sp>
      <p:sp>
        <p:nvSpPr>
          <p:cNvPr id="43011" name="Slide Number Placeholder 4">
            <a:extLst>
              <a:ext uri="{FF2B5EF4-FFF2-40B4-BE49-F238E27FC236}">
                <a16:creationId xmlns:a16="http://schemas.microsoft.com/office/drawing/2014/main" id="{8A4498B7-7C6B-43F5-92DC-7B11955858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72F05F63-C48B-421D-8E39-12E167BDF01E}"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20</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EBCA-3768-45C0-9127-31AA95AE5BE5}"/>
              </a:ext>
            </a:extLst>
          </p:cNvPr>
          <p:cNvSpPr>
            <a:spLocks noGrp="1"/>
          </p:cNvSpPr>
          <p:nvPr>
            <p:ph type="title"/>
          </p:nvPr>
        </p:nvSpPr>
        <p:spPr>
          <a:xfrm>
            <a:off x="2057401" y="2438400"/>
            <a:ext cx="7956551" cy="1371600"/>
          </a:xfrm>
        </p:spPr>
        <p:txBody>
          <a:bodyPr rtlCol="0">
            <a:normAutofit fontScale="90000"/>
          </a:bodyPr>
          <a:lstStyle/>
          <a:p>
            <a:pPr algn="ctr" eaLnBrk="1" fontAlgn="auto" hangingPunct="1">
              <a:spcAft>
                <a:spcPts val="0"/>
              </a:spcAft>
              <a:defRPr/>
            </a:pPr>
            <a:r>
              <a:rPr lang="en-US" sz="4000" dirty="0">
                <a:latin typeface="Microsoft YaHei UI" panose="020B0503020204020204" pitchFamily="34" charset="-122"/>
                <a:ea typeface="Microsoft YaHei UI" panose="020B0503020204020204" pitchFamily="34" charset="-122"/>
                <a:cs typeface="Microsoft New Tai Lue" panose="020B0502040204020203" pitchFamily="34" charset="0"/>
              </a:rPr>
              <a:t>Christ Redeemed us by Purchasing us with His Precious Blood</a:t>
            </a:r>
            <a:br>
              <a:rPr lang="en-US" sz="4000" dirty="0">
                <a:latin typeface="Microsoft YaHei UI" panose="020B0503020204020204" pitchFamily="34" charset="-122"/>
                <a:ea typeface="Microsoft YaHei UI" panose="020B0503020204020204" pitchFamily="34" charset="-122"/>
                <a:cs typeface="Microsoft New Tai Lue" panose="020B0502040204020203" pitchFamily="34" charset="0"/>
              </a:rPr>
            </a:br>
            <a:r>
              <a:rPr lang="en-US" sz="3100" b="1" dirty="0">
                <a:solidFill>
                  <a:srgbClr val="FFC000"/>
                </a:solidFill>
                <a:latin typeface="Microsoft YaHei UI" panose="020B0503020204020204" pitchFamily="34" charset="-122"/>
                <a:ea typeface="Microsoft YaHei UI" panose="020B0503020204020204" pitchFamily="34" charset="-122"/>
                <a:cs typeface="Microsoft New Tai Lue" panose="020B0502040204020203" pitchFamily="34" charset="0"/>
              </a:rPr>
              <a:t>Acts 20:28; I Cor. 6:20; I Cor. 7:23; Rev. 5:9</a:t>
            </a:r>
            <a:endParaRPr lang="en-US" sz="3100" b="1" dirty="0">
              <a:latin typeface="Microsoft YaHei UI" panose="020B0503020204020204" pitchFamily="34" charset="-122"/>
              <a:ea typeface="Microsoft YaHei UI" panose="020B0503020204020204" pitchFamily="34" charset="-122"/>
            </a:endParaRPr>
          </a:p>
        </p:txBody>
      </p:sp>
      <p:sp>
        <p:nvSpPr>
          <p:cNvPr id="45059" name="Slide Number Placeholder 4">
            <a:extLst>
              <a:ext uri="{FF2B5EF4-FFF2-40B4-BE49-F238E27FC236}">
                <a16:creationId xmlns:a16="http://schemas.microsoft.com/office/drawing/2014/main" id="{CFFA7406-FA29-4BB7-9D81-229EF71046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B6979E94-AD8F-48FE-B183-6B38EB501EDB}"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21</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E636F0E-CCE1-4D6A-90BE-F49AD4469DD8}"/>
              </a:ext>
            </a:extLst>
          </p:cNvPr>
          <p:cNvSpPr>
            <a:spLocks noGrp="1" noChangeArrowheads="1"/>
          </p:cNvSpPr>
          <p:nvPr>
            <p:ph type="title"/>
          </p:nvPr>
        </p:nvSpPr>
        <p:spPr>
          <a:xfrm>
            <a:off x="2057401" y="2438400"/>
            <a:ext cx="7956551" cy="1371600"/>
          </a:xfrm>
        </p:spPr>
        <p:txBody>
          <a:bodyPr/>
          <a:lstStyle/>
          <a:p>
            <a:pPr algn="ct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Who is this Christ?</a:t>
            </a:r>
            <a:br>
              <a:rPr lang="en-US" altLang="en-US"/>
            </a:br>
            <a:endParaRPr lang="en-US" altLang="en-US"/>
          </a:p>
        </p:txBody>
      </p:sp>
      <p:sp>
        <p:nvSpPr>
          <p:cNvPr id="47107" name="Slide Number Placeholder 4">
            <a:extLst>
              <a:ext uri="{FF2B5EF4-FFF2-40B4-BE49-F238E27FC236}">
                <a16:creationId xmlns:a16="http://schemas.microsoft.com/office/drawing/2014/main" id="{7B0AE31C-25BF-493D-A6B2-C3061A96BA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6A139771-217E-4493-9747-A344ABF6D3E0}"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22</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A1DF-FF2A-4AAA-82E0-B7123DFE159B}"/>
              </a:ext>
            </a:extLst>
          </p:cNvPr>
          <p:cNvSpPr>
            <a:spLocks noGrp="1"/>
          </p:cNvSpPr>
          <p:nvPr>
            <p:ph type="title"/>
          </p:nvPr>
        </p:nvSpPr>
        <p:spPr>
          <a:xfrm>
            <a:off x="2057401" y="2438400"/>
            <a:ext cx="7956551" cy="1371600"/>
          </a:xfrm>
        </p:spPr>
        <p:txBody>
          <a:bodyPr rtlCol="0">
            <a:normAutofit fontScale="90000"/>
          </a:bodyPr>
          <a:lstStyle/>
          <a:p>
            <a:pPr algn="ctr" eaLnBrk="1" fontAlgn="auto" hangingPunct="1">
              <a:spcAft>
                <a:spcPts val="0"/>
              </a:spcAft>
              <a:defRPr/>
            </a:pPr>
            <a:r>
              <a:rPr lang="en-US" sz="4000" dirty="0">
                <a:latin typeface="Microsoft New Tai Lue" panose="020B0502040204020203" pitchFamily="34" charset="0"/>
                <a:cs typeface="Microsoft New Tai Lue" panose="020B0502040204020203" pitchFamily="34" charset="0"/>
              </a:rPr>
              <a:t>The Anointed One Prophesied in the Old Testament</a:t>
            </a:r>
            <a:br>
              <a:rPr lang="en-US" dirty="0"/>
            </a:br>
            <a:endParaRPr lang="en-US" dirty="0"/>
          </a:p>
        </p:txBody>
      </p:sp>
      <p:sp>
        <p:nvSpPr>
          <p:cNvPr id="49155" name="Slide Number Placeholder 4">
            <a:extLst>
              <a:ext uri="{FF2B5EF4-FFF2-40B4-BE49-F238E27FC236}">
                <a16:creationId xmlns:a16="http://schemas.microsoft.com/office/drawing/2014/main" id="{1A545D71-5127-407C-A536-70D639A183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8F577DEF-00C4-4569-843F-3F4AC532AC53}"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23</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1343A34-304A-4CA3-8862-589458AF8033}"/>
              </a:ext>
            </a:extLst>
          </p:cNvPr>
          <p:cNvSpPr>
            <a:spLocks noGrp="1" noChangeArrowheads="1"/>
          </p:cNvSpPr>
          <p:nvPr>
            <p:ph type="title"/>
          </p:nvPr>
        </p:nvSpPr>
        <p:spPr>
          <a:xfrm>
            <a:off x="2057401" y="2438400"/>
            <a:ext cx="7956551" cy="1371600"/>
          </a:xfrm>
        </p:spPr>
        <p:txBody>
          <a:bodyPr/>
          <a:lstStyle/>
          <a:p>
            <a:pPr algn="ct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The Lamb of God Who </a:t>
            </a:r>
            <a:r>
              <a:rPr lang="en-US" altLang="en-US" sz="4000" i="1">
                <a:latin typeface="Microsoft New Tai Lue" panose="020B0502040204020203" pitchFamily="34" charset="0"/>
                <a:ea typeface="Microsoft New Tai Lue" panose="020B0502040204020203" pitchFamily="34" charset="0"/>
                <a:cs typeface="Microsoft New Tai Lue" panose="020B0502040204020203" pitchFamily="34" charset="0"/>
              </a:rPr>
              <a:t>“Takes Away the Sin of the World”</a:t>
            </a:r>
            <a:endParaRPr lang="en-US" altLang="en-US" i="1"/>
          </a:p>
        </p:txBody>
      </p:sp>
      <p:sp>
        <p:nvSpPr>
          <p:cNvPr id="51203" name="Slide Number Placeholder 4">
            <a:extLst>
              <a:ext uri="{FF2B5EF4-FFF2-40B4-BE49-F238E27FC236}">
                <a16:creationId xmlns:a16="http://schemas.microsoft.com/office/drawing/2014/main" id="{8D30A897-F51A-4720-9D97-D59970B1A6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23B01392-F733-4AFA-B1E4-DA4B64683EF2}"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24</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80C9E04-DD80-427E-BF6B-1F626F0CB5A7}"/>
              </a:ext>
            </a:extLst>
          </p:cNvPr>
          <p:cNvSpPr>
            <a:spLocks noGrp="1" noChangeArrowheads="1"/>
          </p:cNvSpPr>
          <p:nvPr>
            <p:ph type="title"/>
          </p:nvPr>
        </p:nvSpPr>
        <p:spPr>
          <a:xfrm>
            <a:off x="2057401" y="2438400"/>
            <a:ext cx="7956551" cy="1371600"/>
          </a:xfrm>
        </p:spPr>
        <p:txBody>
          <a:bodyPr/>
          <a:lstStyle/>
          <a:p>
            <a:pPr algn="ctr" eaLnBrk="1" hangingPunct="1"/>
            <a:r>
              <a:rPr lang="en-US" altLang="en-US" sz="4000" i="1">
                <a:latin typeface="Microsoft New Tai Lue" panose="020B0502040204020203" pitchFamily="34" charset="0"/>
                <a:ea typeface="Microsoft New Tai Lue" panose="020B0502040204020203" pitchFamily="34" charset="0"/>
                <a:cs typeface="Microsoft New Tai Lue" panose="020B0502040204020203" pitchFamily="34" charset="0"/>
              </a:rPr>
              <a:t>“the Lamb slain from the foundation of the World”</a:t>
            </a:r>
            <a:endParaRPr lang="en-US" altLang="en-US" i="1"/>
          </a:p>
        </p:txBody>
      </p:sp>
      <p:sp>
        <p:nvSpPr>
          <p:cNvPr id="53251" name="Slide Number Placeholder 4">
            <a:extLst>
              <a:ext uri="{FF2B5EF4-FFF2-40B4-BE49-F238E27FC236}">
                <a16:creationId xmlns:a16="http://schemas.microsoft.com/office/drawing/2014/main" id="{C8AB46A5-0172-4AD9-9D04-F802925E86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DA620563-92B4-4CE2-9488-122B4F55BB70}"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25</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3760298-343E-4E3A-AC1D-39EF7C3434E5}"/>
              </a:ext>
            </a:extLst>
          </p:cNvPr>
          <p:cNvSpPr>
            <a:spLocks noGrp="1" noChangeArrowheads="1"/>
          </p:cNvSpPr>
          <p:nvPr>
            <p:ph type="title"/>
          </p:nvPr>
        </p:nvSpPr>
        <p:spPr>
          <a:xfrm>
            <a:off x="2057401" y="2438400"/>
            <a:ext cx="7956551" cy="1371600"/>
          </a:xfrm>
        </p:spPr>
        <p:txBody>
          <a:bodyPr/>
          <a:lstStyle/>
          <a:p>
            <a:pPr algn="ct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God in the Flesh</a:t>
            </a:r>
            <a:br>
              <a:rPr lang="en-US" altLang="en-US"/>
            </a:br>
            <a:endParaRPr lang="en-US" altLang="en-US"/>
          </a:p>
        </p:txBody>
      </p:sp>
      <p:sp>
        <p:nvSpPr>
          <p:cNvPr id="55299" name="Slide Number Placeholder 4">
            <a:extLst>
              <a:ext uri="{FF2B5EF4-FFF2-40B4-BE49-F238E27FC236}">
                <a16:creationId xmlns:a16="http://schemas.microsoft.com/office/drawing/2014/main" id="{DC80F71F-4624-46D6-BC6F-6BE106FF4EE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39A3B4CE-F9BD-4386-A9EB-AEA1BA0E07B8}"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26</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549B260-1797-4694-B7D8-F143EA8C9A7C}"/>
              </a:ext>
            </a:extLst>
          </p:cNvPr>
          <p:cNvSpPr>
            <a:spLocks noGrp="1" noChangeArrowheads="1"/>
          </p:cNvSpPr>
          <p:nvPr>
            <p:ph type="title"/>
          </p:nvPr>
        </p:nvSpPr>
        <p:spPr>
          <a:xfrm>
            <a:off x="1752600" y="33339"/>
            <a:ext cx="8915400" cy="1371600"/>
          </a:xfrm>
        </p:spPr>
        <p:txBody>
          <a:bodyPr rtlCol="0">
            <a:normAutofit/>
          </a:bodyPr>
          <a:lstStyle/>
          <a:p>
            <a:pPr eaLnBrk="1" fontAlgn="auto" hangingPunct="1">
              <a:spcAft>
                <a:spcPts val="0"/>
              </a:spcAft>
              <a:defRPr/>
            </a:pPr>
            <a:r>
              <a:rPr lang="en-US" altLang="en-US" dirty="0">
                <a:effectLst>
                  <a:outerShdw blurRad="38100" dist="38100" dir="2700000" algn="tl">
                    <a:srgbClr val="000000">
                      <a:alpha val="43137"/>
                    </a:srgbClr>
                  </a:outerShdw>
                </a:effectLst>
              </a:rPr>
              <a:t>Affirmed in Church History</a:t>
            </a:r>
          </a:p>
        </p:txBody>
      </p:sp>
      <p:sp>
        <p:nvSpPr>
          <p:cNvPr id="57347" name="Slide Number Placeholder 4">
            <a:extLst>
              <a:ext uri="{FF2B5EF4-FFF2-40B4-BE49-F238E27FC236}">
                <a16:creationId xmlns:a16="http://schemas.microsoft.com/office/drawing/2014/main" id="{5202256A-CFF3-4063-A0AD-691EA97265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727FF287-7A4B-4FB1-90C7-E4BBC926BACD}" type="slidenum">
              <a:rPr lang="en-US" altLang="en-US" sz="1000">
                <a:solidFill>
                  <a:prstClr val="white"/>
                </a:solidFill>
                <a:latin typeface="Arial" panose="020B0604020202020204" pitchFamily="34" charset="0"/>
              </a:rPr>
              <a:pPr defTabSz="457189" fontAlgn="base">
                <a:lnSpc>
                  <a:spcPct val="100000"/>
                </a:lnSpc>
                <a:spcBef>
                  <a:spcPct val="0"/>
                </a:spcBef>
                <a:spcAft>
                  <a:spcPct val="0"/>
                </a:spcAft>
                <a:buNone/>
              </a:pPr>
              <a:t>27</a:t>
            </a:fld>
            <a:endParaRPr lang="en-US" altLang="en-US" sz="1000">
              <a:solidFill>
                <a:prstClr val="white"/>
              </a:solidFill>
              <a:latin typeface="Arial" panose="020B0604020202020204" pitchFamily="34" charset="0"/>
            </a:endParaRPr>
          </a:p>
        </p:txBody>
      </p:sp>
      <p:sp>
        <p:nvSpPr>
          <p:cNvPr id="4" name="Subtitle 2">
            <a:extLst>
              <a:ext uri="{FF2B5EF4-FFF2-40B4-BE49-F238E27FC236}">
                <a16:creationId xmlns:a16="http://schemas.microsoft.com/office/drawing/2014/main" id="{9E254D12-939D-4F42-BD79-D4C7464A51D5}"/>
              </a:ext>
            </a:extLst>
          </p:cNvPr>
          <p:cNvSpPr txBox="1">
            <a:spLocks/>
          </p:cNvSpPr>
          <p:nvPr/>
        </p:nvSpPr>
        <p:spPr bwMode="auto">
          <a:xfrm>
            <a:off x="2076451" y="1447800"/>
            <a:ext cx="8267700" cy="3962400"/>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dirty="0">
                <a:solidFill>
                  <a:srgbClr val="FFC000"/>
                </a:solidFill>
                <a:latin typeface="Calibri" panose="020F0502020204030204"/>
              </a:rPr>
              <a:t>Justin Martyr, 150 AD</a:t>
            </a:r>
          </a:p>
          <a:p>
            <a:pPr marL="0" indent="0" defTabSz="457189">
              <a:buClr>
                <a:srgbClr val="0563C1"/>
              </a:buClr>
              <a:buNone/>
              <a:defRPr/>
            </a:pPr>
            <a:endParaRPr lang="en-US" sz="1100" dirty="0">
              <a:solidFill>
                <a:srgbClr val="FFC000"/>
              </a:solidFill>
              <a:latin typeface="Calibri" panose="020F0502020204030204"/>
            </a:endParaRPr>
          </a:p>
          <a:p>
            <a:pPr marL="0" indent="0" defTabSz="457189">
              <a:buClr>
                <a:srgbClr val="0563C1"/>
              </a:buClr>
              <a:buNone/>
              <a:defRPr/>
            </a:pPr>
            <a:r>
              <a:rPr lang="en-US" dirty="0">
                <a:solidFill>
                  <a:prstClr val="white"/>
                </a:solidFill>
                <a:latin typeface="Calibri" panose="020F0502020204030204"/>
              </a:rPr>
              <a:t>"Christ is called both </a:t>
            </a:r>
            <a:r>
              <a:rPr lang="en-US" i="1" u="sng" dirty="0">
                <a:solidFill>
                  <a:prstClr val="white"/>
                </a:solidFill>
                <a:latin typeface="Calibri" panose="020F0502020204030204"/>
              </a:rPr>
              <a:t>God</a:t>
            </a:r>
            <a:r>
              <a:rPr lang="en-US" dirty="0">
                <a:solidFill>
                  <a:prstClr val="white"/>
                </a:solidFill>
                <a:latin typeface="Calibri" panose="020F0502020204030204"/>
              </a:rPr>
              <a:t> and </a:t>
            </a:r>
            <a:r>
              <a:rPr lang="en-US" i="1" u="sng" dirty="0">
                <a:solidFill>
                  <a:prstClr val="white"/>
                </a:solidFill>
                <a:latin typeface="Calibri" panose="020F0502020204030204"/>
              </a:rPr>
              <a:t>Lord of hosts</a:t>
            </a:r>
            <a:r>
              <a:rPr lang="en-US" dirty="0">
                <a:solidFill>
                  <a:prstClr val="white"/>
                </a:solidFill>
                <a:latin typeface="Calibri" panose="020F0502020204030204"/>
              </a:rPr>
              <a:t>." </a:t>
            </a:r>
            <a:r>
              <a:rPr lang="en-US" sz="2500" dirty="0">
                <a:solidFill>
                  <a:prstClr val="white"/>
                </a:solidFill>
                <a:latin typeface="Calibri" panose="020F0502020204030204"/>
              </a:rPr>
              <a:t>(Dialogue with </a:t>
            </a:r>
            <a:r>
              <a:rPr lang="en-US" sz="2500" dirty="0" err="1">
                <a:solidFill>
                  <a:prstClr val="white"/>
                </a:solidFill>
                <a:latin typeface="Calibri" panose="020F0502020204030204"/>
              </a:rPr>
              <a:t>Trypho</a:t>
            </a:r>
            <a:r>
              <a:rPr lang="en-US" sz="2500" dirty="0">
                <a:solidFill>
                  <a:prstClr val="white"/>
                </a:solidFill>
                <a:latin typeface="Calibri" panose="020F0502020204030204"/>
              </a:rPr>
              <a:t>, </a:t>
            </a:r>
            <a:r>
              <a:rPr lang="en-US" sz="2500" dirty="0" err="1">
                <a:solidFill>
                  <a:prstClr val="white"/>
                </a:solidFill>
                <a:latin typeface="Calibri" panose="020F0502020204030204"/>
              </a:rPr>
              <a:t>ch</a:t>
            </a:r>
            <a:r>
              <a:rPr lang="en-US" sz="2500" dirty="0">
                <a:solidFill>
                  <a:prstClr val="white"/>
                </a:solidFill>
                <a:latin typeface="Calibri" panose="020F0502020204030204"/>
              </a:rPr>
              <a:t>, 36)</a:t>
            </a:r>
          </a:p>
          <a:p>
            <a:pPr marL="0" indent="0" defTabSz="457189">
              <a:buClr>
                <a:srgbClr val="0563C1"/>
              </a:buClr>
              <a:buNone/>
              <a:defRPr/>
            </a:pPr>
            <a:endParaRPr lang="en-US" sz="800" dirty="0">
              <a:solidFill>
                <a:prstClr val="white"/>
              </a:solidFill>
              <a:latin typeface="Calibri" panose="020F0502020204030204"/>
            </a:endParaRPr>
          </a:p>
          <a:p>
            <a:pPr marL="0" indent="0" defTabSz="457189">
              <a:buClr>
                <a:srgbClr val="0563C1"/>
              </a:buClr>
              <a:buNone/>
              <a:defRPr/>
            </a:pPr>
            <a:r>
              <a:rPr lang="en-US" dirty="0">
                <a:solidFill>
                  <a:prstClr val="white"/>
                </a:solidFill>
                <a:latin typeface="Calibri" panose="020F0502020204030204"/>
              </a:rPr>
              <a:t>"Moreover, in the </a:t>
            </a:r>
            <a:r>
              <a:rPr lang="en-US" dirty="0" err="1">
                <a:solidFill>
                  <a:prstClr val="white"/>
                </a:solidFill>
                <a:latin typeface="Calibri" panose="020F0502020204030204"/>
              </a:rPr>
              <a:t>diapsalm</a:t>
            </a:r>
            <a:r>
              <a:rPr lang="en-US" dirty="0">
                <a:solidFill>
                  <a:prstClr val="white"/>
                </a:solidFill>
                <a:latin typeface="Calibri" panose="020F0502020204030204"/>
              </a:rPr>
              <a:t> of the forty-sixth Psalm, reference is thus made to Christ: 'God went up with a shout, the Lord with the sound of a trumpet." </a:t>
            </a:r>
            <a:r>
              <a:rPr lang="en-US" sz="2500" dirty="0">
                <a:solidFill>
                  <a:prstClr val="white"/>
                </a:solidFill>
                <a:latin typeface="Calibri" panose="020F0502020204030204"/>
              </a:rPr>
              <a:t>(Dialogue with </a:t>
            </a:r>
            <a:r>
              <a:rPr lang="en-US" sz="2500" dirty="0" err="1">
                <a:solidFill>
                  <a:prstClr val="white"/>
                </a:solidFill>
                <a:latin typeface="Calibri" panose="020F0502020204030204"/>
              </a:rPr>
              <a:t>Trypho</a:t>
            </a:r>
            <a:r>
              <a:rPr lang="en-US" sz="2500" dirty="0">
                <a:solidFill>
                  <a:prstClr val="white"/>
                </a:solidFill>
                <a:latin typeface="Calibri" panose="020F0502020204030204"/>
              </a:rPr>
              <a:t>, </a:t>
            </a:r>
            <a:r>
              <a:rPr lang="en-US" sz="2500" dirty="0" err="1">
                <a:solidFill>
                  <a:prstClr val="white"/>
                </a:solidFill>
                <a:latin typeface="Calibri" panose="020F0502020204030204"/>
              </a:rPr>
              <a:t>ch</a:t>
            </a:r>
            <a:r>
              <a:rPr lang="en-US" sz="2500" dirty="0">
                <a:solidFill>
                  <a:prstClr val="white"/>
                </a:solidFill>
                <a:latin typeface="Calibri" panose="020F0502020204030204"/>
              </a:rPr>
              <a:t> 37)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c1.staticflickr.com/5/4054/4456965881_b9a48a335d_b.jpg">
            <a:extLst>
              <a:ext uri="{FF2B5EF4-FFF2-40B4-BE49-F238E27FC236}">
                <a16:creationId xmlns:a16="http://schemas.microsoft.com/office/drawing/2014/main" id="{ABFB582B-E832-4A88-9EA3-505F606C0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69" b="8807"/>
          <a:stretch>
            <a:fillRect/>
          </a:stretch>
        </p:blipFill>
        <p:spPr bwMode="auto">
          <a:xfrm>
            <a:off x="1828800" y="1008065"/>
            <a:ext cx="4419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http://www.hiskingdomprophecy.com/wp-content/uploads/2011/09/AG2.jpg">
            <a:extLst>
              <a:ext uri="{FF2B5EF4-FFF2-40B4-BE49-F238E27FC236}">
                <a16:creationId xmlns:a16="http://schemas.microsoft.com/office/drawing/2014/main" id="{F7BE01D0-18F2-4742-9FE7-751090BBA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3657600" cy="485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9">
            <a:extLst>
              <a:ext uri="{FF2B5EF4-FFF2-40B4-BE49-F238E27FC236}">
                <a16:creationId xmlns:a16="http://schemas.microsoft.com/office/drawing/2014/main" id="{CBC37CA5-DA06-4169-AB45-01944D1ECE7C}"/>
              </a:ext>
            </a:extLst>
          </p:cNvPr>
          <p:cNvSpPr txBox="1">
            <a:spLocks noChangeArrowheads="1"/>
          </p:cNvSpPr>
          <p:nvPr/>
        </p:nvSpPr>
        <p:spPr bwMode="auto">
          <a:xfrm>
            <a:off x="1828800" y="228601"/>
            <a:ext cx="8458200" cy="800219"/>
          </a:xfrm>
          <a:prstGeom prst="rect">
            <a:avLst/>
          </a:prstGeom>
          <a:noFill/>
          <a:ln>
            <a:noFill/>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457189">
              <a:spcBef>
                <a:spcPct val="0"/>
              </a:spcBef>
              <a:buClrTx/>
              <a:buSzTx/>
              <a:buNone/>
              <a:defRPr/>
            </a:pPr>
            <a:r>
              <a:rPr lang="en-US" altLang="en-US" sz="2800" dirty="0" err="1">
                <a:solidFill>
                  <a:srgbClr val="FFC000"/>
                </a:solidFill>
              </a:rPr>
              <a:t>Alexamenos</a:t>
            </a:r>
            <a:r>
              <a:rPr lang="en-US" altLang="en-US" sz="2800" dirty="0">
                <a:solidFill>
                  <a:srgbClr val="FFC000"/>
                </a:solidFill>
              </a:rPr>
              <a:t> Graffiti, Rome, ca. 200 A.D.</a:t>
            </a:r>
          </a:p>
          <a:p>
            <a:pPr algn="ctr" defTabSz="457189">
              <a:spcBef>
                <a:spcPct val="0"/>
              </a:spcBef>
              <a:buClrTx/>
              <a:buSzTx/>
              <a:buNone/>
              <a:defRPr/>
            </a:pPr>
            <a:r>
              <a:rPr lang="en-US" altLang="en-US" sz="1800" dirty="0">
                <a:solidFill>
                  <a:srgbClr val="66FF66"/>
                </a:solidFill>
                <a:effectLst>
                  <a:outerShdw blurRad="38100" dist="38100" dir="2700000" algn="tl">
                    <a:srgbClr val="000000">
                      <a:alpha val="43137"/>
                    </a:srgbClr>
                  </a:outerShdw>
                </a:effectLst>
              </a:rPr>
              <a:t>Discovered in 1857 on Wall of an Imperial School for Roman Page Boys</a:t>
            </a:r>
          </a:p>
        </p:txBody>
      </p:sp>
      <p:sp>
        <p:nvSpPr>
          <p:cNvPr id="59397" name="Slide Number Placeholder 2">
            <a:extLst>
              <a:ext uri="{FF2B5EF4-FFF2-40B4-BE49-F238E27FC236}">
                <a16:creationId xmlns:a16="http://schemas.microsoft.com/office/drawing/2014/main" id="{4475227B-F980-4EF6-9057-F26ADB131A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2DD7CF7A-8986-469C-8EF0-76DDBF082084}" type="slidenum">
              <a:rPr lang="en-US" altLang="en-US" sz="1000">
                <a:solidFill>
                  <a:prstClr val="white"/>
                </a:solidFill>
                <a:latin typeface="Arial" panose="020B0604020202020204" pitchFamily="34" charset="0"/>
              </a:rPr>
              <a:pPr defTabSz="457189" fontAlgn="base">
                <a:lnSpc>
                  <a:spcPct val="100000"/>
                </a:lnSpc>
                <a:spcBef>
                  <a:spcPct val="0"/>
                </a:spcBef>
                <a:spcAft>
                  <a:spcPct val="0"/>
                </a:spcAft>
                <a:buNone/>
              </a:pPr>
              <a:t>28</a:t>
            </a:fld>
            <a:endParaRPr lang="en-US" altLang="en-US" sz="1000">
              <a:solidFill>
                <a:prstClr val="white"/>
              </a:solidFill>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8">
            <a:extLst>
              <a:ext uri="{FF2B5EF4-FFF2-40B4-BE49-F238E27FC236}">
                <a16:creationId xmlns:a16="http://schemas.microsoft.com/office/drawing/2014/main" id="{3D8A6F87-B9CA-42FC-923A-9DE11AF38FD6}"/>
              </a:ext>
            </a:extLst>
          </p:cNvPr>
          <p:cNvSpPr txBox="1">
            <a:spLocks noChangeArrowheads="1"/>
          </p:cNvSpPr>
          <p:nvPr/>
        </p:nvSpPr>
        <p:spPr bwMode="auto">
          <a:xfrm>
            <a:off x="2430463" y="5867400"/>
            <a:ext cx="7219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r>
              <a:rPr lang="en-US" altLang="en-US" sz="3200" i="1">
                <a:solidFill>
                  <a:prstClr val="white"/>
                </a:solidFill>
                <a:latin typeface="Tahoma" panose="020B0604030504040204" pitchFamily="34" charset="0"/>
              </a:rPr>
              <a:t>"Alexamenos worships [his] ____</a:t>
            </a:r>
          </a:p>
        </p:txBody>
      </p:sp>
      <p:pic>
        <p:nvPicPr>
          <p:cNvPr id="60419" name="Picture 2" descr="https://c1.staticflickr.com/5/4054/4456965881_b9a48a335d_b.jpg">
            <a:extLst>
              <a:ext uri="{FF2B5EF4-FFF2-40B4-BE49-F238E27FC236}">
                <a16:creationId xmlns:a16="http://schemas.microsoft.com/office/drawing/2014/main" id="{E4494A49-CBEE-4E76-BFF5-FC73EEA6D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69" b="8807"/>
          <a:stretch>
            <a:fillRect/>
          </a:stretch>
        </p:blipFill>
        <p:spPr bwMode="auto">
          <a:xfrm>
            <a:off x="1828800" y="1008065"/>
            <a:ext cx="4419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http://www.hiskingdomprophecy.com/wp-content/uploads/2011/09/AG2.jpg">
            <a:extLst>
              <a:ext uri="{FF2B5EF4-FFF2-40B4-BE49-F238E27FC236}">
                <a16:creationId xmlns:a16="http://schemas.microsoft.com/office/drawing/2014/main" id="{0311B7EF-E17D-402C-9084-B10D50383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3657600" cy="485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9">
            <a:extLst>
              <a:ext uri="{FF2B5EF4-FFF2-40B4-BE49-F238E27FC236}">
                <a16:creationId xmlns:a16="http://schemas.microsoft.com/office/drawing/2014/main" id="{F3C92C10-EC80-49E1-B1F4-E045319758F7}"/>
              </a:ext>
            </a:extLst>
          </p:cNvPr>
          <p:cNvSpPr txBox="1">
            <a:spLocks noChangeArrowheads="1"/>
          </p:cNvSpPr>
          <p:nvPr/>
        </p:nvSpPr>
        <p:spPr bwMode="auto">
          <a:xfrm>
            <a:off x="1828800" y="228601"/>
            <a:ext cx="8458200" cy="800219"/>
          </a:xfrm>
          <a:prstGeom prst="rect">
            <a:avLst/>
          </a:prstGeom>
          <a:noFill/>
          <a:ln>
            <a:noFill/>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457189">
              <a:spcBef>
                <a:spcPct val="0"/>
              </a:spcBef>
              <a:buClrTx/>
              <a:buSzTx/>
              <a:buNone/>
              <a:defRPr/>
            </a:pPr>
            <a:r>
              <a:rPr lang="en-US" altLang="en-US" sz="2800" dirty="0" err="1">
                <a:solidFill>
                  <a:srgbClr val="FFC000"/>
                </a:solidFill>
              </a:rPr>
              <a:t>Alexamenos</a:t>
            </a:r>
            <a:r>
              <a:rPr lang="en-US" altLang="en-US" sz="2800" dirty="0">
                <a:solidFill>
                  <a:srgbClr val="FFC000"/>
                </a:solidFill>
              </a:rPr>
              <a:t> Graffiti, Rome, ca. 200 A.D.</a:t>
            </a:r>
          </a:p>
          <a:p>
            <a:pPr algn="ctr" defTabSz="457189">
              <a:spcBef>
                <a:spcPct val="0"/>
              </a:spcBef>
              <a:buClrTx/>
              <a:buSzTx/>
              <a:buNone/>
              <a:defRPr/>
            </a:pPr>
            <a:r>
              <a:rPr lang="en-US" altLang="en-US" sz="1800" dirty="0">
                <a:solidFill>
                  <a:srgbClr val="66FF66"/>
                </a:solidFill>
                <a:effectLst>
                  <a:outerShdw blurRad="38100" dist="38100" dir="2700000" algn="tl">
                    <a:srgbClr val="000000">
                      <a:alpha val="43137"/>
                    </a:srgbClr>
                  </a:outerShdw>
                </a:effectLst>
              </a:rPr>
              <a:t>Discovered in 1857 on Wall of an Imperial School for Roman Page Boys</a:t>
            </a:r>
          </a:p>
        </p:txBody>
      </p:sp>
      <p:sp>
        <p:nvSpPr>
          <p:cNvPr id="60422" name="Slide Number Placeholder 2">
            <a:extLst>
              <a:ext uri="{FF2B5EF4-FFF2-40B4-BE49-F238E27FC236}">
                <a16:creationId xmlns:a16="http://schemas.microsoft.com/office/drawing/2014/main" id="{D3EAED40-B7CB-4795-AD8D-62412582B41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BD46C317-DC38-44FB-93F8-B16AD074B682}" type="slidenum">
              <a:rPr lang="en-US" altLang="en-US" sz="1000">
                <a:solidFill>
                  <a:prstClr val="white"/>
                </a:solidFill>
                <a:latin typeface="Arial" panose="020B0604020202020204" pitchFamily="34" charset="0"/>
              </a:rPr>
              <a:pPr defTabSz="457189" fontAlgn="base">
                <a:lnSpc>
                  <a:spcPct val="100000"/>
                </a:lnSpc>
                <a:spcBef>
                  <a:spcPct val="0"/>
                </a:spcBef>
                <a:spcAft>
                  <a:spcPct val="0"/>
                </a:spcAft>
                <a:buNone/>
              </a:pPr>
              <a:t>29</a:t>
            </a:fld>
            <a:endParaRPr lang="en-US" altLang="en-US" sz="1000">
              <a:solidFill>
                <a:prstClr val="white"/>
              </a:solidFill>
              <a:latin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D183B96-5AE0-441C-A36D-5C7D4EB77C41}"/>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Exo. 15:13</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“In Thy lovingkindness Thou hast led the </a:t>
            </a:r>
            <a:r>
              <a:rPr lang="en-US" sz="2800" b="1" u="sng" dirty="0">
                <a:solidFill>
                  <a:prstClr val="white"/>
                </a:solidFill>
                <a:latin typeface="Microsoft New Tai Lue" panose="020B0502040204020203" pitchFamily="34" charset="0"/>
                <a:cs typeface="Microsoft New Tai Lue" panose="020B0502040204020203" pitchFamily="34" charset="0"/>
              </a:rPr>
              <a:t>people who thou hast redeemed</a:t>
            </a:r>
            <a:r>
              <a:rPr lang="en-US" sz="2800" dirty="0">
                <a:solidFill>
                  <a:prstClr val="white"/>
                </a:solidFill>
                <a:latin typeface="Microsoft New Tai Lue" panose="020B0502040204020203" pitchFamily="34" charset="0"/>
                <a:cs typeface="Microsoft New Tai Lue" panose="020B0502040204020203" pitchFamily="34" charset="0"/>
              </a:rPr>
              <a:t> in Thy strength Thou hast guided them to Thy holy habitation.”</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endParaRPr lang="en-US" sz="2800" dirty="0">
              <a:solidFill>
                <a:prstClr val="white"/>
              </a:solidFill>
              <a:latin typeface="Microsoft New Tai Lue" panose="020B0502040204020203" pitchFamily="34" charset="0"/>
              <a:cs typeface="Microsoft New Tai Lue" panose="020B0502040204020203" pitchFamily="34" charset="0"/>
            </a:endParaRPr>
          </a:p>
        </p:txBody>
      </p:sp>
      <p:sp>
        <p:nvSpPr>
          <p:cNvPr id="8195" name="Slide Number Placeholder 4">
            <a:extLst>
              <a:ext uri="{FF2B5EF4-FFF2-40B4-BE49-F238E27FC236}">
                <a16:creationId xmlns:a16="http://schemas.microsoft.com/office/drawing/2014/main" id="{F94CBBF4-A419-448D-A44B-666CF09C96B7}"/>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2BA8A367-929D-45BA-87E5-4EF0395AB961}"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8">
            <a:extLst>
              <a:ext uri="{FF2B5EF4-FFF2-40B4-BE49-F238E27FC236}">
                <a16:creationId xmlns:a16="http://schemas.microsoft.com/office/drawing/2014/main" id="{11C7F620-A161-46AE-B434-B161939504CB}"/>
              </a:ext>
            </a:extLst>
          </p:cNvPr>
          <p:cNvSpPr txBox="1">
            <a:spLocks noChangeArrowheads="1"/>
          </p:cNvSpPr>
          <p:nvPr/>
        </p:nvSpPr>
        <p:spPr bwMode="auto">
          <a:xfrm>
            <a:off x="2430463" y="5867400"/>
            <a:ext cx="72199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r>
              <a:rPr lang="en-US" altLang="en-US" sz="3200" i="1">
                <a:solidFill>
                  <a:prstClr val="white"/>
                </a:solidFill>
                <a:latin typeface="Tahoma" panose="020B0604030504040204" pitchFamily="34" charset="0"/>
              </a:rPr>
              <a:t>"Alexamenos worships [his] God".</a:t>
            </a:r>
          </a:p>
        </p:txBody>
      </p:sp>
      <p:pic>
        <p:nvPicPr>
          <p:cNvPr id="61443" name="Picture 2" descr="https://c1.staticflickr.com/5/4054/4456965881_b9a48a335d_b.jpg">
            <a:extLst>
              <a:ext uri="{FF2B5EF4-FFF2-40B4-BE49-F238E27FC236}">
                <a16:creationId xmlns:a16="http://schemas.microsoft.com/office/drawing/2014/main" id="{CCAA76BB-3C0B-452A-930E-D6CACF6BC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69" b="8807"/>
          <a:stretch>
            <a:fillRect/>
          </a:stretch>
        </p:blipFill>
        <p:spPr bwMode="auto">
          <a:xfrm>
            <a:off x="1828800" y="1008065"/>
            <a:ext cx="4419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http://www.hiskingdomprophecy.com/wp-content/uploads/2011/09/AG2.jpg">
            <a:extLst>
              <a:ext uri="{FF2B5EF4-FFF2-40B4-BE49-F238E27FC236}">
                <a16:creationId xmlns:a16="http://schemas.microsoft.com/office/drawing/2014/main" id="{4BB1CF26-85D2-43D5-9020-312F76F9D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3657600" cy="485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9">
            <a:extLst>
              <a:ext uri="{FF2B5EF4-FFF2-40B4-BE49-F238E27FC236}">
                <a16:creationId xmlns:a16="http://schemas.microsoft.com/office/drawing/2014/main" id="{221C85AF-279C-4FC1-BF2B-2A3E8867550A}"/>
              </a:ext>
            </a:extLst>
          </p:cNvPr>
          <p:cNvSpPr txBox="1">
            <a:spLocks noChangeArrowheads="1"/>
          </p:cNvSpPr>
          <p:nvPr/>
        </p:nvSpPr>
        <p:spPr bwMode="auto">
          <a:xfrm>
            <a:off x="1828800" y="228601"/>
            <a:ext cx="8458200" cy="800219"/>
          </a:xfrm>
          <a:prstGeom prst="rect">
            <a:avLst/>
          </a:prstGeom>
          <a:noFill/>
          <a:ln>
            <a:noFill/>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457189">
              <a:spcBef>
                <a:spcPct val="0"/>
              </a:spcBef>
              <a:buClrTx/>
              <a:buSzTx/>
              <a:buNone/>
              <a:defRPr/>
            </a:pPr>
            <a:r>
              <a:rPr lang="en-US" altLang="en-US" sz="2800" dirty="0" err="1">
                <a:solidFill>
                  <a:srgbClr val="FFC000"/>
                </a:solidFill>
              </a:rPr>
              <a:t>Alexamenos</a:t>
            </a:r>
            <a:r>
              <a:rPr lang="en-US" altLang="en-US" sz="2800" dirty="0">
                <a:solidFill>
                  <a:srgbClr val="FFC000"/>
                </a:solidFill>
              </a:rPr>
              <a:t> Graffiti, Rome, ca. 200 A.D.</a:t>
            </a:r>
          </a:p>
          <a:p>
            <a:pPr algn="ctr" defTabSz="457189">
              <a:spcBef>
                <a:spcPct val="0"/>
              </a:spcBef>
              <a:buClrTx/>
              <a:buSzTx/>
              <a:buNone/>
              <a:defRPr/>
            </a:pPr>
            <a:r>
              <a:rPr lang="en-US" altLang="en-US" sz="1800" dirty="0">
                <a:solidFill>
                  <a:srgbClr val="66FF66"/>
                </a:solidFill>
                <a:effectLst>
                  <a:outerShdw blurRad="38100" dist="38100" dir="2700000" algn="tl">
                    <a:srgbClr val="000000">
                      <a:alpha val="43137"/>
                    </a:srgbClr>
                  </a:outerShdw>
                </a:effectLst>
              </a:rPr>
              <a:t>Discovered in 1857 on Wall of an Imperial School for Roman Page Boys</a:t>
            </a:r>
          </a:p>
        </p:txBody>
      </p:sp>
      <p:sp>
        <p:nvSpPr>
          <p:cNvPr id="61446" name="Slide Number Placeholder 2">
            <a:extLst>
              <a:ext uri="{FF2B5EF4-FFF2-40B4-BE49-F238E27FC236}">
                <a16:creationId xmlns:a16="http://schemas.microsoft.com/office/drawing/2014/main" id="{6133FE56-3652-4EB1-B55D-8D746C461E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897AA482-559E-42DD-83A7-7F2BD2214CC4}" type="slidenum">
              <a:rPr lang="en-US" altLang="en-US" sz="1000">
                <a:solidFill>
                  <a:prstClr val="white"/>
                </a:solidFill>
                <a:latin typeface="Arial" panose="020B0604020202020204" pitchFamily="34" charset="0"/>
              </a:rPr>
              <a:pPr defTabSz="457189" fontAlgn="base">
                <a:lnSpc>
                  <a:spcPct val="100000"/>
                </a:lnSpc>
                <a:spcBef>
                  <a:spcPct val="0"/>
                </a:spcBef>
                <a:spcAft>
                  <a:spcPct val="0"/>
                </a:spcAft>
                <a:buNone/>
              </a:pPr>
              <a:t>30</a:t>
            </a:fld>
            <a:endParaRPr lang="en-US" altLang="en-US" sz="1000">
              <a:solidFill>
                <a:prstClr val="white"/>
              </a:solidFill>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CA30149-568D-40A4-A74B-EF52C6DA1CCD}"/>
              </a:ext>
            </a:extLst>
          </p:cNvPr>
          <p:cNvSpPr>
            <a:spLocks noGrp="1" noChangeArrowheads="1"/>
          </p:cNvSpPr>
          <p:nvPr>
            <p:ph type="title"/>
          </p:nvPr>
        </p:nvSpPr>
        <p:spPr>
          <a:xfrm>
            <a:off x="1524000" y="381000"/>
            <a:ext cx="8915400" cy="1371600"/>
          </a:xfrm>
        </p:spPr>
        <p:txBody>
          <a:bodyPr/>
          <a:lstStyle/>
          <a:p>
            <a:pPr eaLnBrk="1" hangingPunct="1"/>
            <a:r>
              <a:rPr lang="en-US" altLang="en-US"/>
              <a:t>But Does the Bible Teach This?</a:t>
            </a:r>
            <a:br>
              <a:rPr lang="en-US" altLang="en-US"/>
            </a:br>
            <a:endParaRPr lang="en-US" altLang="en-US" b="1">
              <a:solidFill>
                <a:srgbClr val="00FF00"/>
              </a:solidFill>
            </a:endParaRPr>
          </a:p>
        </p:txBody>
      </p:sp>
      <p:sp>
        <p:nvSpPr>
          <p:cNvPr id="62467" name="Slide Number Placeholder 4">
            <a:extLst>
              <a:ext uri="{FF2B5EF4-FFF2-40B4-BE49-F238E27FC236}">
                <a16:creationId xmlns:a16="http://schemas.microsoft.com/office/drawing/2014/main" id="{F0BD593F-37E2-4EC8-8245-5DB96F7F09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DA2B8AC2-6D6D-401B-8E6E-8095343B65EB}" type="slidenum">
              <a:rPr lang="en-US" altLang="en-US" sz="1000">
                <a:solidFill>
                  <a:prstClr val="white"/>
                </a:solidFill>
                <a:latin typeface="Arial" panose="020B0604020202020204" pitchFamily="34" charset="0"/>
              </a:rPr>
              <a:pPr defTabSz="457189" fontAlgn="base">
                <a:lnSpc>
                  <a:spcPct val="100000"/>
                </a:lnSpc>
                <a:spcBef>
                  <a:spcPct val="0"/>
                </a:spcBef>
                <a:spcAft>
                  <a:spcPct val="0"/>
                </a:spcAft>
                <a:buNone/>
              </a:pPr>
              <a:t>31</a:t>
            </a:fld>
            <a:endParaRPr lang="en-US" altLang="en-US" sz="1000">
              <a:solidFill>
                <a:prstClr val="white"/>
              </a:solidFill>
              <a:latin typeface="Arial" panose="020B0604020202020204" pitchFamily="34" charset="0"/>
            </a:endParaRPr>
          </a:p>
        </p:txBody>
      </p:sp>
      <p:sp>
        <p:nvSpPr>
          <p:cNvPr id="4" name="Subtitle 2">
            <a:extLst>
              <a:ext uri="{FF2B5EF4-FFF2-40B4-BE49-F238E27FC236}">
                <a16:creationId xmlns:a16="http://schemas.microsoft.com/office/drawing/2014/main" id="{EA10B9F2-5240-419E-9BEA-294A2E70DDE5}"/>
              </a:ext>
            </a:extLst>
          </p:cNvPr>
          <p:cNvSpPr txBox="1">
            <a:spLocks/>
          </p:cNvSpPr>
          <p:nvPr/>
        </p:nvSpPr>
        <p:spPr bwMode="auto">
          <a:xfrm>
            <a:off x="1981200" y="1249363"/>
            <a:ext cx="8229600" cy="5486400"/>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dirty="0">
                <a:solidFill>
                  <a:srgbClr val="FFC000"/>
                </a:solidFill>
                <a:latin typeface="Calibri" panose="020F0502020204030204"/>
              </a:rPr>
              <a:t>John 1:14, 1-3</a:t>
            </a:r>
          </a:p>
          <a:p>
            <a:pPr marL="0" indent="0" defTabSz="457189">
              <a:buClr>
                <a:srgbClr val="0563C1"/>
              </a:buClr>
              <a:buNone/>
              <a:defRPr/>
            </a:pPr>
            <a:r>
              <a:rPr lang="en-US" sz="2000" dirty="0">
                <a:solidFill>
                  <a:srgbClr val="FFC000"/>
                </a:solidFill>
                <a:latin typeface="Calibri" panose="020F0502020204030204"/>
              </a:rPr>
              <a:t>  </a:t>
            </a:r>
          </a:p>
          <a:p>
            <a:pPr marL="0" indent="0" defTabSz="457189">
              <a:buClr>
                <a:srgbClr val="0563C1"/>
              </a:buClr>
              <a:buNone/>
              <a:defRPr/>
            </a:pPr>
            <a:r>
              <a:rPr lang="en-US" dirty="0">
                <a:solidFill>
                  <a:srgbClr val="FFC000"/>
                </a:solidFill>
                <a:latin typeface="Calibri" panose="020F0502020204030204"/>
              </a:rPr>
              <a:t>Isaiah 9:6  (ca. 700 B.C.)</a:t>
            </a:r>
          </a:p>
          <a:p>
            <a:pPr marL="0" indent="0" defTabSz="457189">
              <a:buClr>
                <a:srgbClr val="0563C1"/>
              </a:buClr>
              <a:buNone/>
              <a:defRPr/>
            </a:pPr>
            <a:endParaRPr lang="en-US" sz="1100" dirty="0">
              <a:solidFill>
                <a:srgbClr val="FFC000"/>
              </a:solidFill>
              <a:latin typeface="Calibri" panose="020F0502020204030204"/>
            </a:endParaRPr>
          </a:p>
          <a:p>
            <a:pPr marL="0" indent="0" defTabSz="457189">
              <a:buClr>
                <a:srgbClr val="0563C1"/>
              </a:buClr>
              <a:buNone/>
              <a:defRPr/>
            </a:pPr>
            <a:r>
              <a:rPr lang="en-US" i="1" dirty="0">
                <a:solidFill>
                  <a:prstClr val="white"/>
                </a:solidFill>
                <a:latin typeface="Calibri" panose="020F0502020204030204"/>
              </a:rPr>
              <a:t>“For a child will be born to us, a son will be given to us; And the government will rest on His shoulders; And His name will be called Wonderful Counselor, </a:t>
            </a:r>
            <a:r>
              <a:rPr lang="en-US" i="1" u="sng" dirty="0">
                <a:solidFill>
                  <a:srgbClr val="00FF00"/>
                </a:solidFill>
                <a:latin typeface="Calibri" panose="020F0502020204030204"/>
              </a:rPr>
              <a:t>Mighty God</a:t>
            </a:r>
            <a:r>
              <a:rPr lang="en-US" i="1" dirty="0">
                <a:solidFill>
                  <a:srgbClr val="00FF00"/>
                </a:solidFill>
                <a:latin typeface="Calibri" panose="020F0502020204030204"/>
              </a:rPr>
              <a:t>, </a:t>
            </a:r>
            <a:r>
              <a:rPr lang="en-US" i="1" u="sng" dirty="0">
                <a:solidFill>
                  <a:srgbClr val="00FF00"/>
                </a:solidFill>
                <a:latin typeface="Calibri" panose="020F0502020204030204"/>
              </a:rPr>
              <a:t>Eternal Father</a:t>
            </a:r>
            <a:r>
              <a:rPr lang="en-US" i="1" dirty="0">
                <a:solidFill>
                  <a:prstClr val="white"/>
                </a:solidFill>
                <a:latin typeface="Calibri" panose="020F0502020204030204"/>
              </a:rPr>
              <a:t>, Prince of Peace.”</a:t>
            </a:r>
            <a:br>
              <a:rPr lang="en-US" i="1" dirty="0">
                <a:solidFill>
                  <a:prstClr val="white"/>
                </a:solidFill>
                <a:latin typeface="Calibri" panose="020F0502020204030204"/>
              </a:rPr>
            </a:br>
            <a:endParaRPr lang="en-US" i="1" dirty="0">
              <a:solidFill>
                <a:srgbClr val="FFC000"/>
              </a:solidFill>
              <a:latin typeface="Calibri" panose="020F0502020204030204"/>
            </a:endParaRPr>
          </a:p>
          <a:p>
            <a:pPr marL="342891" indent="-342891" defTabSz="457189">
              <a:buClr>
                <a:srgbClr val="0563C1"/>
              </a:buClr>
              <a:defRPr/>
            </a:pPr>
            <a:endParaRPr lang="en-US" dirty="0">
              <a:solidFill>
                <a:prstClr val="white"/>
              </a:solidFill>
              <a:latin typeface="Calibri" panose="020F0502020204030204"/>
            </a:endParaRPr>
          </a:p>
          <a:p>
            <a:pPr marL="342891" indent="-342891" defTabSz="457189">
              <a:buClr>
                <a:srgbClr val="0563C1"/>
              </a:buClr>
              <a:defRPr/>
            </a:pPr>
            <a:endParaRPr lang="en-US" dirty="0">
              <a:solidFill>
                <a:prstClr val="white"/>
              </a:solidFill>
              <a:latin typeface="Calibri" panose="020F0502020204030204"/>
            </a:endParaRPr>
          </a:p>
          <a:p>
            <a:pPr marL="342891" indent="-342891" defTabSz="457189">
              <a:buClr>
                <a:srgbClr val="0563C1"/>
              </a:buClr>
              <a:defRPr/>
            </a:pPr>
            <a:endParaRPr lang="en-US" dirty="0">
              <a:solidFill>
                <a:prstClr val="white"/>
              </a:solidFill>
              <a:latin typeface="Calibri" panose="020F0502020204030204"/>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0E4FF9E-66AD-428C-A078-A4E773181D73}"/>
              </a:ext>
            </a:extLst>
          </p:cNvPr>
          <p:cNvSpPr>
            <a:spLocks noGrp="1" noChangeArrowheads="1"/>
          </p:cNvSpPr>
          <p:nvPr>
            <p:ph type="title"/>
          </p:nvPr>
        </p:nvSpPr>
        <p:spPr>
          <a:xfrm>
            <a:off x="2057401" y="3124200"/>
            <a:ext cx="7956551" cy="1371600"/>
          </a:xfrm>
        </p:spPr>
        <p:txBody>
          <a:bodyPr/>
          <a:lstStyle/>
          <a:p>
            <a:pPr eaLnBrk="1" hangingPunct="1"/>
            <a:br>
              <a:rPr lang="en-US" altLang="en-US"/>
            </a:br>
            <a:endParaRPr lang="en-US" altLang="en-US"/>
          </a:p>
        </p:txBody>
      </p:sp>
      <p:sp>
        <p:nvSpPr>
          <p:cNvPr id="64515" name="Slide Number Placeholder 4">
            <a:extLst>
              <a:ext uri="{FF2B5EF4-FFF2-40B4-BE49-F238E27FC236}">
                <a16:creationId xmlns:a16="http://schemas.microsoft.com/office/drawing/2014/main" id="{C47D006F-4AC3-4C0D-8E29-85043CDCD00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565A6FB8-0DAF-4B9B-825D-84E3E9F99BAF}"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32</a:t>
            </a:fld>
            <a:endParaRPr lang="en-US" altLang="en-US" sz="1200">
              <a:solidFill>
                <a:prstClr val="white"/>
              </a:solidFill>
              <a:latin typeface="Arial" panose="020B0604020202020204" pitchFamily="34" charset="0"/>
            </a:endParaRPr>
          </a:p>
        </p:txBody>
      </p:sp>
      <p:sp>
        <p:nvSpPr>
          <p:cNvPr id="4" name="Title 1">
            <a:extLst>
              <a:ext uri="{FF2B5EF4-FFF2-40B4-BE49-F238E27FC236}">
                <a16:creationId xmlns:a16="http://schemas.microsoft.com/office/drawing/2014/main" id="{6BBCADE7-271F-4327-9328-9F9D092A7180}"/>
              </a:ext>
            </a:extLst>
          </p:cNvPr>
          <p:cNvSpPr txBox="1">
            <a:spLocks/>
          </p:cNvSpPr>
          <p:nvPr/>
        </p:nvSpPr>
        <p:spPr bwMode="auto">
          <a:xfrm>
            <a:off x="1638300" y="2286000"/>
            <a:ext cx="8915400" cy="457200"/>
          </a:xfrm>
          <a:prstGeom prst="rect">
            <a:avLst/>
          </a:prstGeom>
          <a:noFill/>
          <a:ln>
            <a:noFill/>
          </a:ln>
          <a:effectLst/>
        </p:spPr>
        <p:txBody>
          <a:bodyPr anchor="ct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defTabSz="457189" eaLnBrk="1" hangingPunct="1">
              <a:defRPr/>
            </a:pPr>
            <a:r>
              <a:rPr lang="en-US" sz="4000" b="1" dirty="0">
                <a:solidFill>
                  <a:srgbClr val="FFC000"/>
                </a:solidFill>
                <a:latin typeface="Calibri Light" panose="020F0302020204030204"/>
              </a:rPr>
              <a:t>E. Five Greek Terms for </a:t>
            </a:r>
          </a:p>
          <a:p>
            <a:pPr defTabSz="457189" eaLnBrk="1" hangingPunct="1">
              <a:defRPr/>
            </a:pPr>
            <a:r>
              <a:rPr lang="en-US" sz="4000" b="1" dirty="0">
                <a:solidFill>
                  <a:srgbClr val="FFC000"/>
                </a:solidFill>
                <a:latin typeface="Calibri Light" panose="020F0302020204030204"/>
              </a:rPr>
              <a:t>Forgiveness in Christ</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F1D9BC8-1F5E-4ABE-9F3E-4EB479A630F9}"/>
              </a:ext>
            </a:extLst>
          </p:cNvPr>
          <p:cNvSpPr>
            <a:spLocks noGrp="1" noChangeArrowheads="1"/>
          </p:cNvSpPr>
          <p:nvPr>
            <p:ph type="title"/>
          </p:nvPr>
        </p:nvSpPr>
        <p:spPr>
          <a:xfrm>
            <a:off x="2057401" y="1962151"/>
            <a:ext cx="7956551" cy="1371600"/>
          </a:xfrm>
        </p:spPr>
        <p:txBody>
          <a:bodyPr/>
          <a:lstStyle/>
          <a:p>
            <a:pP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1. Dikaiosis = Acquittal of a Crime</a:t>
            </a:r>
            <a:endParaRPr lang="en-US" altLang="en-US" sz="4000"/>
          </a:p>
        </p:txBody>
      </p:sp>
      <p:sp>
        <p:nvSpPr>
          <p:cNvPr id="66563" name="Slide Number Placeholder 4">
            <a:extLst>
              <a:ext uri="{FF2B5EF4-FFF2-40B4-BE49-F238E27FC236}">
                <a16:creationId xmlns:a16="http://schemas.microsoft.com/office/drawing/2014/main" id="{FBC2366A-9866-4F4D-9C07-9B1CE31CF9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49AA5D56-C383-4543-874C-72EBFA9B8256}"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33</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18D2-532D-4381-8F4D-1758AC5C0C37}"/>
              </a:ext>
            </a:extLst>
          </p:cNvPr>
          <p:cNvSpPr>
            <a:spLocks noGrp="1"/>
          </p:cNvSpPr>
          <p:nvPr>
            <p:ph type="title"/>
          </p:nvPr>
        </p:nvSpPr>
        <p:spPr>
          <a:xfrm>
            <a:off x="2057401" y="2590800"/>
            <a:ext cx="7956551" cy="1371600"/>
          </a:xfrm>
        </p:spPr>
        <p:txBody>
          <a:bodyPr rtlCol="0">
            <a:normAutofit fontScale="90000"/>
          </a:bodyPr>
          <a:lstStyle/>
          <a:p>
            <a:pPr eaLnBrk="1" fontAlgn="auto" hangingPunct="1">
              <a:spcAft>
                <a:spcPts val="0"/>
              </a:spcAft>
              <a:defRPr/>
            </a:pPr>
            <a:r>
              <a:rPr lang="en-US" sz="4000" dirty="0">
                <a:latin typeface="Microsoft New Tai Lue" panose="020B0502040204020203" pitchFamily="34" charset="0"/>
                <a:cs typeface="Microsoft New Tai Lue" panose="020B0502040204020203" pitchFamily="34" charset="0"/>
              </a:rPr>
              <a:t>1. </a:t>
            </a:r>
            <a:r>
              <a:rPr lang="en-US" sz="4000" dirty="0" err="1">
                <a:latin typeface="Microsoft New Tai Lue" panose="020B0502040204020203" pitchFamily="34" charset="0"/>
                <a:cs typeface="Microsoft New Tai Lue" panose="020B0502040204020203" pitchFamily="34" charset="0"/>
              </a:rPr>
              <a:t>Dikaiosis</a:t>
            </a:r>
            <a:r>
              <a:rPr lang="en-US" sz="4000" dirty="0">
                <a:latin typeface="Microsoft New Tai Lue" panose="020B0502040204020203" pitchFamily="34" charset="0"/>
                <a:cs typeface="Microsoft New Tai Lue" panose="020B0502040204020203" pitchFamily="34" charset="0"/>
              </a:rPr>
              <a:t> = Acquittal of a Crime</a:t>
            </a:r>
            <a:br>
              <a:rPr lang="en-US" sz="4000" dirty="0">
                <a:latin typeface="Microsoft New Tai Lue" panose="020B0502040204020203" pitchFamily="34" charset="0"/>
                <a:cs typeface="Microsoft New Tai Lue" panose="020B0502040204020203" pitchFamily="34" charset="0"/>
              </a:rPr>
            </a:br>
            <a:br>
              <a:rPr lang="en-US" sz="4000" dirty="0">
                <a:latin typeface="Microsoft New Tai Lue" panose="020B0502040204020203" pitchFamily="34" charset="0"/>
                <a:cs typeface="Microsoft New Tai Lue" panose="020B0502040204020203" pitchFamily="34" charset="0"/>
              </a:rPr>
            </a:br>
            <a:r>
              <a:rPr lang="en-US" sz="4000" dirty="0">
                <a:latin typeface="Microsoft New Tai Lue" panose="020B0502040204020203" pitchFamily="34" charset="0"/>
                <a:cs typeface="Microsoft New Tai Lue" panose="020B0502040204020203" pitchFamily="34" charset="0"/>
              </a:rPr>
              <a:t>In N.T. = “Justification”</a:t>
            </a:r>
            <a:endParaRPr lang="en-US" sz="4000" dirty="0"/>
          </a:p>
        </p:txBody>
      </p:sp>
      <p:sp>
        <p:nvSpPr>
          <p:cNvPr id="68611" name="Slide Number Placeholder 4">
            <a:extLst>
              <a:ext uri="{FF2B5EF4-FFF2-40B4-BE49-F238E27FC236}">
                <a16:creationId xmlns:a16="http://schemas.microsoft.com/office/drawing/2014/main" id="{AA1DDAB2-DDDA-4EE9-81F4-8FC08E5E97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E0D4C010-7A46-4EFA-B18B-95FA9514329B}"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34</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8AF227B-2309-431D-ACCC-DF21B2C1E300}"/>
              </a:ext>
            </a:extLst>
          </p:cNvPr>
          <p:cNvSpPr>
            <a:spLocks noGrp="1" noChangeArrowheads="1"/>
          </p:cNvSpPr>
          <p:nvPr>
            <p:ph type="title"/>
          </p:nvPr>
        </p:nvSpPr>
        <p:spPr>
          <a:xfrm>
            <a:off x="2057401" y="1470025"/>
            <a:ext cx="7956551" cy="1371600"/>
          </a:xfrm>
        </p:spPr>
        <p:txBody>
          <a:bodyPr/>
          <a:lstStyle/>
          <a:p>
            <a:pP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2. Aphesis = Cancelling of a Debt</a:t>
            </a:r>
            <a:endParaRPr lang="en-US" altLang="en-US" sz="4000"/>
          </a:p>
        </p:txBody>
      </p:sp>
      <p:sp>
        <p:nvSpPr>
          <p:cNvPr id="70659" name="Slide Number Placeholder 4">
            <a:extLst>
              <a:ext uri="{FF2B5EF4-FFF2-40B4-BE49-F238E27FC236}">
                <a16:creationId xmlns:a16="http://schemas.microsoft.com/office/drawing/2014/main" id="{820345D6-8E14-45F5-97BF-54BBF0EE7E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705F5E8D-7440-4A1F-927E-E448B4D6BD51}"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35</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5C66D883-904D-4B61-901E-A295E218C316}"/>
              </a:ext>
            </a:extLst>
          </p:cNvPr>
          <p:cNvSpPr>
            <a:spLocks noGrp="1" noChangeArrowheads="1"/>
          </p:cNvSpPr>
          <p:nvPr>
            <p:ph type="title"/>
          </p:nvPr>
        </p:nvSpPr>
        <p:spPr>
          <a:xfrm>
            <a:off x="2057401" y="2590800"/>
            <a:ext cx="7956551" cy="1371600"/>
          </a:xfrm>
        </p:spPr>
        <p:txBody>
          <a:bodyPr/>
          <a:lstStyle/>
          <a:p>
            <a:pP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2. Aphesis = Cancelling of a Debt</a:t>
            </a: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In N.T. = “Forgiveness”</a:t>
            </a: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r>
              <a:rPr lang="en-US" altLang="en-US" sz="4000">
                <a:solidFill>
                  <a:srgbClr val="FFC000"/>
                </a:solidFill>
                <a:latin typeface="Microsoft New Tai Lue" panose="020B0502040204020203" pitchFamily="34" charset="0"/>
                <a:ea typeface="Microsoft New Tai Lue" panose="020B0502040204020203" pitchFamily="34" charset="0"/>
                <a:cs typeface="Microsoft New Tai Lue" panose="020B0502040204020203" pitchFamily="34" charset="0"/>
              </a:rPr>
              <a:t>Acts 2:38- </a:t>
            </a:r>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”Remission”</a:t>
            </a:r>
            <a:endParaRPr lang="en-US" altLang="en-US" sz="4000">
              <a:solidFill>
                <a:srgbClr val="FFC000"/>
              </a:solidFill>
            </a:endParaRPr>
          </a:p>
        </p:txBody>
      </p:sp>
      <p:sp>
        <p:nvSpPr>
          <p:cNvPr id="72707" name="Slide Number Placeholder 4">
            <a:extLst>
              <a:ext uri="{FF2B5EF4-FFF2-40B4-BE49-F238E27FC236}">
                <a16:creationId xmlns:a16="http://schemas.microsoft.com/office/drawing/2014/main" id="{52698245-9ADC-4D41-8978-EA8ED2B758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CFA37CB0-4257-4C4B-BCDF-FFB5E331E47B}"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36</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A3AB4944-527F-4B4F-9600-52083E0748DF}"/>
              </a:ext>
            </a:extLst>
          </p:cNvPr>
          <p:cNvSpPr>
            <a:spLocks noGrp="1" noChangeArrowheads="1"/>
          </p:cNvSpPr>
          <p:nvPr>
            <p:ph type="title"/>
          </p:nvPr>
        </p:nvSpPr>
        <p:spPr>
          <a:xfrm>
            <a:off x="2057401" y="1666875"/>
            <a:ext cx="7956551" cy="1371600"/>
          </a:xfrm>
        </p:spPr>
        <p:txBody>
          <a:bodyPr/>
          <a:lstStyle/>
          <a:p>
            <a:pP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3. Huiothesia = Adoption</a:t>
            </a:r>
            <a:endParaRPr lang="en-US" altLang="en-US" sz="4000"/>
          </a:p>
        </p:txBody>
      </p:sp>
      <p:sp>
        <p:nvSpPr>
          <p:cNvPr id="74755" name="Slide Number Placeholder 4">
            <a:extLst>
              <a:ext uri="{FF2B5EF4-FFF2-40B4-BE49-F238E27FC236}">
                <a16:creationId xmlns:a16="http://schemas.microsoft.com/office/drawing/2014/main" id="{EA2738EB-3EF5-4745-BDFE-907429F69A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B2A08557-548B-4430-B74F-262CB25359CC}"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37</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C407-EE5E-43A7-A5E6-12D9E3A2F21C}"/>
              </a:ext>
            </a:extLst>
          </p:cNvPr>
          <p:cNvSpPr>
            <a:spLocks noGrp="1"/>
          </p:cNvSpPr>
          <p:nvPr>
            <p:ph type="title"/>
          </p:nvPr>
        </p:nvSpPr>
        <p:spPr>
          <a:xfrm>
            <a:off x="2057401" y="2590800"/>
            <a:ext cx="7956551" cy="1371600"/>
          </a:xfrm>
        </p:spPr>
        <p:txBody>
          <a:bodyPr rtlCol="0">
            <a:normAutofit fontScale="90000"/>
          </a:bodyPr>
          <a:lstStyle/>
          <a:p>
            <a:pPr eaLnBrk="1" fontAlgn="auto" hangingPunct="1">
              <a:spcAft>
                <a:spcPts val="0"/>
              </a:spcAft>
              <a:defRPr/>
            </a:pPr>
            <a:r>
              <a:rPr lang="en-US" sz="4000" dirty="0">
                <a:latin typeface="Microsoft New Tai Lue" panose="020B0502040204020203" pitchFamily="34" charset="0"/>
                <a:cs typeface="Microsoft New Tai Lue" panose="020B0502040204020203" pitchFamily="34" charset="0"/>
              </a:rPr>
              <a:t>3. </a:t>
            </a:r>
            <a:r>
              <a:rPr lang="en-US" sz="4000" dirty="0" err="1">
                <a:latin typeface="Microsoft New Tai Lue" panose="020B0502040204020203" pitchFamily="34" charset="0"/>
                <a:cs typeface="Microsoft New Tai Lue" panose="020B0502040204020203" pitchFamily="34" charset="0"/>
              </a:rPr>
              <a:t>Huiothesia</a:t>
            </a:r>
            <a:r>
              <a:rPr lang="en-US" sz="4000" dirty="0">
                <a:latin typeface="Microsoft New Tai Lue" panose="020B0502040204020203" pitchFamily="34" charset="0"/>
                <a:cs typeface="Microsoft New Tai Lue" panose="020B0502040204020203" pitchFamily="34" charset="0"/>
              </a:rPr>
              <a:t> = Adoption</a:t>
            </a:r>
            <a:br>
              <a:rPr lang="en-US" sz="4000" dirty="0">
                <a:latin typeface="Microsoft New Tai Lue" panose="020B0502040204020203" pitchFamily="34" charset="0"/>
                <a:cs typeface="Microsoft New Tai Lue" panose="020B0502040204020203" pitchFamily="34" charset="0"/>
              </a:rPr>
            </a:br>
            <a:br>
              <a:rPr lang="en-US" sz="4000" dirty="0">
                <a:latin typeface="Microsoft New Tai Lue" panose="020B0502040204020203" pitchFamily="34" charset="0"/>
                <a:cs typeface="Microsoft New Tai Lue" panose="020B0502040204020203" pitchFamily="34" charset="0"/>
              </a:rPr>
            </a:br>
            <a:r>
              <a:rPr lang="en-US" sz="4000" dirty="0">
                <a:latin typeface="Microsoft New Tai Lue" panose="020B0502040204020203" pitchFamily="34" charset="0"/>
                <a:cs typeface="Microsoft New Tai Lue" panose="020B0502040204020203" pitchFamily="34" charset="0"/>
              </a:rPr>
              <a:t>In N.T. = Adoption, Sonship, Children of God</a:t>
            </a:r>
            <a:endParaRPr lang="en-US" sz="4000" dirty="0"/>
          </a:p>
        </p:txBody>
      </p:sp>
      <p:sp>
        <p:nvSpPr>
          <p:cNvPr id="76803" name="Slide Number Placeholder 4">
            <a:extLst>
              <a:ext uri="{FF2B5EF4-FFF2-40B4-BE49-F238E27FC236}">
                <a16:creationId xmlns:a16="http://schemas.microsoft.com/office/drawing/2014/main" id="{E16FDBB1-2C88-4AF1-B348-8152A20653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2868E7E9-2937-4DB2-B962-78864554E3BB}"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38</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599D-32F4-4BB5-85DC-A029A2A1A112}"/>
              </a:ext>
            </a:extLst>
          </p:cNvPr>
          <p:cNvSpPr>
            <a:spLocks noGrp="1"/>
          </p:cNvSpPr>
          <p:nvPr>
            <p:ph type="title"/>
          </p:nvPr>
        </p:nvSpPr>
        <p:spPr>
          <a:xfrm>
            <a:off x="2057401" y="2590800"/>
            <a:ext cx="7956551" cy="1371600"/>
          </a:xfrm>
        </p:spPr>
        <p:txBody>
          <a:bodyPr rtlCol="0">
            <a:normAutofit fontScale="90000"/>
          </a:bodyPr>
          <a:lstStyle/>
          <a:p>
            <a:pPr eaLnBrk="1" fontAlgn="auto" hangingPunct="1">
              <a:spcAft>
                <a:spcPts val="0"/>
              </a:spcAft>
              <a:defRPr/>
            </a:pPr>
            <a:r>
              <a:rPr lang="en-US" sz="4000" dirty="0">
                <a:latin typeface="Microsoft New Tai Lue" panose="020B0502040204020203" pitchFamily="34" charset="0"/>
                <a:cs typeface="Microsoft New Tai Lue" panose="020B0502040204020203" pitchFamily="34" charset="0"/>
              </a:rPr>
              <a:t>4. </a:t>
            </a:r>
            <a:r>
              <a:rPr lang="en-US" sz="4000" dirty="0" err="1">
                <a:latin typeface="Microsoft New Tai Lue" panose="020B0502040204020203" pitchFamily="34" charset="0"/>
                <a:cs typeface="Microsoft New Tai Lue" panose="020B0502040204020203" pitchFamily="34" charset="0"/>
              </a:rPr>
              <a:t>Katallasso</a:t>
            </a:r>
            <a:r>
              <a:rPr lang="en-US" sz="4000" dirty="0">
                <a:latin typeface="Microsoft New Tai Lue" panose="020B0502040204020203" pitchFamily="34" charset="0"/>
                <a:cs typeface="Microsoft New Tai Lue" panose="020B0502040204020203" pitchFamily="34" charset="0"/>
              </a:rPr>
              <a:t> = Reconciliation</a:t>
            </a:r>
            <a:br>
              <a:rPr lang="en-US" sz="4000" dirty="0">
                <a:latin typeface="Microsoft New Tai Lue" panose="020B0502040204020203" pitchFamily="34" charset="0"/>
                <a:cs typeface="Microsoft New Tai Lue" panose="020B0502040204020203" pitchFamily="34" charset="0"/>
              </a:rPr>
            </a:br>
            <a:br>
              <a:rPr lang="en-US" sz="4000" dirty="0">
                <a:latin typeface="Microsoft New Tai Lue" panose="020B0502040204020203" pitchFamily="34" charset="0"/>
                <a:cs typeface="Microsoft New Tai Lue" panose="020B0502040204020203" pitchFamily="34" charset="0"/>
              </a:rPr>
            </a:br>
            <a:endParaRPr lang="en-US" sz="4000" dirty="0"/>
          </a:p>
        </p:txBody>
      </p:sp>
      <p:sp>
        <p:nvSpPr>
          <p:cNvPr id="78851" name="Slide Number Placeholder 4">
            <a:extLst>
              <a:ext uri="{FF2B5EF4-FFF2-40B4-BE49-F238E27FC236}">
                <a16:creationId xmlns:a16="http://schemas.microsoft.com/office/drawing/2014/main" id="{A00B94AC-C480-49B9-98C2-D216CB547A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24C488B1-CD04-4FDC-AA1E-EA68955046A2}"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39</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3A554B4-2D2A-4019-A3AC-B43BB3B6E535}"/>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400" b="1" dirty="0">
                <a:solidFill>
                  <a:srgbClr val="FFC000"/>
                </a:solidFill>
                <a:latin typeface="Microsoft New Tai Lue" panose="020B0502040204020203" pitchFamily="34" charset="0"/>
                <a:cs typeface="Microsoft New Tai Lue" panose="020B0502040204020203" pitchFamily="34" charset="0"/>
              </a:rPr>
              <a:t>Exo. 15:13</a:t>
            </a:r>
          </a:p>
          <a:p>
            <a:pPr marL="0" indent="0" defTabSz="457189">
              <a:buClr>
                <a:srgbClr val="0563C1"/>
              </a:buClr>
              <a:buNone/>
              <a:defRPr/>
            </a:pPr>
            <a:r>
              <a:rPr lang="en-US" sz="2400" dirty="0">
                <a:solidFill>
                  <a:prstClr val="white"/>
                </a:solidFill>
                <a:latin typeface="Microsoft New Tai Lue" panose="020B0502040204020203" pitchFamily="34" charset="0"/>
                <a:cs typeface="Microsoft New Tai Lue" panose="020B0502040204020203" pitchFamily="34" charset="0"/>
              </a:rPr>
              <a:t>“In Thy lovingkindness Thou hast led the </a:t>
            </a:r>
            <a:r>
              <a:rPr lang="en-US" sz="2400" b="1" u="sng" dirty="0">
                <a:solidFill>
                  <a:prstClr val="white"/>
                </a:solidFill>
                <a:latin typeface="Microsoft New Tai Lue" panose="020B0502040204020203" pitchFamily="34" charset="0"/>
                <a:cs typeface="Microsoft New Tai Lue" panose="020B0502040204020203" pitchFamily="34" charset="0"/>
              </a:rPr>
              <a:t>people who thou hast redeemed</a:t>
            </a:r>
            <a:r>
              <a:rPr lang="en-US" sz="2400" dirty="0">
                <a:solidFill>
                  <a:prstClr val="white"/>
                </a:solidFill>
                <a:latin typeface="Microsoft New Tai Lue" panose="020B0502040204020203" pitchFamily="34" charset="0"/>
                <a:cs typeface="Microsoft New Tai Lue" panose="020B0502040204020203" pitchFamily="34" charset="0"/>
              </a:rPr>
              <a:t> in Thy strength Thou hast guided them to Thy holy habitation.”</a:t>
            </a:r>
          </a:p>
          <a:p>
            <a:pPr marL="0" indent="0" defTabSz="457189">
              <a:buClr>
                <a:srgbClr val="0563C1"/>
              </a:buClr>
              <a:buNone/>
              <a:defRPr/>
            </a:pPr>
            <a:r>
              <a:rPr lang="en-US" sz="24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r>
              <a:rPr lang="en-US" sz="2400" b="1" dirty="0">
                <a:solidFill>
                  <a:srgbClr val="FFC000"/>
                </a:solidFill>
                <a:latin typeface="Microsoft New Tai Lue" panose="020B0502040204020203" pitchFamily="34" charset="0"/>
                <a:cs typeface="Microsoft New Tai Lue" panose="020B0502040204020203" pitchFamily="34" charset="0"/>
              </a:rPr>
              <a:t>Exo. 15:16</a:t>
            </a:r>
          </a:p>
          <a:p>
            <a:pPr marL="0" indent="0" defTabSz="457189">
              <a:buClr>
                <a:srgbClr val="0563C1"/>
              </a:buClr>
              <a:buNone/>
              <a:defRPr/>
            </a:pPr>
            <a:r>
              <a:rPr lang="en-US" sz="2400" dirty="0">
                <a:solidFill>
                  <a:prstClr val="white"/>
                </a:solidFill>
                <a:latin typeface="Microsoft New Tai Lue" panose="020B0502040204020203" pitchFamily="34" charset="0"/>
                <a:cs typeface="Microsoft New Tai Lue" panose="020B0502040204020203" pitchFamily="34" charset="0"/>
              </a:rPr>
              <a:t>“Terror and dread fall upon them; by the greatness of Thine arm they are motionless as stone; until Thy people pass over, O Lord, </a:t>
            </a:r>
            <a:r>
              <a:rPr lang="en-US" sz="2400" b="1" u="sng" dirty="0">
                <a:solidFill>
                  <a:prstClr val="white"/>
                </a:solidFill>
                <a:latin typeface="Microsoft New Tai Lue" panose="020B0502040204020203" pitchFamily="34" charset="0"/>
                <a:cs typeface="Microsoft New Tai Lue" panose="020B0502040204020203" pitchFamily="34" charset="0"/>
              </a:rPr>
              <a:t>until the people pass over whom thou has purchased</a:t>
            </a:r>
            <a:r>
              <a:rPr lang="en-US" sz="2400" dirty="0">
                <a:solidFill>
                  <a:prstClr val="white"/>
                </a:solidFill>
                <a:latin typeface="Microsoft New Tai Lue" panose="020B0502040204020203" pitchFamily="34" charset="0"/>
                <a:cs typeface="Microsoft New Tai Lue" panose="020B0502040204020203" pitchFamily="34" charset="0"/>
              </a:rPr>
              <a:t>.”</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10243" name="Slide Number Placeholder 4">
            <a:extLst>
              <a:ext uri="{FF2B5EF4-FFF2-40B4-BE49-F238E27FC236}">
                <a16:creationId xmlns:a16="http://schemas.microsoft.com/office/drawing/2014/main" id="{98A19109-F4BC-4F28-88CD-9AEBC65EA47A}"/>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018C3112-4F79-4017-BEAE-AB987FF77337}"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4</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CDAB-6519-4B77-BB0B-DF7A68CE7AC1}"/>
              </a:ext>
            </a:extLst>
          </p:cNvPr>
          <p:cNvSpPr>
            <a:spLocks noGrp="1"/>
          </p:cNvSpPr>
          <p:nvPr>
            <p:ph type="title"/>
          </p:nvPr>
        </p:nvSpPr>
        <p:spPr>
          <a:xfrm>
            <a:off x="2057401" y="2590800"/>
            <a:ext cx="7956551" cy="1371600"/>
          </a:xfrm>
        </p:spPr>
        <p:txBody>
          <a:bodyPr rtlCol="0">
            <a:normAutofit fontScale="90000"/>
          </a:bodyPr>
          <a:lstStyle/>
          <a:p>
            <a:pPr eaLnBrk="1" fontAlgn="auto" hangingPunct="1">
              <a:spcAft>
                <a:spcPts val="0"/>
              </a:spcAft>
              <a:defRPr/>
            </a:pPr>
            <a:r>
              <a:rPr lang="en-US" sz="4000" dirty="0">
                <a:latin typeface="Microsoft New Tai Lue" panose="020B0502040204020203" pitchFamily="34" charset="0"/>
                <a:cs typeface="Microsoft New Tai Lue" panose="020B0502040204020203" pitchFamily="34" charset="0"/>
              </a:rPr>
              <a:t>4. </a:t>
            </a:r>
            <a:r>
              <a:rPr lang="en-US" sz="4000" dirty="0" err="1">
                <a:latin typeface="Microsoft New Tai Lue" panose="020B0502040204020203" pitchFamily="34" charset="0"/>
                <a:cs typeface="Microsoft New Tai Lue" panose="020B0502040204020203" pitchFamily="34" charset="0"/>
              </a:rPr>
              <a:t>Katallasso</a:t>
            </a:r>
            <a:r>
              <a:rPr lang="en-US" sz="4000" dirty="0">
                <a:latin typeface="Microsoft New Tai Lue" panose="020B0502040204020203" pitchFamily="34" charset="0"/>
                <a:cs typeface="Microsoft New Tai Lue" panose="020B0502040204020203" pitchFamily="34" charset="0"/>
              </a:rPr>
              <a:t> = Reconciliation</a:t>
            </a:r>
            <a:br>
              <a:rPr lang="en-US" sz="4000" dirty="0">
                <a:latin typeface="Microsoft New Tai Lue" panose="020B0502040204020203" pitchFamily="34" charset="0"/>
                <a:cs typeface="Microsoft New Tai Lue" panose="020B0502040204020203" pitchFamily="34" charset="0"/>
              </a:rPr>
            </a:br>
            <a:br>
              <a:rPr lang="en-US" sz="4000" dirty="0">
                <a:latin typeface="Microsoft New Tai Lue" panose="020B0502040204020203" pitchFamily="34" charset="0"/>
                <a:cs typeface="Microsoft New Tai Lue" panose="020B0502040204020203" pitchFamily="34" charset="0"/>
              </a:rPr>
            </a:br>
            <a:r>
              <a:rPr lang="en-US" sz="4000" dirty="0">
                <a:latin typeface="Microsoft New Tai Lue" panose="020B0502040204020203" pitchFamily="34" charset="0"/>
                <a:cs typeface="Microsoft New Tai Lue" panose="020B0502040204020203" pitchFamily="34" charset="0"/>
              </a:rPr>
              <a:t>In N.T. = Reconciliation</a:t>
            </a:r>
            <a:endParaRPr lang="en-US" sz="4000" dirty="0"/>
          </a:p>
        </p:txBody>
      </p:sp>
      <p:sp>
        <p:nvSpPr>
          <p:cNvPr id="80899" name="Slide Number Placeholder 4">
            <a:extLst>
              <a:ext uri="{FF2B5EF4-FFF2-40B4-BE49-F238E27FC236}">
                <a16:creationId xmlns:a16="http://schemas.microsoft.com/office/drawing/2014/main" id="{9BDE0FAC-267C-43B5-B2FC-7398B49158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609FA574-2E57-477E-A1D0-F9D0C3502B90}"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40</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D408-AD02-472B-A7F0-7DA1C2B5A8CF}"/>
              </a:ext>
            </a:extLst>
          </p:cNvPr>
          <p:cNvSpPr>
            <a:spLocks noGrp="1"/>
          </p:cNvSpPr>
          <p:nvPr>
            <p:ph type="title"/>
          </p:nvPr>
        </p:nvSpPr>
        <p:spPr>
          <a:xfrm>
            <a:off x="2057401" y="2514600"/>
            <a:ext cx="7956551" cy="1371600"/>
          </a:xfrm>
        </p:spPr>
        <p:txBody>
          <a:bodyPr rtlCol="0">
            <a:normAutofit fontScale="90000"/>
          </a:bodyPr>
          <a:lstStyle/>
          <a:p>
            <a:pPr eaLnBrk="1" fontAlgn="auto" hangingPunct="1">
              <a:spcAft>
                <a:spcPts val="0"/>
              </a:spcAft>
              <a:defRPr/>
            </a:pPr>
            <a:r>
              <a:rPr lang="en-US" sz="4000" dirty="0">
                <a:latin typeface="Microsoft New Tai Lue" panose="020B0502040204020203" pitchFamily="34" charset="0"/>
                <a:cs typeface="Microsoft New Tai Lue" panose="020B0502040204020203" pitchFamily="34" charset="0"/>
              </a:rPr>
              <a:t>5. </a:t>
            </a:r>
            <a:r>
              <a:rPr lang="en-US" sz="4000" dirty="0" err="1">
                <a:latin typeface="Microsoft New Tai Lue" panose="020B0502040204020203" pitchFamily="34" charset="0"/>
                <a:cs typeface="Microsoft New Tai Lue" panose="020B0502040204020203" pitchFamily="34" charset="0"/>
              </a:rPr>
              <a:t>Apolutrosis</a:t>
            </a:r>
            <a:r>
              <a:rPr lang="en-US" sz="4000" dirty="0">
                <a:latin typeface="Microsoft New Tai Lue" panose="020B0502040204020203" pitchFamily="34" charset="0"/>
                <a:cs typeface="Microsoft New Tai Lue" panose="020B0502040204020203" pitchFamily="34" charset="0"/>
              </a:rPr>
              <a:t> = To set free, to make free, to loose by a purchase price</a:t>
            </a:r>
            <a:endParaRPr lang="en-US" sz="4000" dirty="0"/>
          </a:p>
        </p:txBody>
      </p:sp>
      <p:sp>
        <p:nvSpPr>
          <p:cNvPr id="82947" name="Slide Number Placeholder 4">
            <a:extLst>
              <a:ext uri="{FF2B5EF4-FFF2-40B4-BE49-F238E27FC236}">
                <a16:creationId xmlns:a16="http://schemas.microsoft.com/office/drawing/2014/main" id="{34F2B1FA-07FF-4A66-9995-0F963E582B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54561640-4CE0-47B3-BD4C-6A85BB565E06}"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41</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3C5E-5E6E-4289-A9C1-908EDEE87836}"/>
              </a:ext>
            </a:extLst>
          </p:cNvPr>
          <p:cNvSpPr>
            <a:spLocks noGrp="1"/>
          </p:cNvSpPr>
          <p:nvPr>
            <p:ph type="title"/>
          </p:nvPr>
        </p:nvSpPr>
        <p:spPr>
          <a:xfrm>
            <a:off x="2057401" y="3048000"/>
            <a:ext cx="7956551" cy="1371600"/>
          </a:xfrm>
        </p:spPr>
        <p:txBody>
          <a:bodyPr rtlCol="0">
            <a:normAutofit fontScale="90000"/>
          </a:bodyPr>
          <a:lstStyle/>
          <a:p>
            <a:pPr eaLnBrk="1" fontAlgn="auto" hangingPunct="1">
              <a:spcAft>
                <a:spcPts val="0"/>
              </a:spcAft>
              <a:defRPr/>
            </a:pPr>
            <a:r>
              <a:rPr lang="en-US" sz="4000" dirty="0">
                <a:latin typeface="Microsoft New Tai Lue" panose="020B0502040204020203" pitchFamily="34" charset="0"/>
                <a:cs typeface="Microsoft New Tai Lue" panose="020B0502040204020203" pitchFamily="34" charset="0"/>
              </a:rPr>
              <a:t>5. </a:t>
            </a:r>
            <a:r>
              <a:rPr lang="en-US" sz="4000" dirty="0" err="1">
                <a:latin typeface="Microsoft New Tai Lue" panose="020B0502040204020203" pitchFamily="34" charset="0"/>
                <a:cs typeface="Microsoft New Tai Lue" panose="020B0502040204020203" pitchFamily="34" charset="0"/>
              </a:rPr>
              <a:t>Apolutrosis</a:t>
            </a:r>
            <a:r>
              <a:rPr lang="en-US" sz="4000" dirty="0">
                <a:latin typeface="Microsoft New Tai Lue" panose="020B0502040204020203" pitchFamily="34" charset="0"/>
                <a:cs typeface="Microsoft New Tai Lue" panose="020B0502040204020203" pitchFamily="34" charset="0"/>
              </a:rPr>
              <a:t> = To set free, to make free, to loose by a purchase price</a:t>
            </a:r>
            <a:br>
              <a:rPr lang="en-US" sz="4000" dirty="0">
                <a:latin typeface="Microsoft New Tai Lue" panose="020B0502040204020203" pitchFamily="34" charset="0"/>
                <a:cs typeface="Microsoft New Tai Lue" panose="020B0502040204020203" pitchFamily="34" charset="0"/>
              </a:rPr>
            </a:br>
            <a:r>
              <a:rPr lang="en-US" sz="1051" dirty="0">
                <a:latin typeface="Microsoft New Tai Lue" panose="020B0502040204020203" pitchFamily="34" charset="0"/>
                <a:cs typeface="Microsoft New Tai Lue" panose="020B0502040204020203" pitchFamily="34" charset="0"/>
              </a:rPr>
              <a:t> </a:t>
            </a:r>
            <a:br>
              <a:rPr lang="en-US" sz="4000" dirty="0">
                <a:latin typeface="Microsoft New Tai Lue" panose="020B0502040204020203" pitchFamily="34" charset="0"/>
                <a:cs typeface="Microsoft New Tai Lue" panose="020B0502040204020203" pitchFamily="34" charset="0"/>
              </a:rPr>
            </a:br>
            <a:r>
              <a:rPr lang="en-US" sz="4000" dirty="0">
                <a:latin typeface="Microsoft New Tai Lue" panose="020B0502040204020203" pitchFamily="34" charset="0"/>
                <a:cs typeface="Microsoft New Tai Lue" panose="020B0502040204020203" pitchFamily="34" charset="0"/>
              </a:rPr>
              <a:t>In N.T. = Redemption</a:t>
            </a:r>
            <a:br>
              <a:rPr lang="en-US" sz="4000" dirty="0">
                <a:latin typeface="Microsoft New Tai Lue" panose="020B0502040204020203" pitchFamily="34" charset="0"/>
                <a:cs typeface="Microsoft New Tai Lue" panose="020B0502040204020203" pitchFamily="34" charset="0"/>
              </a:rPr>
            </a:br>
            <a:r>
              <a:rPr lang="en-US" sz="1051" dirty="0">
                <a:latin typeface="Microsoft New Tai Lue" panose="020B0502040204020203" pitchFamily="34" charset="0"/>
                <a:cs typeface="Microsoft New Tai Lue" panose="020B0502040204020203" pitchFamily="34" charset="0"/>
              </a:rPr>
              <a:t> </a:t>
            </a:r>
            <a:br>
              <a:rPr lang="en-US" sz="4000" dirty="0">
                <a:latin typeface="Microsoft New Tai Lue" panose="020B0502040204020203" pitchFamily="34" charset="0"/>
                <a:cs typeface="Microsoft New Tai Lue" panose="020B0502040204020203" pitchFamily="34" charset="0"/>
              </a:rPr>
            </a:br>
            <a:r>
              <a:rPr lang="en-US" sz="3100" b="1" dirty="0">
                <a:solidFill>
                  <a:srgbClr val="FFC000"/>
                </a:solidFill>
                <a:latin typeface="Microsoft New Tai Lue" panose="020B0502040204020203" pitchFamily="34" charset="0"/>
                <a:cs typeface="Microsoft New Tai Lue" panose="020B0502040204020203" pitchFamily="34" charset="0"/>
              </a:rPr>
              <a:t>Rom 8:23-</a:t>
            </a:r>
            <a:r>
              <a:rPr lang="en-US" sz="3100" dirty="0">
                <a:latin typeface="Microsoft New Tai Lue" panose="020B0502040204020203" pitchFamily="34" charset="0"/>
                <a:cs typeface="Microsoft New Tai Lue" panose="020B0502040204020203" pitchFamily="34" charset="0"/>
              </a:rPr>
              <a:t> We still wait for the redemption of our bodies.</a:t>
            </a:r>
            <a:br>
              <a:rPr lang="en-US" sz="3100" dirty="0">
                <a:latin typeface="Microsoft New Tai Lue" panose="020B0502040204020203" pitchFamily="34" charset="0"/>
                <a:cs typeface="Microsoft New Tai Lue" panose="020B0502040204020203" pitchFamily="34" charset="0"/>
              </a:rPr>
            </a:br>
            <a:r>
              <a:rPr lang="en-US" sz="3100" dirty="0">
                <a:latin typeface="Microsoft New Tai Lue" panose="020B0502040204020203" pitchFamily="34" charset="0"/>
                <a:cs typeface="Microsoft New Tai Lue" panose="020B0502040204020203" pitchFamily="34" charset="0"/>
              </a:rPr>
              <a:t>  </a:t>
            </a:r>
            <a:br>
              <a:rPr lang="en-US" sz="3100" dirty="0">
                <a:latin typeface="Microsoft New Tai Lue" panose="020B0502040204020203" pitchFamily="34" charset="0"/>
                <a:cs typeface="Microsoft New Tai Lue" panose="020B0502040204020203" pitchFamily="34" charset="0"/>
              </a:rPr>
            </a:br>
            <a:r>
              <a:rPr lang="en-US" sz="3100" i="1" dirty="0">
                <a:latin typeface="Microsoft New Tai Lue" panose="020B0502040204020203" pitchFamily="34" charset="0"/>
                <a:cs typeface="Microsoft New Tai Lue" panose="020B0502040204020203" pitchFamily="34" charset="0"/>
              </a:rPr>
              <a:t>“Not only that, but we also who have the </a:t>
            </a:r>
            <a:r>
              <a:rPr lang="en-US" sz="3100" i="1" dirty="0" err="1">
                <a:latin typeface="Microsoft New Tai Lue" panose="020B0502040204020203" pitchFamily="34" charset="0"/>
                <a:cs typeface="Microsoft New Tai Lue" panose="020B0502040204020203" pitchFamily="34" charset="0"/>
              </a:rPr>
              <a:t>firstfruits</a:t>
            </a:r>
            <a:r>
              <a:rPr lang="en-US" sz="3100" i="1" dirty="0">
                <a:latin typeface="Microsoft New Tai Lue" panose="020B0502040204020203" pitchFamily="34" charset="0"/>
                <a:cs typeface="Microsoft New Tai Lue" panose="020B0502040204020203" pitchFamily="34" charset="0"/>
              </a:rPr>
              <a:t> of the Spirit, even we ourselves groan within ourselves, eagerly waiting for the adoption, the </a:t>
            </a:r>
            <a:r>
              <a:rPr lang="en-US" sz="3100" b="1" i="1" u="sng" dirty="0">
                <a:latin typeface="Microsoft New Tai Lue" panose="020B0502040204020203" pitchFamily="34" charset="0"/>
                <a:cs typeface="Microsoft New Tai Lue" panose="020B0502040204020203" pitchFamily="34" charset="0"/>
              </a:rPr>
              <a:t>redemption</a:t>
            </a:r>
            <a:r>
              <a:rPr lang="en-US" sz="3100" i="1" dirty="0">
                <a:latin typeface="Microsoft New Tai Lue" panose="020B0502040204020203" pitchFamily="34" charset="0"/>
                <a:cs typeface="Microsoft New Tai Lue" panose="020B0502040204020203" pitchFamily="34" charset="0"/>
              </a:rPr>
              <a:t> of our body.”</a:t>
            </a:r>
            <a:br>
              <a:rPr lang="en-US" sz="4000" i="1" dirty="0">
                <a:latin typeface="Microsoft New Tai Lue" panose="020B0502040204020203" pitchFamily="34" charset="0"/>
                <a:cs typeface="Microsoft New Tai Lue" panose="020B0502040204020203" pitchFamily="34" charset="0"/>
              </a:rPr>
            </a:br>
            <a:endParaRPr lang="en-US" sz="4000" dirty="0"/>
          </a:p>
        </p:txBody>
      </p:sp>
      <p:sp>
        <p:nvSpPr>
          <p:cNvPr id="84995" name="Slide Number Placeholder 4">
            <a:extLst>
              <a:ext uri="{FF2B5EF4-FFF2-40B4-BE49-F238E27FC236}">
                <a16:creationId xmlns:a16="http://schemas.microsoft.com/office/drawing/2014/main" id="{74655292-88F1-44C1-B555-FD84AF97B6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3F7AB39E-49E8-4975-BC0A-E58AB34B9B77}"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42</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E2FECBA7-F3C7-42B4-A14A-46BABC672308}"/>
              </a:ext>
            </a:extLst>
          </p:cNvPr>
          <p:cNvSpPr>
            <a:spLocks noGrp="1" noChangeArrowheads="1"/>
          </p:cNvSpPr>
          <p:nvPr>
            <p:ph type="title"/>
          </p:nvPr>
        </p:nvSpPr>
        <p:spPr>
          <a:xfrm>
            <a:off x="2117726" y="1676400"/>
            <a:ext cx="7956551" cy="3505200"/>
          </a:xfrm>
        </p:spPr>
        <p:txBody>
          <a:bodyPr/>
          <a:lstStyle/>
          <a:p>
            <a:pPr eaLnBrk="1" hangingPunct="1"/>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Justification</a:t>
            </a: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Forgiveness (Remission)</a:t>
            </a: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Adoption</a:t>
            </a: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Reconciliation</a:t>
            </a:r>
            <a:b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br>
            <a:r>
              <a:rPr lang="en-US" altLang="en-US" sz="4000">
                <a:latin typeface="Microsoft New Tai Lue" panose="020B0502040204020203" pitchFamily="34" charset="0"/>
                <a:ea typeface="Microsoft New Tai Lue" panose="020B0502040204020203" pitchFamily="34" charset="0"/>
                <a:cs typeface="Microsoft New Tai Lue" panose="020B0502040204020203" pitchFamily="34" charset="0"/>
              </a:rPr>
              <a:t>Redemption</a:t>
            </a:r>
            <a:endParaRPr lang="en-US" altLang="en-US" sz="4000"/>
          </a:p>
        </p:txBody>
      </p:sp>
      <p:sp>
        <p:nvSpPr>
          <p:cNvPr id="87043" name="Slide Number Placeholder 4">
            <a:extLst>
              <a:ext uri="{FF2B5EF4-FFF2-40B4-BE49-F238E27FC236}">
                <a16:creationId xmlns:a16="http://schemas.microsoft.com/office/drawing/2014/main" id="{DC35277F-514E-43FB-9276-8D1549FFD55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F7811392-636B-4169-81BC-597C73C1E90E}"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43</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7513951-219B-4854-9A8E-4DEE80ACB75C}"/>
              </a:ext>
            </a:extLst>
          </p:cNvPr>
          <p:cNvSpPr txBox="1">
            <a:spLocks/>
          </p:cNvSpPr>
          <p:nvPr/>
        </p:nvSpPr>
        <p:spPr bwMode="auto">
          <a:xfrm>
            <a:off x="1905000" y="304801"/>
            <a:ext cx="8305800" cy="3998913"/>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400" b="1" dirty="0">
                <a:solidFill>
                  <a:srgbClr val="FFC000"/>
                </a:solidFill>
                <a:latin typeface="Microsoft New Tai Lue" panose="020B0502040204020203" pitchFamily="34" charset="0"/>
                <a:cs typeface="Microsoft New Tai Lue" panose="020B0502040204020203" pitchFamily="34" charset="0"/>
              </a:rPr>
              <a:t>Exo. 15:13</a:t>
            </a:r>
          </a:p>
          <a:p>
            <a:pPr marL="0" indent="0" defTabSz="457189">
              <a:buClr>
                <a:srgbClr val="0563C1"/>
              </a:buClr>
              <a:buNone/>
              <a:defRPr/>
            </a:pPr>
            <a:r>
              <a:rPr lang="en-US" sz="2400" dirty="0">
                <a:solidFill>
                  <a:prstClr val="white"/>
                </a:solidFill>
                <a:latin typeface="Microsoft New Tai Lue" panose="020B0502040204020203" pitchFamily="34" charset="0"/>
                <a:cs typeface="Microsoft New Tai Lue" panose="020B0502040204020203" pitchFamily="34" charset="0"/>
              </a:rPr>
              <a:t>“In Thy lovingkindness Thou hast led the </a:t>
            </a:r>
            <a:r>
              <a:rPr lang="en-US" sz="2400" b="1" u="sng" dirty="0">
                <a:solidFill>
                  <a:prstClr val="white"/>
                </a:solidFill>
                <a:latin typeface="Microsoft New Tai Lue" panose="020B0502040204020203" pitchFamily="34" charset="0"/>
                <a:cs typeface="Microsoft New Tai Lue" panose="020B0502040204020203" pitchFamily="34" charset="0"/>
              </a:rPr>
              <a:t>people who thou hast redeemed</a:t>
            </a:r>
            <a:r>
              <a:rPr lang="en-US" sz="2400" dirty="0">
                <a:solidFill>
                  <a:prstClr val="white"/>
                </a:solidFill>
                <a:latin typeface="Microsoft New Tai Lue" panose="020B0502040204020203" pitchFamily="34" charset="0"/>
                <a:cs typeface="Microsoft New Tai Lue" panose="020B0502040204020203" pitchFamily="34" charset="0"/>
              </a:rPr>
              <a:t> in Thy strength Thou hast guided them to Thy holy habitation.”</a:t>
            </a:r>
          </a:p>
          <a:p>
            <a:pPr marL="0" indent="0" defTabSz="457189">
              <a:buClr>
                <a:srgbClr val="0563C1"/>
              </a:buClr>
              <a:buNone/>
              <a:defRPr/>
            </a:pPr>
            <a:r>
              <a:rPr lang="en-US" sz="8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r>
              <a:rPr lang="en-US" sz="2400" b="1" dirty="0">
                <a:solidFill>
                  <a:srgbClr val="FFC000"/>
                </a:solidFill>
                <a:latin typeface="Microsoft New Tai Lue" panose="020B0502040204020203" pitchFamily="34" charset="0"/>
                <a:cs typeface="Microsoft New Tai Lue" panose="020B0502040204020203" pitchFamily="34" charset="0"/>
              </a:rPr>
              <a:t>Exo. 15:16</a:t>
            </a:r>
          </a:p>
          <a:p>
            <a:pPr marL="0" indent="0" defTabSz="457189">
              <a:buClr>
                <a:srgbClr val="0563C1"/>
              </a:buClr>
              <a:buNone/>
              <a:defRPr/>
            </a:pPr>
            <a:r>
              <a:rPr lang="en-US" sz="2400" dirty="0">
                <a:solidFill>
                  <a:prstClr val="white"/>
                </a:solidFill>
                <a:latin typeface="Microsoft New Tai Lue" panose="020B0502040204020203" pitchFamily="34" charset="0"/>
                <a:cs typeface="Microsoft New Tai Lue" panose="020B0502040204020203" pitchFamily="34" charset="0"/>
              </a:rPr>
              <a:t>“Terror and dread fall upon them; by the greatness of Thine arm they are motionless as stone; until Thy people pass over, O Lord, </a:t>
            </a:r>
            <a:r>
              <a:rPr lang="en-US" sz="2400" b="1" u="sng" dirty="0">
                <a:solidFill>
                  <a:prstClr val="white"/>
                </a:solidFill>
                <a:latin typeface="Microsoft New Tai Lue" panose="020B0502040204020203" pitchFamily="34" charset="0"/>
                <a:cs typeface="Microsoft New Tai Lue" panose="020B0502040204020203" pitchFamily="34" charset="0"/>
              </a:rPr>
              <a:t>until the people pass over whom thou has purchased</a:t>
            </a:r>
            <a:r>
              <a:rPr lang="en-US" sz="2400" dirty="0">
                <a:solidFill>
                  <a:prstClr val="white"/>
                </a:solidFill>
                <a:latin typeface="Microsoft New Tai Lue" panose="020B0502040204020203" pitchFamily="34" charset="0"/>
                <a:cs typeface="Microsoft New Tai Lue" panose="020B0502040204020203" pitchFamily="34" charset="0"/>
              </a:rPr>
              <a:t>.”</a:t>
            </a:r>
          </a:p>
          <a:p>
            <a:pPr marL="0" indent="0" defTabSz="457189">
              <a:buClr>
                <a:srgbClr val="0563C1"/>
              </a:buClr>
              <a:buNone/>
              <a:defRPr/>
            </a:pPr>
            <a:r>
              <a:rPr lang="en-US" sz="8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r>
              <a:rPr lang="en-US" sz="2400" b="1" dirty="0">
                <a:solidFill>
                  <a:srgbClr val="FFC000"/>
                </a:solidFill>
                <a:latin typeface="Microsoft New Tai Lue" panose="020B0502040204020203" pitchFamily="34" charset="0"/>
                <a:cs typeface="Microsoft New Tai Lue" panose="020B0502040204020203" pitchFamily="34" charset="0"/>
              </a:rPr>
              <a:t>Deut. 7:8</a:t>
            </a:r>
          </a:p>
          <a:p>
            <a:pPr marL="0" indent="0" defTabSz="457189">
              <a:buClr>
                <a:srgbClr val="0563C1"/>
              </a:buClr>
              <a:buNone/>
              <a:defRPr/>
            </a:pPr>
            <a:r>
              <a:rPr lang="en-US" sz="2400" dirty="0">
                <a:solidFill>
                  <a:prstClr val="white"/>
                </a:solidFill>
                <a:latin typeface="Microsoft New Tai Lue" panose="020B0502040204020203" pitchFamily="34" charset="0"/>
                <a:cs typeface="Microsoft New Tai Lue" panose="020B0502040204020203" pitchFamily="34" charset="0"/>
              </a:rPr>
              <a:t>“but because the LORD loves you, and because He would keep the oath which He swore to your fathers, the LORD has brought you out with a mighty hand, </a:t>
            </a:r>
            <a:r>
              <a:rPr lang="en-US" sz="2400" b="1" u="sng" dirty="0">
                <a:solidFill>
                  <a:prstClr val="white"/>
                </a:solidFill>
                <a:latin typeface="Microsoft New Tai Lue" panose="020B0502040204020203" pitchFamily="34" charset="0"/>
                <a:cs typeface="Microsoft New Tai Lue" panose="020B0502040204020203" pitchFamily="34" charset="0"/>
              </a:rPr>
              <a:t>and redeemed you from the house of bondage</a:t>
            </a:r>
            <a:r>
              <a:rPr lang="en-US" sz="2400" dirty="0">
                <a:solidFill>
                  <a:prstClr val="white"/>
                </a:solidFill>
                <a:latin typeface="Microsoft New Tai Lue" panose="020B0502040204020203" pitchFamily="34" charset="0"/>
                <a:cs typeface="Microsoft New Tai Lue" panose="020B0502040204020203" pitchFamily="34" charset="0"/>
              </a:rPr>
              <a:t>, from the hand of Pharaoh king of Egypt.”</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12291" name="Slide Number Placeholder 4">
            <a:extLst>
              <a:ext uri="{FF2B5EF4-FFF2-40B4-BE49-F238E27FC236}">
                <a16:creationId xmlns:a16="http://schemas.microsoft.com/office/drawing/2014/main" id="{9813212F-3B2D-4A24-8CB5-57C424A6B337}"/>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AF49DB0D-7CB5-49E5-85ED-E3673CF5FCA1}"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5</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9C0CA06-F9C6-496D-BE1E-8F1A8B1C6041}"/>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Salvation Means Many Different Things                              to Different People  </a:t>
            </a:r>
          </a:p>
          <a:p>
            <a:pPr marL="0" indent="0" algn="ctr"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Can mean </a:t>
            </a:r>
            <a:r>
              <a:rPr lang="en-US" sz="2800" u="sng" dirty="0">
                <a:solidFill>
                  <a:prstClr val="white"/>
                </a:solidFill>
                <a:latin typeface="Microsoft New Tai Lue" panose="020B0502040204020203" pitchFamily="34" charset="0"/>
                <a:cs typeface="Microsoft New Tai Lue" panose="020B0502040204020203" pitchFamily="34" charset="0"/>
              </a:rPr>
              <a:t>attaining heaven</a:t>
            </a:r>
            <a:r>
              <a:rPr lang="en-US" sz="2800" dirty="0">
                <a:solidFill>
                  <a:prstClr val="white"/>
                </a:solidFill>
                <a:latin typeface="Microsoft New Tai Lue" panose="020B0502040204020203" pitchFamily="34" charset="0"/>
                <a:cs typeface="Microsoft New Tai Lue" panose="020B0502040204020203" pitchFamily="34" charset="0"/>
              </a:rPr>
              <a:t>, </a:t>
            </a:r>
            <a:r>
              <a:rPr lang="en-US" sz="2800" u="sng" dirty="0">
                <a:solidFill>
                  <a:prstClr val="white"/>
                </a:solidFill>
                <a:latin typeface="Microsoft New Tai Lue" panose="020B0502040204020203" pitchFamily="34" charset="0"/>
                <a:cs typeface="Microsoft New Tai Lue" panose="020B0502040204020203" pitchFamily="34" charset="0"/>
              </a:rPr>
              <a:t>happiness</a:t>
            </a:r>
            <a:r>
              <a:rPr lang="en-US" sz="2800" dirty="0">
                <a:solidFill>
                  <a:prstClr val="white"/>
                </a:solidFill>
                <a:latin typeface="Microsoft New Tai Lue" panose="020B0502040204020203" pitchFamily="34" charset="0"/>
                <a:cs typeface="Microsoft New Tai Lue" panose="020B0502040204020203" pitchFamily="34" charset="0"/>
              </a:rPr>
              <a:t>, </a:t>
            </a:r>
            <a:r>
              <a:rPr lang="en-US" sz="2800" u="sng" dirty="0">
                <a:solidFill>
                  <a:prstClr val="white"/>
                </a:solidFill>
                <a:latin typeface="Microsoft New Tai Lue" panose="020B0502040204020203" pitchFamily="34" charset="0"/>
                <a:cs typeface="Microsoft New Tai Lue" panose="020B0502040204020203" pitchFamily="34" charset="0"/>
              </a:rPr>
              <a:t>God</a:t>
            </a:r>
            <a:r>
              <a:rPr lang="en-US" sz="2800" dirty="0">
                <a:solidFill>
                  <a:prstClr val="white"/>
                </a:solidFill>
                <a:latin typeface="Microsoft New Tai Lue" panose="020B0502040204020203" pitchFamily="34" charset="0"/>
                <a:cs typeface="Microsoft New Tai Lue" panose="020B0502040204020203" pitchFamily="34" charset="0"/>
              </a:rPr>
              <a:t> or becoming </a:t>
            </a:r>
            <a:r>
              <a:rPr lang="en-US" sz="2800" u="sng" dirty="0">
                <a:solidFill>
                  <a:prstClr val="white"/>
                </a:solidFill>
                <a:latin typeface="Microsoft New Tai Lue" panose="020B0502040204020203" pitchFamily="34" charset="0"/>
                <a:cs typeface="Microsoft New Tai Lue" panose="020B0502040204020203" pitchFamily="34" charset="0"/>
              </a:rPr>
              <a:t>divine</a:t>
            </a:r>
            <a:r>
              <a:rPr lang="en-US" sz="2800" dirty="0">
                <a:solidFill>
                  <a:prstClr val="white"/>
                </a:solidFill>
                <a:latin typeface="Microsoft New Tai Lue" panose="020B0502040204020203" pitchFamily="34" charset="0"/>
                <a:cs typeface="Microsoft New Tai Lue" panose="020B0502040204020203" pitchFamily="34" charset="0"/>
              </a:rPr>
              <a:t>, attaining </a:t>
            </a:r>
            <a:r>
              <a:rPr lang="en-US" sz="2800" u="sng" dirty="0">
                <a:solidFill>
                  <a:prstClr val="white"/>
                </a:solidFill>
                <a:latin typeface="Microsoft New Tai Lue" panose="020B0502040204020203" pitchFamily="34" charset="0"/>
                <a:cs typeface="Microsoft New Tai Lue" panose="020B0502040204020203" pitchFamily="34" charset="0"/>
              </a:rPr>
              <a:t>nirvana</a:t>
            </a:r>
            <a:r>
              <a:rPr lang="en-US" sz="2800" dirty="0">
                <a:solidFill>
                  <a:prstClr val="white"/>
                </a:solidFill>
                <a:latin typeface="Microsoft New Tai Lue" panose="020B0502040204020203" pitchFamily="34" charset="0"/>
                <a:cs typeface="Microsoft New Tai Lue" panose="020B0502040204020203" pitchFamily="34" charset="0"/>
              </a:rPr>
              <a:t>, </a:t>
            </a:r>
            <a:r>
              <a:rPr lang="en-US" sz="2800" u="sng" dirty="0">
                <a:solidFill>
                  <a:prstClr val="white"/>
                </a:solidFill>
                <a:latin typeface="Microsoft New Tai Lue" panose="020B0502040204020203" pitchFamily="34" charset="0"/>
                <a:cs typeface="Microsoft New Tai Lue" panose="020B0502040204020203" pitchFamily="34" charset="0"/>
              </a:rPr>
              <a:t>annihilation</a:t>
            </a:r>
            <a:r>
              <a:rPr lang="en-US" sz="2800" dirty="0">
                <a:solidFill>
                  <a:prstClr val="white"/>
                </a:solidFill>
                <a:latin typeface="Microsoft New Tai Lue" panose="020B0502040204020203" pitchFamily="34" charset="0"/>
                <a:cs typeface="Microsoft New Tai Lue" panose="020B0502040204020203" pitchFamily="34" charset="0"/>
              </a:rPr>
              <a:t> or </a:t>
            </a:r>
            <a:r>
              <a:rPr lang="en-US" sz="2800" u="sng" dirty="0">
                <a:solidFill>
                  <a:prstClr val="white"/>
                </a:solidFill>
                <a:latin typeface="Microsoft New Tai Lue" panose="020B0502040204020203" pitchFamily="34" charset="0"/>
                <a:cs typeface="Microsoft New Tai Lue" panose="020B0502040204020203" pitchFamily="34" charset="0"/>
              </a:rPr>
              <a:t>nothingness</a:t>
            </a:r>
            <a:r>
              <a:rPr lang="en-US" sz="2800" dirty="0">
                <a:solidFill>
                  <a:prstClr val="white"/>
                </a:solidFill>
                <a:latin typeface="Microsoft New Tai Lue" panose="020B0502040204020203" pitchFamily="34" charset="0"/>
                <a:cs typeface="Microsoft New Tai Lue" panose="020B0502040204020203" pitchFamily="34" charset="0"/>
              </a:rPr>
              <a:t>, </a:t>
            </a:r>
            <a:r>
              <a:rPr lang="en-US" sz="2800" u="sng" dirty="0">
                <a:solidFill>
                  <a:prstClr val="white"/>
                </a:solidFill>
                <a:latin typeface="Microsoft New Tai Lue" panose="020B0502040204020203" pitchFamily="34" charset="0"/>
                <a:cs typeface="Microsoft New Tai Lue" panose="020B0502040204020203" pitchFamily="34" charset="0"/>
              </a:rPr>
              <a:t>liberation</a:t>
            </a:r>
            <a:r>
              <a:rPr lang="en-US" sz="2800" dirty="0">
                <a:solidFill>
                  <a:prstClr val="white"/>
                </a:solidFill>
                <a:latin typeface="Microsoft New Tai Lue" panose="020B0502040204020203" pitchFamily="34" charset="0"/>
                <a:cs typeface="Microsoft New Tai Lue" panose="020B0502040204020203" pitchFamily="34" charset="0"/>
              </a:rPr>
              <a:t>/</a:t>
            </a:r>
            <a:r>
              <a:rPr lang="en-US" sz="2800" u="sng" dirty="0">
                <a:solidFill>
                  <a:prstClr val="white"/>
                </a:solidFill>
                <a:latin typeface="Microsoft New Tai Lue" panose="020B0502040204020203" pitchFamily="34" charset="0"/>
                <a:cs typeface="Microsoft New Tai Lue" panose="020B0502040204020203" pitchFamily="34" charset="0"/>
              </a:rPr>
              <a:t>freedom</a:t>
            </a:r>
            <a:r>
              <a:rPr lang="en-US" sz="2800" dirty="0">
                <a:solidFill>
                  <a:prstClr val="white"/>
                </a:solidFill>
                <a:latin typeface="Microsoft New Tai Lue" panose="020B0502040204020203" pitchFamily="34" charset="0"/>
                <a:cs typeface="Microsoft New Tai Lue" panose="020B0502040204020203" pitchFamily="34" charset="0"/>
              </a:rPr>
              <a:t> or </a:t>
            </a:r>
            <a:r>
              <a:rPr lang="en-US" sz="2800" u="sng" dirty="0">
                <a:solidFill>
                  <a:prstClr val="white"/>
                </a:solidFill>
                <a:latin typeface="Microsoft New Tai Lue" panose="020B0502040204020203" pitchFamily="34" charset="0"/>
                <a:cs typeface="Microsoft New Tai Lue" panose="020B0502040204020203" pitchFamily="34" charset="0"/>
              </a:rPr>
              <a:t>release</a:t>
            </a:r>
            <a:r>
              <a:rPr lang="en-US" sz="2800" dirty="0">
                <a:solidFill>
                  <a:prstClr val="white"/>
                </a:solidFill>
                <a:latin typeface="Microsoft New Tai Lue" panose="020B0502040204020203" pitchFamily="34" charset="0"/>
                <a:cs typeface="Microsoft New Tai Lue" panose="020B0502040204020203" pitchFamily="34" charset="0"/>
              </a:rPr>
              <a:t> from undesirable conditions, </a:t>
            </a:r>
            <a:r>
              <a:rPr lang="en-US" sz="2800" u="sng" dirty="0">
                <a:solidFill>
                  <a:prstClr val="white"/>
                </a:solidFill>
                <a:latin typeface="Microsoft New Tai Lue" panose="020B0502040204020203" pitchFamily="34" charset="0"/>
                <a:cs typeface="Microsoft New Tai Lue" panose="020B0502040204020203" pitchFamily="34" charset="0"/>
              </a:rPr>
              <a:t>cessation</a:t>
            </a:r>
            <a:r>
              <a:rPr lang="en-US" sz="2800" dirty="0">
                <a:solidFill>
                  <a:prstClr val="white"/>
                </a:solidFill>
                <a:latin typeface="Microsoft New Tai Lue" panose="020B0502040204020203" pitchFamily="34" charset="0"/>
                <a:cs typeface="Microsoft New Tai Lue" panose="020B0502040204020203" pitchFamily="34" charset="0"/>
              </a:rPr>
              <a:t> from pain and suffering, </a:t>
            </a:r>
            <a:r>
              <a:rPr lang="en-US" sz="2800" u="sng" dirty="0">
                <a:solidFill>
                  <a:prstClr val="white"/>
                </a:solidFill>
                <a:latin typeface="Microsoft New Tai Lue" panose="020B0502040204020203" pitchFamily="34" charset="0"/>
                <a:cs typeface="Microsoft New Tai Lue" panose="020B0502040204020203" pitchFamily="34" charset="0"/>
              </a:rPr>
              <a:t>well-being</a:t>
            </a:r>
            <a:r>
              <a:rPr lang="en-US" sz="2800" dirty="0">
                <a:solidFill>
                  <a:prstClr val="white"/>
                </a:solidFill>
                <a:latin typeface="Microsoft New Tai Lue" panose="020B0502040204020203" pitchFamily="34" charset="0"/>
                <a:cs typeface="Microsoft New Tai Lue" panose="020B0502040204020203" pitchFamily="34" charset="0"/>
              </a:rPr>
              <a:t>, an </a:t>
            </a:r>
            <a:r>
              <a:rPr lang="en-US" sz="2800" u="sng" dirty="0">
                <a:solidFill>
                  <a:prstClr val="white"/>
                </a:solidFill>
                <a:latin typeface="Microsoft New Tai Lue" panose="020B0502040204020203" pitchFamily="34" charset="0"/>
                <a:cs typeface="Microsoft New Tai Lue" panose="020B0502040204020203" pitchFamily="34" charset="0"/>
              </a:rPr>
              <a:t>abundant life</a:t>
            </a:r>
            <a:r>
              <a:rPr lang="en-US" sz="2800" dirty="0">
                <a:solidFill>
                  <a:prstClr val="white"/>
                </a:solidFill>
                <a:latin typeface="Microsoft New Tai Lue" panose="020B0502040204020203" pitchFamily="34" charset="0"/>
                <a:cs typeface="Microsoft New Tai Lue" panose="020B0502040204020203" pitchFamily="34" charset="0"/>
              </a:rPr>
              <a:t>, a </a:t>
            </a:r>
            <a:r>
              <a:rPr lang="en-US" sz="2800" u="sng" dirty="0">
                <a:solidFill>
                  <a:prstClr val="white"/>
                </a:solidFill>
                <a:latin typeface="Microsoft New Tai Lue" panose="020B0502040204020203" pitchFamily="34" charset="0"/>
                <a:cs typeface="Microsoft New Tai Lue" panose="020B0502040204020203" pitchFamily="34" charset="0"/>
              </a:rPr>
              <a:t>higher state of being or consciousness</a:t>
            </a:r>
            <a:r>
              <a:rPr lang="en-US" sz="2800" dirty="0">
                <a:solidFill>
                  <a:prstClr val="white"/>
                </a:solidFill>
                <a:latin typeface="Microsoft New Tai Lue" panose="020B0502040204020203" pitchFamily="34" charset="0"/>
                <a:cs typeface="Microsoft New Tai Lue" panose="020B0502040204020203" pitchFamily="34" charset="0"/>
              </a:rPr>
              <a:t>, or </a:t>
            </a:r>
            <a:r>
              <a:rPr lang="en-US" sz="2800" u="sng" dirty="0">
                <a:solidFill>
                  <a:prstClr val="white"/>
                </a:solidFill>
                <a:latin typeface="Microsoft New Tai Lue" panose="020B0502040204020203" pitchFamily="34" charset="0"/>
                <a:cs typeface="Microsoft New Tai Lue" panose="020B0502040204020203" pitchFamily="34" charset="0"/>
              </a:rPr>
              <a:t>reincarnation</a:t>
            </a:r>
            <a:r>
              <a:rPr lang="en-US" sz="2800" dirty="0">
                <a:solidFill>
                  <a:prstClr val="white"/>
                </a:solidFill>
                <a:latin typeface="Microsoft New Tai Lue" panose="020B0502040204020203" pitchFamily="34" charset="0"/>
                <a:cs typeface="Microsoft New Tai Lue" panose="020B0502040204020203" pitchFamily="34" charset="0"/>
              </a:rPr>
              <a:t> until one attains a state of </a:t>
            </a:r>
            <a:r>
              <a:rPr lang="en-US" sz="2800" u="sng" dirty="0">
                <a:solidFill>
                  <a:prstClr val="white"/>
                </a:solidFill>
                <a:latin typeface="Microsoft New Tai Lue" panose="020B0502040204020203" pitchFamily="34" charset="0"/>
                <a:cs typeface="Microsoft New Tai Lue" panose="020B0502040204020203" pitchFamily="34" charset="0"/>
              </a:rPr>
              <a:t>perfection</a:t>
            </a:r>
            <a:r>
              <a:rPr lang="en-US" sz="2800" dirty="0">
                <a:solidFill>
                  <a:prstClr val="white"/>
                </a:solidFill>
                <a:latin typeface="Microsoft New Tai Lue" panose="020B0502040204020203" pitchFamily="34" charset="0"/>
                <a:cs typeface="Microsoft New Tai Lue" panose="020B0502040204020203" pitchFamily="34" charset="0"/>
              </a:rPr>
              <a:t>.</a:t>
            </a:r>
          </a:p>
          <a:p>
            <a:pPr marL="0" indent="0" defTabSz="457189">
              <a:buClr>
                <a:srgbClr val="0563C1"/>
              </a:buClr>
              <a:buNone/>
              <a:defRPr/>
            </a:pPr>
            <a:r>
              <a:rPr lang="en-US" sz="22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14339" name="Slide Number Placeholder 4">
            <a:extLst>
              <a:ext uri="{FF2B5EF4-FFF2-40B4-BE49-F238E27FC236}">
                <a16:creationId xmlns:a16="http://schemas.microsoft.com/office/drawing/2014/main" id="{B8B61590-05E3-406E-A0E8-F29FC8D80F66}"/>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EA555F24-E800-4C2E-B38E-49B3C75B3306}"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6</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AD800A-1739-40B4-80B9-58887CC3D019}"/>
              </a:ext>
            </a:extLst>
          </p:cNvPr>
          <p:cNvSpPr txBox="1">
            <a:spLocks noChangeArrowheads="1"/>
          </p:cNvSpPr>
          <p:nvPr/>
        </p:nvSpPr>
        <p:spPr bwMode="auto">
          <a:xfrm>
            <a:off x="1933575" y="5715000"/>
            <a:ext cx="8229600" cy="762000"/>
          </a:xfrm>
          <a:prstGeom prst="rect">
            <a:avLst/>
          </a:prstGeom>
          <a:noFill/>
          <a:ln>
            <a:noFill/>
          </a:ln>
        </p:spPr>
        <p:txBody>
          <a:bodyPr anchor="b"/>
          <a:lst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Arial Unicode MS" pitchFamily="34" charset="-128"/>
              </a:defRPr>
            </a:lvl2pPr>
            <a:lvl3pPr algn="l" rtl="0" eaLnBrk="0" fontAlgn="base" hangingPunct="0">
              <a:lnSpc>
                <a:spcPct val="80000"/>
              </a:lnSpc>
              <a:spcBef>
                <a:spcPct val="0"/>
              </a:spcBef>
              <a:spcAft>
                <a:spcPct val="0"/>
              </a:spcAft>
              <a:defRPr sz="4400">
                <a:solidFill>
                  <a:schemeClr val="tx2"/>
                </a:solidFill>
                <a:latin typeface="Arial Unicode MS" pitchFamily="34" charset="-128"/>
              </a:defRPr>
            </a:lvl3pPr>
            <a:lvl4pPr algn="l" rtl="0" eaLnBrk="0" fontAlgn="base" hangingPunct="0">
              <a:lnSpc>
                <a:spcPct val="80000"/>
              </a:lnSpc>
              <a:spcBef>
                <a:spcPct val="0"/>
              </a:spcBef>
              <a:spcAft>
                <a:spcPct val="0"/>
              </a:spcAft>
              <a:defRPr sz="4400">
                <a:solidFill>
                  <a:schemeClr val="tx2"/>
                </a:solidFill>
                <a:latin typeface="Arial Unicode MS" pitchFamily="34" charset="-128"/>
              </a:defRPr>
            </a:lvl4pPr>
            <a:lvl5pPr algn="l" rtl="0" eaLnBrk="0" fontAlgn="base" hangingPunct="0">
              <a:lnSpc>
                <a:spcPct val="80000"/>
              </a:lnSpc>
              <a:spcBef>
                <a:spcPct val="0"/>
              </a:spcBef>
              <a:spcAft>
                <a:spcPct val="0"/>
              </a:spcAft>
              <a:defRPr sz="4400">
                <a:solidFill>
                  <a:schemeClr val="tx2"/>
                </a:solidFill>
                <a:latin typeface="Arial Unicode MS" pitchFamily="34" charset="-128"/>
              </a:defRPr>
            </a:lvl5pPr>
            <a:lvl6pPr marL="457200" algn="l" rtl="0" fontAlgn="base">
              <a:lnSpc>
                <a:spcPct val="80000"/>
              </a:lnSpc>
              <a:spcBef>
                <a:spcPct val="0"/>
              </a:spcBef>
              <a:spcAft>
                <a:spcPct val="0"/>
              </a:spcAft>
              <a:defRPr sz="4400">
                <a:solidFill>
                  <a:schemeClr val="tx2"/>
                </a:solidFill>
                <a:latin typeface="Arial Unicode MS" pitchFamily="34" charset="-128"/>
              </a:defRPr>
            </a:lvl6pPr>
            <a:lvl7pPr marL="914400" algn="l" rtl="0" fontAlgn="base">
              <a:lnSpc>
                <a:spcPct val="80000"/>
              </a:lnSpc>
              <a:spcBef>
                <a:spcPct val="0"/>
              </a:spcBef>
              <a:spcAft>
                <a:spcPct val="0"/>
              </a:spcAft>
              <a:defRPr sz="4400">
                <a:solidFill>
                  <a:schemeClr val="tx2"/>
                </a:solidFill>
                <a:latin typeface="Arial Unicode MS" pitchFamily="34" charset="-128"/>
              </a:defRPr>
            </a:lvl7pPr>
            <a:lvl8pPr marL="1371600" algn="l" rtl="0" fontAlgn="base">
              <a:lnSpc>
                <a:spcPct val="80000"/>
              </a:lnSpc>
              <a:spcBef>
                <a:spcPct val="0"/>
              </a:spcBef>
              <a:spcAft>
                <a:spcPct val="0"/>
              </a:spcAft>
              <a:defRPr sz="4400">
                <a:solidFill>
                  <a:schemeClr val="tx2"/>
                </a:solidFill>
                <a:latin typeface="Arial Unicode MS" pitchFamily="34" charset="-128"/>
              </a:defRPr>
            </a:lvl8pPr>
            <a:lvl9pPr marL="1828800" algn="l" rtl="0" fontAlgn="base">
              <a:lnSpc>
                <a:spcPct val="80000"/>
              </a:lnSpc>
              <a:spcBef>
                <a:spcPct val="0"/>
              </a:spcBef>
              <a:spcAft>
                <a:spcPct val="0"/>
              </a:spcAft>
              <a:defRPr sz="4400">
                <a:solidFill>
                  <a:schemeClr val="tx2"/>
                </a:solidFill>
                <a:latin typeface="Arial Unicode MS" pitchFamily="34" charset="-128"/>
              </a:defRPr>
            </a:lvl9pPr>
          </a:lstStyle>
          <a:p>
            <a:pPr defTabSz="457189" eaLnBrk="1" hangingPunct="1">
              <a:lnSpc>
                <a:spcPct val="100000"/>
              </a:lnSpc>
              <a:defRPr/>
            </a:pPr>
            <a:br>
              <a:rPr lang="en-US" altLang="en-US" sz="2500" kern="0" dirty="0">
                <a:solidFill>
                  <a:srgbClr val="E7E6E6"/>
                </a:solidFill>
                <a:latin typeface="Calibri Light" panose="020F0302020204030204"/>
              </a:rPr>
            </a:br>
            <a:br>
              <a:rPr lang="en-US" altLang="en-US" sz="2500" kern="0" dirty="0">
                <a:solidFill>
                  <a:srgbClr val="E7E6E6"/>
                </a:solidFill>
                <a:latin typeface="Calibri Light" panose="020F0302020204030204"/>
              </a:rPr>
            </a:br>
            <a:br>
              <a:rPr lang="en-US" altLang="en-US" sz="2500" kern="0" dirty="0">
                <a:solidFill>
                  <a:srgbClr val="E7E6E6"/>
                </a:solidFill>
                <a:latin typeface="Calibri Light" panose="020F0302020204030204"/>
              </a:rPr>
            </a:br>
            <a:r>
              <a:rPr lang="en-US" altLang="en-US" sz="2500" kern="0" dirty="0">
                <a:solidFill>
                  <a:srgbClr val="E7E6E6"/>
                </a:solidFill>
                <a:latin typeface="Calibri Light" panose="020F0302020204030204"/>
              </a:rPr>
              <a:t>                  </a:t>
            </a:r>
            <a:br>
              <a:rPr lang="en-US" altLang="en-US" sz="2500" kern="0" dirty="0">
                <a:solidFill>
                  <a:srgbClr val="E7E6E6"/>
                </a:solidFill>
                <a:latin typeface="Calibri Light" panose="020F0302020204030204"/>
              </a:rPr>
            </a:br>
            <a:br>
              <a:rPr lang="en-US" altLang="en-US" sz="2500" kern="0" dirty="0">
                <a:solidFill>
                  <a:srgbClr val="E7E6E6"/>
                </a:solidFill>
                <a:latin typeface="Calibri Light" panose="020F0302020204030204"/>
              </a:rPr>
            </a:br>
            <a:r>
              <a:rPr lang="en-US" altLang="en-US" sz="2800" kern="0" dirty="0">
                <a:solidFill>
                  <a:srgbClr val="E7E6E6"/>
                </a:solidFill>
                <a:latin typeface="Calibri Light" panose="020F0302020204030204"/>
              </a:rPr>
              <a:t>“</a:t>
            </a:r>
            <a:r>
              <a:rPr lang="en-US" altLang="en-US" sz="2800" u="sng" kern="0" dirty="0">
                <a:solidFill>
                  <a:srgbClr val="E7E6E6"/>
                </a:solidFill>
                <a:latin typeface="Calibri Light" panose="020F0302020204030204"/>
              </a:rPr>
              <a:t>God is not a personality outside of you</a:t>
            </a:r>
            <a:r>
              <a:rPr lang="en-US" altLang="en-US" sz="2800" kern="0" dirty="0">
                <a:solidFill>
                  <a:srgbClr val="E7E6E6"/>
                </a:solidFill>
                <a:latin typeface="Calibri Light" panose="020F0302020204030204"/>
              </a:rPr>
              <a:t>. What God is, is inextricably part of what you are.  God is the dimension of depth within you. . . God is beyond all forms of life but also indwells every form of life as their essence.”  </a:t>
            </a:r>
            <a:r>
              <a:rPr lang="en-US" altLang="en-US" sz="2800" kern="0" dirty="0">
                <a:solidFill>
                  <a:srgbClr val="FFC000"/>
                </a:solidFill>
                <a:latin typeface="Calibri Light" panose="020F0302020204030204"/>
              </a:rPr>
              <a:t>-Eckhart Tolle</a:t>
            </a:r>
          </a:p>
        </p:txBody>
      </p:sp>
      <p:sp>
        <p:nvSpPr>
          <p:cNvPr id="16387" name="Title 1">
            <a:extLst>
              <a:ext uri="{FF2B5EF4-FFF2-40B4-BE49-F238E27FC236}">
                <a16:creationId xmlns:a16="http://schemas.microsoft.com/office/drawing/2014/main" id="{C21C5901-94F6-4903-9681-F23E71593020}"/>
              </a:ext>
            </a:extLst>
          </p:cNvPr>
          <p:cNvSpPr>
            <a:spLocks noGrp="1" noChangeArrowheads="1"/>
          </p:cNvSpPr>
          <p:nvPr>
            <p:ph type="title"/>
          </p:nvPr>
        </p:nvSpPr>
        <p:spPr>
          <a:xfrm>
            <a:off x="1981200" y="914400"/>
            <a:ext cx="8229600" cy="762000"/>
          </a:xfrm>
        </p:spPr>
        <p:txBody>
          <a:bodyPr/>
          <a:lstStyle/>
          <a:p>
            <a:pPr eaLnBrk="1" hangingPunct="1"/>
            <a:r>
              <a:rPr lang="en-US" altLang="en-US" sz="2800"/>
              <a:t>“There couldn’t possibly be just one way. . . One of the mistakes that human beings make is believing that there is only one way to live. There are many paths to </a:t>
            </a:r>
            <a:r>
              <a:rPr lang="en-US" altLang="en-US" sz="2800" u="sng"/>
              <a:t>what you call God</a:t>
            </a:r>
            <a:r>
              <a:rPr lang="en-US" altLang="en-US" sz="2800"/>
              <a:t>.”  </a:t>
            </a:r>
            <a:r>
              <a:rPr lang="en-US" altLang="en-US" sz="2800">
                <a:solidFill>
                  <a:srgbClr val="FFC000"/>
                </a:solidFill>
              </a:rPr>
              <a:t>-Oprah Winfrey</a:t>
            </a:r>
          </a:p>
        </p:txBody>
      </p:sp>
      <p:sp>
        <p:nvSpPr>
          <p:cNvPr id="16388" name="Slide Number Placeholder 4">
            <a:extLst>
              <a:ext uri="{FF2B5EF4-FFF2-40B4-BE49-F238E27FC236}">
                <a16:creationId xmlns:a16="http://schemas.microsoft.com/office/drawing/2014/main" id="{06FD65F2-CB88-4904-BF54-9AEAC70522BC}"/>
              </a:ext>
            </a:extLst>
          </p:cNvPr>
          <p:cNvSpPr>
            <a:spLocks noGrp="1" noChangeArrowheads="1"/>
          </p:cNvSpPr>
          <p:nvPr>
            <p:ph type="sldNum" sz="quarter" idx="12"/>
          </p:nvPr>
        </p:nvSpPr>
        <p:spPr bwMode="auto">
          <a:xfrm>
            <a:off x="8477251" y="5867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D857EEEB-568A-45CD-A314-53794503F01A}" type="slidenum">
              <a:rPr lang="en-US" altLang="en-US" sz="1000">
                <a:solidFill>
                  <a:prstClr val="white"/>
                </a:solidFill>
                <a:latin typeface="Arial" panose="020B0604020202020204" pitchFamily="34" charset="0"/>
              </a:rPr>
              <a:pPr defTabSz="457189" fontAlgn="base">
                <a:lnSpc>
                  <a:spcPct val="100000"/>
                </a:lnSpc>
                <a:spcBef>
                  <a:spcPct val="0"/>
                </a:spcBef>
                <a:spcAft>
                  <a:spcPct val="0"/>
                </a:spcAft>
                <a:buNone/>
              </a:pPr>
              <a:t>7</a:t>
            </a:fld>
            <a:endParaRPr lang="en-US" altLang="en-US" sz="1000">
              <a:solidFill>
                <a:prstClr val="white"/>
              </a:solidFill>
              <a:latin typeface="Arial" panose="020B0604020202020204" pitchFamily="34" charset="0"/>
            </a:endParaRPr>
          </a:p>
        </p:txBody>
      </p:sp>
      <p:pic>
        <p:nvPicPr>
          <p:cNvPr id="16389" name="Picture 2" descr="Eckhart Tolle On High Sensitivity from A New Earth Online Class | Highly  Sensitive">
            <a:extLst>
              <a:ext uri="{FF2B5EF4-FFF2-40B4-BE49-F238E27FC236}">
                <a16:creationId xmlns:a16="http://schemas.microsoft.com/office/drawing/2014/main" id="{B4D58D61-D7D3-4C37-8C63-B200E4BB26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75" y="2133601"/>
            <a:ext cx="3143251"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849F9DB-025B-47F3-81C9-1A5CBEC1DF1A}"/>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3:23</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“for </a:t>
            </a:r>
            <a:r>
              <a:rPr lang="en-US" sz="2800" u="sng" dirty="0">
                <a:solidFill>
                  <a:prstClr val="white"/>
                </a:solidFill>
                <a:latin typeface="Microsoft New Tai Lue" panose="020B0502040204020203" pitchFamily="34" charset="0"/>
                <a:cs typeface="Microsoft New Tai Lue" panose="020B0502040204020203" pitchFamily="34" charset="0"/>
              </a:rPr>
              <a:t>all have sinned </a:t>
            </a:r>
            <a:r>
              <a:rPr lang="en-US" sz="2800" dirty="0">
                <a:solidFill>
                  <a:prstClr val="white"/>
                </a:solidFill>
                <a:latin typeface="Microsoft New Tai Lue" panose="020B0502040204020203" pitchFamily="34" charset="0"/>
                <a:cs typeface="Microsoft New Tai Lue" panose="020B0502040204020203" pitchFamily="34" charset="0"/>
              </a:rPr>
              <a:t>and fall short of the glory of God.”</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endParaRPr lang="en-US" sz="2800" dirty="0">
              <a:solidFill>
                <a:prstClr val="white"/>
              </a:solidFill>
              <a:latin typeface="Microsoft New Tai Lue" panose="020B0502040204020203" pitchFamily="34" charset="0"/>
              <a:cs typeface="Microsoft New Tai Lue" panose="020B0502040204020203" pitchFamily="34" charset="0"/>
            </a:endParaRPr>
          </a:p>
        </p:txBody>
      </p:sp>
      <p:sp>
        <p:nvSpPr>
          <p:cNvPr id="18435" name="Slide Number Placeholder 4">
            <a:extLst>
              <a:ext uri="{FF2B5EF4-FFF2-40B4-BE49-F238E27FC236}">
                <a16:creationId xmlns:a16="http://schemas.microsoft.com/office/drawing/2014/main" id="{74F5CD79-547F-41FA-B981-604531B607A8}"/>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52886EBF-668C-43DB-9645-CEE9D43C291F}"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8</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3EA9FFB-BA45-49F5-AB6A-82F60204929A}"/>
              </a:ext>
            </a:extLst>
          </p:cNvPr>
          <p:cNvSpPr txBox="1">
            <a:spLocks/>
          </p:cNvSpPr>
          <p:nvPr/>
        </p:nvSpPr>
        <p:spPr bwMode="auto">
          <a:xfrm>
            <a:off x="1905000" y="573088"/>
            <a:ext cx="8305800" cy="3998912"/>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3:23</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“for </a:t>
            </a:r>
            <a:r>
              <a:rPr lang="en-US" sz="2800" u="sng" dirty="0">
                <a:solidFill>
                  <a:prstClr val="white"/>
                </a:solidFill>
                <a:latin typeface="Microsoft New Tai Lue" panose="020B0502040204020203" pitchFamily="34" charset="0"/>
                <a:cs typeface="Microsoft New Tai Lue" panose="020B0502040204020203" pitchFamily="34" charset="0"/>
              </a:rPr>
              <a:t>all have sinned </a:t>
            </a:r>
            <a:r>
              <a:rPr lang="en-US" sz="2800" dirty="0">
                <a:solidFill>
                  <a:prstClr val="white"/>
                </a:solidFill>
                <a:latin typeface="Microsoft New Tai Lue" panose="020B0502040204020203" pitchFamily="34" charset="0"/>
                <a:cs typeface="Microsoft New Tai Lue" panose="020B0502040204020203" pitchFamily="34" charset="0"/>
              </a:rPr>
              <a:t>and fall short of the glory of God.”</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  </a:t>
            </a:r>
          </a:p>
          <a:p>
            <a:pPr marL="0" indent="0" defTabSz="457189">
              <a:buClr>
                <a:srgbClr val="0563C1"/>
              </a:buClr>
              <a:buNone/>
              <a:defRPr/>
            </a:pPr>
            <a:r>
              <a:rPr lang="en-US" sz="2800" b="1" dirty="0">
                <a:solidFill>
                  <a:srgbClr val="FFC000"/>
                </a:solidFill>
                <a:latin typeface="Microsoft New Tai Lue" panose="020B0502040204020203" pitchFamily="34" charset="0"/>
                <a:cs typeface="Microsoft New Tai Lue" panose="020B0502040204020203" pitchFamily="34" charset="0"/>
              </a:rPr>
              <a:t>Rom. 6:23</a:t>
            </a:r>
          </a:p>
          <a:p>
            <a:pPr marL="0" indent="0" defTabSz="457189">
              <a:buClr>
                <a:srgbClr val="0563C1"/>
              </a:buClr>
              <a:buNone/>
              <a:defRPr/>
            </a:pPr>
            <a:r>
              <a:rPr lang="en-US" sz="2800" dirty="0">
                <a:solidFill>
                  <a:prstClr val="white"/>
                </a:solidFill>
                <a:latin typeface="Microsoft New Tai Lue" panose="020B0502040204020203" pitchFamily="34" charset="0"/>
                <a:cs typeface="Microsoft New Tai Lue" panose="020B0502040204020203" pitchFamily="34" charset="0"/>
              </a:rPr>
              <a:t>“For the wages of sin is </a:t>
            </a:r>
            <a:r>
              <a:rPr lang="en-US" sz="2800" b="1" u="sng" dirty="0">
                <a:solidFill>
                  <a:prstClr val="white"/>
                </a:solidFill>
                <a:latin typeface="Microsoft New Tai Lue" panose="020B0502040204020203" pitchFamily="34" charset="0"/>
                <a:cs typeface="Microsoft New Tai Lue" panose="020B0502040204020203" pitchFamily="34" charset="0"/>
              </a:rPr>
              <a:t>death</a:t>
            </a:r>
            <a:r>
              <a:rPr lang="en-US" sz="2800" dirty="0">
                <a:solidFill>
                  <a:prstClr val="white"/>
                </a:solidFill>
                <a:latin typeface="Microsoft New Tai Lue" panose="020B0502040204020203" pitchFamily="34" charset="0"/>
                <a:cs typeface="Microsoft New Tai Lue" panose="020B0502040204020203" pitchFamily="34" charset="0"/>
              </a:rPr>
              <a:t>, but the gift of God is eternal life in Christ Jesus our Lord.”</a:t>
            </a: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a:p>
            <a:pPr marL="0" indent="0" defTabSz="457189">
              <a:buClr>
                <a:srgbClr val="0563C1"/>
              </a:buClr>
              <a:buNone/>
              <a:defRPr/>
            </a:pPr>
            <a:endParaRPr lang="en-US" sz="2200" dirty="0">
              <a:solidFill>
                <a:prstClr val="white"/>
              </a:solidFill>
              <a:latin typeface="Microsoft New Tai Lue" panose="020B0502040204020203" pitchFamily="34" charset="0"/>
              <a:cs typeface="Microsoft New Tai Lue" panose="020B0502040204020203" pitchFamily="34" charset="0"/>
            </a:endParaRPr>
          </a:p>
        </p:txBody>
      </p:sp>
      <p:sp>
        <p:nvSpPr>
          <p:cNvPr id="20483" name="Slide Number Placeholder 4">
            <a:extLst>
              <a:ext uri="{FF2B5EF4-FFF2-40B4-BE49-F238E27FC236}">
                <a16:creationId xmlns:a16="http://schemas.microsoft.com/office/drawing/2014/main" id="{8FE5E875-EBA9-4425-A923-5D0855A8790C}"/>
              </a:ext>
            </a:extLst>
          </p:cNvPr>
          <p:cNvSpPr>
            <a:spLocks noGrp="1" noChangeArrowheads="1"/>
          </p:cNvSpPr>
          <p:nvPr>
            <p:ph type="sldNum" sz="quarter" idx="12"/>
          </p:nvPr>
        </p:nvSpPr>
        <p:spPr bwMode="auto">
          <a:xfrm>
            <a:off x="8077200" y="6019800"/>
            <a:ext cx="2133600" cy="476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2" indent="-285744">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1"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9"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4"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fontAlgn="base">
              <a:lnSpc>
                <a:spcPct val="100000"/>
              </a:lnSpc>
              <a:spcBef>
                <a:spcPct val="0"/>
              </a:spcBef>
              <a:spcAft>
                <a:spcPct val="0"/>
              </a:spcAft>
              <a:buNone/>
            </a:pPr>
            <a:fld id="{3A449ACD-B811-4687-8325-B9B2B53FC18C}" type="slidenum">
              <a:rPr lang="en-US" altLang="en-US" sz="1200">
                <a:solidFill>
                  <a:prstClr val="white"/>
                </a:solidFill>
                <a:latin typeface="Arial" panose="020B0604020202020204" pitchFamily="34" charset="0"/>
              </a:rPr>
              <a:pPr defTabSz="457189" fontAlgn="base">
                <a:lnSpc>
                  <a:spcPct val="100000"/>
                </a:lnSpc>
                <a:spcBef>
                  <a:spcPct val="0"/>
                </a:spcBef>
                <a:spcAft>
                  <a:spcPct val="0"/>
                </a:spcAft>
                <a:buNone/>
              </a:pPr>
              <a:t>9</a:t>
            </a:fld>
            <a:endParaRPr lang="en-US" altLang="en-US" sz="1200">
              <a:solidFill>
                <a:prstClr val="white"/>
              </a:solidFill>
              <a:latin typeface="Arial" panose="020B0604020202020204" pitchFamily="34" charset="0"/>
            </a:endParaRPr>
          </a:p>
        </p:txBody>
      </p:sp>
    </p:spTree>
  </p:cSld>
  <p:clrMapOvr>
    <a:masterClrMapping/>
  </p:clrMapOvr>
  <p:transition>
    <p:fade/>
  </p:transition>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1550</Words>
  <Application>Microsoft Office PowerPoint</Application>
  <PresentationFormat>Widescreen</PresentationFormat>
  <Paragraphs>228</Paragraphs>
  <Slides>43</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Microsoft YaHei</vt:lpstr>
      <vt:lpstr>Microsoft YaHei UI</vt:lpstr>
      <vt:lpstr>Arial</vt:lpstr>
      <vt:lpstr>Arial Unicode MS</vt:lpstr>
      <vt:lpstr>Calibri</vt:lpstr>
      <vt:lpstr>Calibri Light</vt:lpstr>
      <vt:lpstr>Microsoft New Tai Lue</vt:lpstr>
      <vt:lpstr>Tahoma</vt:lpstr>
      <vt:lpstr>Wingdings</vt:lpstr>
      <vt:lpstr>3_Office Theme</vt:lpstr>
      <vt:lpstr> Salvation and Redemption </vt:lpstr>
      <vt:lpstr>PowerPoint Presentation</vt:lpstr>
      <vt:lpstr>PowerPoint Presentation</vt:lpstr>
      <vt:lpstr>PowerPoint Presentation</vt:lpstr>
      <vt:lpstr>PowerPoint Presentation</vt:lpstr>
      <vt:lpstr>PowerPoint Presentation</vt:lpstr>
      <vt:lpstr>“There couldn’t possibly be just one way. . . One of the mistakes that human beings make is believing that there is only one way to live. There are many paths to what you call God.”  -Oprah Winfrey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C. The Exodus of Israel from Egypt Foreshadows Redemption in Christ    </vt:lpstr>
      <vt:lpstr>D. We Have Redemption in Christ</vt:lpstr>
      <vt:lpstr>Christ Redeemed us by Purchasing us with His Precious Blood Acts 20:28; I Cor. 6:20; I Cor. 7:23; Rev. 5:9</vt:lpstr>
      <vt:lpstr>Who is this Christ? </vt:lpstr>
      <vt:lpstr>The Anointed One Prophesied in the Old Testament </vt:lpstr>
      <vt:lpstr>The Lamb of God Who “Takes Away the Sin of the World”</vt:lpstr>
      <vt:lpstr>“the Lamb slain from the foundation of the World”</vt:lpstr>
      <vt:lpstr>God in the Flesh </vt:lpstr>
      <vt:lpstr>Affirmed in Church History</vt:lpstr>
      <vt:lpstr>PowerPoint Presentation</vt:lpstr>
      <vt:lpstr>PowerPoint Presentation</vt:lpstr>
      <vt:lpstr>PowerPoint Presentation</vt:lpstr>
      <vt:lpstr>But Does the Bible Teach This? </vt:lpstr>
      <vt:lpstr> </vt:lpstr>
      <vt:lpstr>1. Dikaiosis = Acquittal of a Crime</vt:lpstr>
      <vt:lpstr>1. Dikaiosis = Acquittal of a Crime  In N.T. = “Justification”</vt:lpstr>
      <vt:lpstr>2. Aphesis = Cancelling of a Debt</vt:lpstr>
      <vt:lpstr>2. Aphesis = Cancelling of a Debt  In N.T. = “Forgiveness”  Acts 2:38- ”Remission”</vt:lpstr>
      <vt:lpstr>3. Huiothesia = Adoption</vt:lpstr>
      <vt:lpstr>3. Huiothesia = Adoption  In N.T. = Adoption, Sonship, Children of God</vt:lpstr>
      <vt:lpstr>4. Katallasso = Reconciliation  </vt:lpstr>
      <vt:lpstr>4. Katallasso = Reconciliation  In N.T. = Reconciliation</vt:lpstr>
      <vt:lpstr>5. Apolutrosis = To set free, to make free, to loose by a purchase price</vt:lpstr>
      <vt:lpstr>5. Apolutrosis = To set free, to make free, to loose by a purchase price   In N.T. = Redemption   Rom 8:23- We still wait for the redemption of our bodies.    “Not only that, but we also who have the firstfruits of the Spirit, even we ourselves groan within ourselves, eagerly waiting for the adoption, the redemption of our body.” </vt:lpstr>
      <vt:lpstr>Justification Forgiveness (Remission) Adoption Reconciliation Redemption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Salvation and Redemption </dc:title>
  <dc:creator>Jeff Smelser</dc:creator>
  <cp:lastModifiedBy>Jeff Smelser</cp:lastModifiedBy>
  <cp:revision>1</cp:revision>
  <dcterms:created xsi:type="dcterms:W3CDTF">2021-04-25T14:40:47Z</dcterms:created>
  <dcterms:modified xsi:type="dcterms:W3CDTF">2021-04-25T14:41:11Z</dcterms:modified>
</cp:coreProperties>
</file>