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1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6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0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2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7AC5-3226-4EA5-82F0-1D5E4BB3CE0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7A7A-D4B7-4D28-A687-AD280E25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6084" y="1844258"/>
            <a:ext cx="9144000" cy="8989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Maintaining the Ancient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3032"/>
            <a:ext cx="9144000" cy="62163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Necessity, History, and Continuing Effort</a:t>
            </a:r>
          </a:p>
        </p:txBody>
      </p:sp>
    </p:spTree>
    <p:extLst>
      <p:ext uri="{BB962C8B-B14F-4D97-AF65-F5344CB8AC3E}">
        <p14:creationId xmlns:p14="http://schemas.microsoft.com/office/powerpoint/2010/main" val="98925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0545" y="594700"/>
            <a:ext cx="102108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Maintaining the Ancient Order:  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Mt. 16:18; Eph. 1:22-23; Rev.12:10</a:t>
            </a:r>
          </a:p>
          <a:p>
            <a:pPr defTabSz="914377"/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Kingdom indestructible 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Dan. 2:44; Heb. 12:28</a:t>
            </a:r>
          </a:p>
          <a:p>
            <a:pPr defTabSz="914377"/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 is not an organization humanly controlled: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body, a collection of the saved, obeying head 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Eph. 5:23; </a:t>
            </a:r>
          </a:p>
          <a:p>
            <a:pPr defTabSz="914377"/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head, Christ, over ALL Things. 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Eph. 1:22-23; </a:t>
            </a:r>
          </a:p>
        </p:txBody>
      </p:sp>
    </p:spTree>
    <p:extLst>
      <p:ext uri="{BB962C8B-B14F-4D97-AF65-F5344CB8AC3E}">
        <p14:creationId xmlns:p14="http://schemas.microsoft.com/office/powerpoint/2010/main" val="32345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38" y="694657"/>
            <a:ext cx="11085095" cy="5882607"/>
          </a:xfrm>
        </p:spPr>
        <p:txBody>
          <a:bodyPr/>
          <a:lstStyle/>
          <a:p>
            <a:r>
              <a:rPr lang="en-US" dirty="0"/>
              <a:t>Met and worked together as local assemblies, </a:t>
            </a:r>
          </a:p>
          <a:p>
            <a:pPr lvl="1"/>
            <a:r>
              <a:rPr lang="en-US" dirty="0"/>
              <a:t>Independent Communities: Rev. 2-3</a:t>
            </a:r>
          </a:p>
          <a:p>
            <a:endParaRPr lang="en-US" dirty="0"/>
          </a:p>
          <a:p>
            <a:r>
              <a:rPr lang="en-US" dirty="0"/>
              <a:t>By inference under no one beyond: I Pet. 5:3</a:t>
            </a:r>
          </a:p>
          <a:p>
            <a:endParaRPr lang="en-US" dirty="0"/>
          </a:p>
          <a:p>
            <a:r>
              <a:rPr lang="en-US" dirty="0"/>
              <a:t>Always available anywhere on earth: Lk. 8:10-11</a:t>
            </a:r>
          </a:p>
          <a:p>
            <a:endParaRPr lang="en-US" dirty="0"/>
          </a:p>
          <a:p>
            <a:r>
              <a:rPr lang="en-US" dirty="0"/>
              <a:t>Same thing taught in every church: I Cor. 4:16-17;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Resulting in:  Eph. 4:3-7</a:t>
            </a:r>
          </a:p>
        </p:txBody>
      </p:sp>
    </p:spTree>
    <p:extLst>
      <p:ext uri="{BB962C8B-B14F-4D97-AF65-F5344CB8AC3E}">
        <p14:creationId xmlns:p14="http://schemas.microsoft.com/office/powerpoint/2010/main" val="264574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05" y="497306"/>
            <a:ext cx="11004883" cy="59195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falling away: II Thess. 2:3: 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Already at Work:  II Thess. 2:7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Men sitting in the “temple” of God, and ruling II Thess. 2:3-2.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That happening. </a:t>
            </a:r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Difference in using or referring to scriptures </a:t>
            </a:r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Going By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Them: Mt. 4:4; II Tim. 3:16-17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3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60" y="407487"/>
            <a:ext cx="11317705" cy="6043028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Examples in U.S. of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Effort to return to, and maintain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James O’Kelly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Carolinas in 1700’s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Step by step breaking with ecclesiastical control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Jesus only head, No party designation, just Christians, Scriptures Only </a:t>
            </a:r>
          </a:p>
          <a:p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Elias Smith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No head but Christ, no articles of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religlion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canons, creeds,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No name of members, but Christian, Scriptures Only</a:t>
            </a:r>
          </a:p>
          <a:p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Abner Jones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As Smith rejected Calvinism, Human designations, just Christians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Then 1809 </a:t>
            </a:r>
            <a:r>
              <a:rPr lang="en-US" u="sng" dirty="0" err="1">
                <a:solidFill>
                  <a:schemeClr val="accent5">
                    <a:lumMod val="75000"/>
                  </a:schemeClr>
                </a:solidFill>
              </a:rPr>
              <a:t>Campbells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PA, VA, OH  (Speak where Scriptures Speak….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At same time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Barton Stone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Common Cause Seen, Fellowship Recognized</a:t>
            </a:r>
          </a:p>
        </p:txBody>
      </p:sp>
    </p:spTree>
    <p:extLst>
      <p:ext uri="{BB962C8B-B14F-4D97-AF65-F5344CB8AC3E}">
        <p14:creationId xmlns:p14="http://schemas.microsoft.com/office/powerpoint/2010/main" val="138482230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3_Office Theme</vt:lpstr>
      <vt:lpstr>Maintaining the Ancient Order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the Ancient Order</dc:title>
  <dc:creator>Jeff Smelser</dc:creator>
  <cp:lastModifiedBy>Jeff Smelser</cp:lastModifiedBy>
  <cp:revision>1</cp:revision>
  <dcterms:created xsi:type="dcterms:W3CDTF">2021-03-07T16:02:24Z</dcterms:created>
  <dcterms:modified xsi:type="dcterms:W3CDTF">2021-03-07T16:02:50Z</dcterms:modified>
</cp:coreProperties>
</file>