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5" r:id="rId3"/>
    <p:sldId id="267" r:id="rId4"/>
    <p:sldId id="268" r:id="rId5"/>
    <p:sldId id="257" r:id="rId6"/>
    <p:sldId id="258" r:id="rId7"/>
    <p:sldId id="269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0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0E1-8B4E-452A-8723-EB7ADF3DDC2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98BA-7661-4042-A260-7BA28F483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2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0E1-8B4E-452A-8723-EB7ADF3DDC2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98BA-7661-4042-A260-7BA28F483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3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0E1-8B4E-452A-8723-EB7ADF3DDC2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98BA-7661-4042-A260-7BA28F483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7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0E1-8B4E-452A-8723-EB7ADF3DDC2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98BA-7661-4042-A260-7BA28F483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3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0E1-8B4E-452A-8723-EB7ADF3DDC2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98BA-7661-4042-A260-7BA28F483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8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0E1-8B4E-452A-8723-EB7ADF3DDC2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98BA-7661-4042-A260-7BA28F483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8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0E1-8B4E-452A-8723-EB7ADF3DDC2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98BA-7661-4042-A260-7BA28F483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4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0E1-8B4E-452A-8723-EB7ADF3DDC2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98BA-7661-4042-A260-7BA28F483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2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0E1-8B4E-452A-8723-EB7ADF3DDC2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98BA-7661-4042-A260-7BA28F483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8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0E1-8B4E-452A-8723-EB7ADF3DDC2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98BA-7661-4042-A260-7BA28F483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9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0E1-8B4E-452A-8723-EB7ADF3DDC2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98BA-7661-4042-A260-7BA28F483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1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740E1-8B4E-452A-8723-EB7ADF3DDC2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C98BA-7661-4042-A260-7BA28F483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7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13611" y="-204537"/>
            <a:ext cx="1219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endParaRPr lang="en-US" sz="36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endParaRPr lang="en-US" sz="36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endParaRPr lang="en-US" sz="36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endParaRPr lang="en-US" sz="36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endParaRPr lang="en-US" sz="36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r>
              <a:rPr lang="en-US" sz="4400" dirty="0">
                <a:solidFill>
                  <a:prstClr val="black"/>
                </a:solidFill>
                <a:latin typeface="Calibri" panose="020F0502020204030204"/>
              </a:rPr>
              <a:t>	             </a:t>
            </a:r>
            <a:r>
              <a:rPr lang="en-US" sz="4400" dirty="0">
                <a:solidFill>
                  <a:srgbClr val="002060"/>
                </a:solidFill>
                <a:latin typeface="Calibri" panose="020F0502020204030204"/>
              </a:rPr>
              <a:t>Maintaining the Ancient Order </a:t>
            </a:r>
          </a:p>
        </p:txBody>
      </p:sp>
    </p:spTree>
    <p:extLst>
      <p:ext uri="{BB962C8B-B14F-4D97-AF65-F5344CB8AC3E}">
        <p14:creationId xmlns:p14="http://schemas.microsoft.com/office/powerpoint/2010/main" val="134133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121920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  </a:t>
            </a:r>
            <a:r>
              <a:rPr lang="en-US" sz="3200" b="1" i="1" u="sng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Maintain</a:t>
            </a:r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,  Original:</a:t>
            </a:r>
          </a:p>
          <a:p>
            <a:pPr defTabSz="914377"/>
            <a:endParaRPr lang="en-US" sz="32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defTabSz="914377"/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   Gospel: Gal. 1;6-9</a:t>
            </a:r>
          </a:p>
          <a:p>
            <a:pPr defTabSz="914377"/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   Faith : Eph. 4:1-7</a:t>
            </a:r>
          </a:p>
          <a:p>
            <a:pPr defTabSz="914377"/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   Practices of Ancient or Original, I Cor. 4:16-17</a:t>
            </a:r>
          </a:p>
          <a:p>
            <a:pPr defTabSz="914377"/>
            <a:endParaRPr lang="en-US" sz="32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defTabSz="914377"/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   As Saints, Disciples, Christians, Brethren, Children of God </a:t>
            </a:r>
          </a:p>
          <a:p>
            <a:pPr defTabSz="914377"/>
            <a:endParaRPr lang="en-US" sz="32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defTabSz="914377"/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   As The Way, Body, Church, House, Priesthood, Kingdom of the Lord</a:t>
            </a:r>
          </a:p>
          <a:p>
            <a:pPr defTabSz="914377"/>
            <a:endParaRPr lang="en-US" sz="32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defTabSz="914377"/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   How maintain what Christ built (Mt. 16:18)? </a:t>
            </a:r>
          </a:p>
          <a:p>
            <a:pPr defTabSz="914377"/>
            <a:endParaRPr lang="en-US" sz="32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defTabSz="914377"/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   Did it vanish? Does it Exist?</a:t>
            </a:r>
          </a:p>
          <a:p>
            <a:pPr defTabSz="914377"/>
            <a:endParaRPr lang="en-US" sz="32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defTabSz="914377"/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21690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504178"/>
            <a:ext cx="9144000" cy="808037"/>
          </a:xfrm>
        </p:spPr>
        <p:txBody>
          <a:bodyPr>
            <a:normAutofit/>
          </a:bodyPr>
          <a:lstStyle/>
          <a:p>
            <a:r>
              <a:rPr lang="en-US" dirty="0"/>
              <a:t>  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Constancy of the Kingdom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" y="1578020"/>
            <a:ext cx="9646276" cy="4668235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  Daniel 2:44… “and it shall stand forever”</a:t>
            </a:r>
          </a:p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  Heb. 12:28</a:t>
            </a:r>
          </a:p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  Luke 8:9, 11</a:t>
            </a:r>
          </a:p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  Eph. 1:22-23; 5:23</a:t>
            </a:r>
          </a:p>
          <a:p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  Browser: “Traces of the Kingdom” </a:t>
            </a:r>
          </a:p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  Hans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</a:rPr>
              <a:t>Grim’s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 tracing in the 1950’s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7557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3609" y="1"/>
            <a:ext cx="1134577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If talking about calling yourselves a church of Christ, </a:t>
            </a:r>
          </a:p>
          <a:p>
            <a:pPr defTabSz="914377"/>
            <a:endParaRPr lang="en-US" sz="28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defTabSz="914377"/>
            <a:r>
              <a:rPr lang="en-US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The </a:t>
            </a:r>
            <a:r>
              <a:rPr lang="en-US" sz="2800" dirty="0" err="1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Campbells</a:t>
            </a:r>
            <a:r>
              <a:rPr lang="en-US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 started the ‘Church of Christ’ in the 1800’s”</a:t>
            </a:r>
          </a:p>
          <a:p>
            <a:pPr defTabSz="914377"/>
            <a:endParaRPr lang="en-US" sz="28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defTabSz="914377"/>
            <a:r>
              <a:rPr lang="en-US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Neither the </a:t>
            </a:r>
            <a:r>
              <a:rPr lang="en-US" sz="2800" dirty="0" err="1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Campbells</a:t>
            </a:r>
            <a:r>
              <a:rPr lang="en-US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 (Thomas, Alexander) nor the “</a:t>
            </a:r>
            <a:r>
              <a:rPr lang="en-US" sz="2800" dirty="0" err="1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Restorationists</a:t>
            </a:r>
            <a:r>
              <a:rPr lang="en-US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” started the church of Christ, nor “restored” anything that had </a:t>
            </a:r>
            <a:r>
              <a:rPr lang="en-US" sz="2800" b="1" i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ceased</a:t>
            </a:r>
            <a:r>
              <a:rPr lang="en-US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 to exist.</a:t>
            </a:r>
          </a:p>
          <a:p>
            <a:pPr defTabSz="914377"/>
            <a:endParaRPr lang="en-US" sz="28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defTabSz="914377"/>
            <a:r>
              <a:rPr lang="en-US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James O’Kelly, Carolinas:  Elias Smith in New Hampshire, Abner Jones, Vermont</a:t>
            </a:r>
          </a:p>
          <a:p>
            <a:pPr defTabSz="914377"/>
            <a:endParaRPr lang="en-US" sz="28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defTabSz="914377"/>
            <a:r>
              <a:rPr lang="en-US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New Hampshire tombstone (1600’s);  Sandwich (MA, Cape Cod, 1686), </a:t>
            </a:r>
          </a:p>
          <a:p>
            <a:pPr defTabSz="914377"/>
            <a:endParaRPr lang="en-US" sz="28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defTabSz="914377"/>
            <a:r>
              <a:rPr lang="en-US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All aiming to get back to the Ancient Order: </a:t>
            </a:r>
          </a:p>
          <a:p>
            <a:pPr defTabSz="914377"/>
            <a:r>
              <a:rPr lang="en-US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Creeds, </a:t>
            </a:r>
            <a:r>
              <a:rPr lang="en-US" sz="2800" dirty="0" err="1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Hiearchichal</a:t>
            </a:r>
            <a:r>
              <a:rPr lang="en-US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 Government, rejected for sufficiency of the Scriptures.</a:t>
            </a:r>
          </a:p>
          <a:p>
            <a:pPr defTabSz="914377"/>
            <a:r>
              <a:rPr lang="en-US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Wesley: Authority to no writings but the inspired, “We will be downright Bible Christians.” </a:t>
            </a:r>
          </a:p>
        </p:txBody>
      </p:sp>
    </p:spTree>
    <p:extLst>
      <p:ext uri="{BB962C8B-B14F-4D97-AF65-F5344CB8AC3E}">
        <p14:creationId xmlns:p14="http://schemas.microsoft.com/office/powerpoint/2010/main" val="97943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"/>
            <a:ext cx="12192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Thomas Campbell in Ireland, Problems in Pennsylvania</a:t>
            </a:r>
          </a:p>
          <a:p>
            <a:pPr defTabSz="914377"/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	“There is nothing but human authority for creeds and confessions of faith”</a:t>
            </a:r>
          </a:p>
          <a:p>
            <a:pPr defTabSz="914377"/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Edward </a:t>
            </a:r>
            <a:r>
              <a:rPr lang="en-US" sz="2800" dirty="0" err="1">
                <a:solidFill>
                  <a:prstClr val="black"/>
                </a:solidFill>
                <a:latin typeface="Calibri" panose="020F0502020204030204"/>
              </a:rPr>
              <a:t>Stillingfleet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, Anglican Bishop, 1659</a:t>
            </a:r>
          </a:p>
          <a:p>
            <a:pPr defTabSz="914377"/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	“For the church to require more than Christ himself did, or make the          	condition of her communion more than our savior did for discipleship is 	wholly unwarranted.”</a:t>
            </a:r>
          </a:p>
          <a:p>
            <a:pPr defTabSz="914377"/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Campbell: </a:t>
            </a:r>
            <a:r>
              <a:rPr lang="en-US" sz="2800" i="1" dirty="0">
                <a:solidFill>
                  <a:prstClr val="black"/>
                </a:solidFill>
                <a:latin typeface="Calibri" panose="020F0502020204030204"/>
              </a:rPr>
              <a:t>Declaration and Address,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Washington, PA 1809</a:t>
            </a:r>
          </a:p>
          <a:p>
            <a:pPr defTabSz="914377"/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	Where the scriptures speak we speak, where they are silent, we are silent.</a:t>
            </a:r>
          </a:p>
        </p:txBody>
      </p:sp>
    </p:spTree>
    <p:extLst>
      <p:ext uri="{BB962C8B-B14F-4D97-AF65-F5344CB8AC3E}">
        <p14:creationId xmlns:p14="http://schemas.microsoft.com/office/powerpoint/2010/main" val="290407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"/>
            <a:ext cx="121920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I</a:t>
            </a:r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mmediate Reactions:</a:t>
            </a:r>
          </a:p>
          <a:p>
            <a:pPr defTabSz="914377"/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Andrew Munro: Brother Campbell, if we adopt that as a basis, then 	there is an end to infant baptism.</a:t>
            </a:r>
          </a:p>
          <a:p>
            <a:pPr defTabSz="914377"/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Campbell: Of course if infant baptism be not found in the scriptures, we 	can have nothing to do with it.</a:t>
            </a:r>
          </a:p>
          <a:p>
            <a:pPr defTabSz="914377"/>
            <a:endParaRPr lang="en-US" sz="32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defTabSz="914377"/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Thomas Acheson: I hope I may never see the day when my heart will 	renounce that blessed saying of the scripture, “Suffer the little 	children to come unto me and forbid them not , for of such is</a:t>
            </a:r>
          </a:p>
          <a:p>
            <a:pPr defTabSz="914377"/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	the kingdom of heaven,” then breaking into weeping.</a:t>
            </a:r>
          </a:p>
          <a:p>
            <a:pPr defTabSz="914377"/>
            <a:endParaRPr lang="en-US" sz="32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defTabSz="914377"/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James Foster: Mr. Acheson, I would remark that in the portion of 	scripture you have quoted, </a:t>
            </a:r>
            <a:r>
              <a:rPr lang="en-US" sz="3200" i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there is no reference whatever to </a:t>
            </a:r>
          </a:p>
          <a:p>
            <a:pPr defTabSz="914377"/>
            <a:r>
              <a:rPr lang="en-US" sz="3200" i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	infant baptism.”       </a:t>
            </a:r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They continued to pursue the concept.</a:t>
            </a:r>
          </a:p>
          <a:p>
            <a:pPr defTabSz="914377"/>
            <a:endParaRPr lang="en-US" sz="32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endParaRPr lang="en-US" sz="32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73050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9" y="421828"/>
            <a:ext cx="11294772" cy="614639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Alexander Campbell,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Shipwreck 1808, Purposed to preach the gospel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University of Glasgow, Greek, Logic, Experimental Philosophy,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James and Robert Haldane, Robert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Sandeman</a:t>
            </a:r>
            <a:r>
              <a:rPr lang="en-US" dirty="0"/>
              <a:t>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Independent</a:t>
            </a:r>
            <a:r>
              <a:rPr lang="en-US" dirty="0"/>
              <a:t>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Scriptures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latter, weekly Lord’s supper, plurality of elders in each congregation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Time for America: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Conditions of last communion in Glasgow; the Rubicon</a:t>
            </a:r>
          </a:p>
          <a:p>
            <a:pPr marL="0" indent="0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With family to NY, to PA,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Campbells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met between Washington, Philadelphia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The Stone Movement in KY.</a:t>
            </a:r>
          </a:p>
        </p:txBody>
      </p:sp>
    </p:spTree>
    <p:extLst>
      <p:ext uri="{BB962C8B-B14F-4D97-AF65-F5344CB8AC3E}">
        <p14:creationId xmlns:p14="http://schemas.microsoft.com/office/powerpoint/2010/main" val="704830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No intention of starting another sect, a better church, rather a unity     	movement</a:t>
            </a:r>
          </a:p>
          <a:p>
            <a:pPr defTabSz="914377"/>
            <a:endParaRPr lang="en-US" sz="32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defTabSz="914377"/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Two things necessary</a:t>
            </a:r>
          </a:p>
          <a:p>
            <a:pPr defTabSz="914377"/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	1. A Negative: discard non-scriptural traditions:  Mt. 15:9</a:t>
            </a:r>
          </a:p>
          <a:p>
            <a:pPr defTabSz="914377"/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		e.g. papacy, human creeds, divisive nomenclature, human 	   	         authority</a:t>
            </a:r>
          </a:p>
          <a:p>
            <a:pPr defTabSz="914377"/>
            <a:endParaRPr lang="en-US" sz="32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defTabSz="914377"/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	2. A Positive: Recognize scripture as only pattern: I Tim. 1:13</a:t>
            </a:r>
          </a:p>
          <a:p>
            <a:pPr defTabSz="914377"/>
            <a:endParaRPr lang="en-US" sz="32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defTabSz="914377"/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Surely all believers in Christ &amp; his word would unite: Jn. 17:20-22; </a:t>
            </a:r>
          </a:p>
          <a:p>
            <a:pPr defTabSz="914377"/>
            <a:r>
              <a:rPr lang="en-US" sz="320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	Acts 2:41-42 </a:t>
            </a:r>
            <a:endParaRPr lang="en-US" sz="32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defTabSz="914377"/>
            <a:endParaRPr lang="en-US" sz="32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defTabSz="914377"/>
            <a:endParaRPr lang="en-US" sz="32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defTabSz="914377"/>
            <a:r>
              <a:rPr lang="en-US" sz="32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Response: Tremendous, but in others, the problem Jesus had: Mt. 15:7-9</a:t>
            </a:r>
          </a:p>
        </p:txBody>
      </p:sp>
    </p:spTree>
    <p:extLst>
      <p:ext uri="{BB962C8B-B14F-4D97-AF65-F5344CB8AC3E}">
        <p14:creationId xmlns:p14="http://schemas.microsoft.com/office/powerpoint/2010/main" val="543202008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672</Words>
  <Application>Microsoft Office PowerPoint</Application>
  <PresentationFormat>Widescreen</PresentationFormat>
  <Paragraphs>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3_Office Theme</vt:lpstr>
      <vt:lpstr>PowerPoint Presentation</vt:lpstr>
      <vt:lpstr>PowerPoint Presentation</vt:lpstr>
      <vt:lpstr>   Constancy of the Kingdom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1</cp:revision>
  <dcterms:created xsi:type="dcterms:W3CDTF">2021-02-28T16:21:34Z</dcterms:created>
  <dcterms:modified xsi:type="dcterms:W3CDTF">2021-02-28T16:22:02Z</dcterms:modified>
</cp:coreProperties>
</file>