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C24F36-5BD4-455F-947A-35A36740A553}" v="22" dt="2021-01-03T12:01:04.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4" d="100"/>
          <a:sy n="64" d="100"/>
        </p:scale>
        <p:origin x="84"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int Andrews" userId="577de8b18638c992" providerId="LiveId" clId="{F8C24F36-5BD4-455F-947A-35A36740A553}"/>
    <pc:docChg chg="modSld">
      <pc:chgData name="Clint Andrews" userId="577de8b18638c992" providerId="LiveId" clId="{F8C24F36-5BD4-455F-947A-35A36740A553}" dt="2021-01-03T12:01:04.640" v="41"/>
      <pc:docMkLst>
        <pc:docMk/>
      </pc:docMkLst>
      <pc:sldChg chg="addSp modSp mod modAnim">
        <pc:chgData name="Clint Andrews" userId="577de8b18638c992" providerId="LiveId" clId="{F8C24F36-5BD4-455F-947A-35A36740A553}" dt="2021-01-03T12:00:17.753" v="40"/>
        <pc:sldMkLst>
          <pc:docMk/>
          <pc:sldMk cId="2147626949" sldId="257"/>
        </pc:sldMkLst>
        <pc:spChg chg="add mod">
          <ac:chgData name="Clint Andrews" userId="577de8b18638c992" providerId="LiveId" clId="{F8C24F36-5BD4-455F-947A-35A36740A553}" dt="2021-01-03T11:58:46.009" v="35" actId="1035"/>
          <ac:spMkLst>
            <pc:docMk/>
            <pc:sldMk cId="2147626949" sldId="257"/>
            <ac:spMk id="13" creationId="{33A72300-FD0C-480A-A718-A5CA71CEA88D}"/>
          </ac:spMkLst>
        </pc:spChg>
      </pc:sldChg>
      <pc:sldChg chg="modAnim">
        <pc:chgData name="Clint Andrews" userId="577de8b18638c992" providerId="LiveId" clId="{F8C24F36-5BD4-455F-947A-35A36740A553}" dt="2021-01-03T12:01:04.640" v="41"/>
        <pc:sldMkLst>
          <pc:docMk/>
          <pc:sldMk cId="2410783486" sldId="25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1802A-25EE-44D5-8346-368FD679AC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6A3AD1-AD4C-4C39-88B9-6353E47F46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4FB544-6D4D-4013-9746-BEB9D975C22B}"/>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008D5064-76F3-4D7E-A0AE-97FD7382A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26C25-01E0-46C6-936A-518452C1DFFB}"/>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840745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49641-4398-4D14-9B05-0CDBED1249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3DB1AF-893F-42B3-9764-82786341B7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E22BCD-1FCE-41F1-8652-A35BADFCA2AD}"/>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5314596E-07D5-4037-AC76-25C7970C7E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6CD63-C1BE-4D2B-BFCD-987B958B319F}"/>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2017091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3BBFFD-EAF2-4374-8432-1EDF8BAFCD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DEBC81-E063-4719-AE58-A04E4D2EE8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64711-19CC-4FBD-A005-28F28FA81FD8}"/>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05F20F0A-831A-486A-87F7-9B75EB39BD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5C15C-197F-44EF-B202-2A0870822FA7}"/>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120196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C77E7-097A-4D3D-AB48-6721F77C77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A99BEA-8356-4A79-8773-6824D29535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E2B00D-46D0-4DF6-8DFD-AA7ECFF50DDE}"/>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3E550652-22E6-4447-BF3C-20C83CF26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4C890-D132-444D-803D-E39A34A8241B}"/>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167998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A5231-EEAE-4F7E-9695-508492776E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B5ACC-1F96-49E1-907C-33348B80E8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8AF877-FD1C-4B8D-B518-D0FF9435D4C5}"/>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ABD4FA01-4474-441C-BB19-B63DE0DD93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921DD2-BF03-40BE-ACD3-CC4476E94DF4}"/>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2861334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D8C28-418D-4FCA-B60A-2EC332E225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19C904-F7CE-41CF-A09F-310443AF65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6BFD68-A58B-4C9C-8ABB-6F2CC8FB5A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E7277F-EE75-42A5-AE06-D57386A32C1F}"/>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6" name="Footer Placeholder 5">
            <a:extLst>
              <a:ext uri="{FF2B5EF4-FFF2-40B4-BE49-F238E27FC236}">
                <a16:creationId xmlns:a16="http://schemas.microsoft.com/office/drawing/2014/main" id="{247199F3-7C7C-44FF-9476-DDD44E6F40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F84930-3EE6-441D-A80E-412EAC940CE4}"/>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180448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73C6C-2766-4D35-8761-CE476AA89B4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354B92-F908-4726-9351-5D0278194D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F90E27-E5FD-40D1-95D1-433356F6FB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EF9965-EC24-4B19-A951-99491B1C34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9FA1EA-83E7-4FDD-81F5-D7BC12742B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441517-9D57-46CE-B467-9BA80570FACA}"/>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8" name="Footer Placeholder 7">
            <a:extLst>
              <a:ext uri="{FF2B5EF4-FFF2-40B4-BE49-F238E27FC236}">
                <a16:creationId xmlns:a16="http://schemas.microsoft.com/office/drawing/2014/main" id="{FEE19F0B-AC22-42FE-87B9-1088322D01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3226BE-D65C-4A6E-B215-1B4906C379DB}"/>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64051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6CECF-FB32-49AD-8576-7934B83654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8796A6-8FE5-479E-B381-C1C48CBCBE66}"/>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4" name="Footer Placeholder 3">
            <a:extLst>
              <a:ext uri="{FF2B5EF4-FFF2-40B4-BE49-F238E27FC236}">
                <a16:creationId xmlns:a16="http://schemas.microsoft.com/office/drawing/2014/main" id="{6B9A492D-588E-4570-88F3-31728235AB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2E2F8-5BF0-4531-9844-E362B0BC71E2}"/>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66110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EB38B9-AD88-425C-8DDB-F3A62B62C7D7}"/>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3" name="Footer Placeholder 2">
            <a:extLst>
              <a:ext uri="{FF2B5EF4-FFF2-40B4-BE49-F238E27FC236}">
                <a16:creationId xmlns:a16="http://schemas.microsoft.com/office/drawing/2014/main" id="{2E7AF3A2-629E-4D50-88A9-7B366FEC9E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7363E0-7566-4302-B1E8-092CEF593091}"/>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77729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0D9E-0326-4016-AC90-5383F7605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BE6124-0179-4A56-8B98-1C784DA6B5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0549A4B-538B-46A3-A31E-6386B74EB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EC8BC9-F045-4A03-874C-EB7C819CBC80}"/>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6" name="Footer Placeholder 5">
            <a:extLst>
              <a:ext uri="{FF2B5EF4-FFF2-40B4-BE49-F238E27FC236}">
                <a16:creationId xmlns:a16="http://schemas.microsoft.com/office/drawing/2014/main" id="{9EA6FFEE-14B3-4298-A242-688E48479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CA2B4F-6F4E-4896-B5B1-A8787A260E4B}"/>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1133657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F088-1D48-4B51-BB61-2AF3ED3FA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DF9D59-9A65-449B-8BC4-9916C9DF9C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92B342-D935-45E4-AC16-72CB59422D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2C93E9-2FD8-438E-BF8C-5DD9E96D8DB4}"/>
              </a:ext>
            </a:extLst>
          </p:cNvPr>
          <p:cNvSpPr>
            <a:spLocks noGrp="1"/>
          </p:cNvSpPr>
          <p:nvPr>
            <p:ph type="dt" sz="half" idx="10"/>
          </p:nvPr>
        </p:nvSpPr>
        <p:spPr/>
        <p:txBody>
          <a:bodyPr/>
          <a:lstStyle/>
          <a:p>
            <a:fld id="{F644C5A9-0E60-4A95-AF2E-B96899C4C52F}" type="datetimeFigureOut">
              <a:rPr lang="en-US" smtClean="0"/>
              <a:t>1/3/2021</a:t>
            </a:fld>
            <a:endParaRPr lang="en-US"/>
          </a:p>
        </p:txBody>
      </p:sp>
      <p:sp>
        <p:nvSpPr>
          <p:cNvPr id="6" name="Footer Placeholder 5">
            <a:extLst>
              <a:ext uri="{FF2B5EF4-FFF2-40B4-BE49-F238E27FC236}">
                <a16:creationId xmlns:a16="http://schemas.microsoft.com/office/drawing/2014/main" id="{E83FE5CD-93A4-4F18-88C7-B4E29F25D9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AA5301-9B76-4741-B49D-5D4B2F81046D}"/>
              </a:ext>
            </a:extLst>
          </p:cNvPr>
          <p:cNvSpPr>
            <a:spLocks noGrp="1"/>
          </p:cNvSpPr>
          <p:nvPr>
            <p:ph type="sldNum" sz="quarter" idx="12"/>
          </p:nvPr>
        </p:nvSpPr>
        <p:spPr/>
        <p:txBody>
          <a:bodyPr/>
          <a:lstStyle/>
          <a:p>
            <a:fld id="{D4F73625-40B7-468D-A416-27899C192D57}" type="slidenum">
              <a:rPr lang="en-US" smtClean="0"/>
              <a:t>‹#›</a:t>
            </a:fld>
            <a:endParaRPr lang="en-US"/>
          </a:p>
        </p:txBody>
      </p:sp>
    </p:spTree>
    <p:extLst>
      <p:ext uri="{BB962C8B-B14F-4D97-AF65-F5344CB8AC3E}">
        <p14:creationId xmlns:p14="http://schemas.microsoft.com/office/powerpoint/2010/main" val="107540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7121AA-58E6-45A4-ADB2-3C2028A86C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A4960C-4A61-4868-AFA1-0E2C80D2E0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D02646-5A46-433E-AD04-35013C8856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4C5A9-0E60-4A95-AF2E-B96899C4C52F}" type="datetimeFigureOut">
              <a:rPr lang="en-US" smtClean="0"/>
              <a:t>1/3/2021</a:t>
            </a:fld>
            <a:endParaRPr lang="en-US"/>
          </a:p>
        </p:txBody>
      </p:sp>
      <p:sp>
        <p:nvSpPr>
          <p:cNvPr id="5" name="Footer Placeholder 4">
            <a:extLst>
              <a:ext uri="{FF2B5EF4-FFF2-40B4-BE49-F238E27FC236}">
                <a16:creationId xmlns:a16="http://schemas.microsoft.com/office/drawing/2014/main" id="{0861E957-8DE1-4D26-ABE1-7F4E58F8DA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63E7DB-05AC-4E9E-AE7D-CCDC43F14C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73625-40B7-468D-A416-27899C192D57}" type="slidenum">
              <a:rPr lang="en-US" smtClean="0"/>
              <a:t>‹#›</a:t>
            </a:fld>
            <a:endParaRPr lang="en-US"/>
          </a:p>
        </p:txBody>
      </p:sp>
    </p:spTree>
    <p:extLst>
      <p:ext uri="{BB962C8B-B14F-4D97-AF65-F5344CB8AC3E}">
        <p14:creationId xmlns:p14="http://schemas.microsoft.com/office/powerpoint/2010/main" val="392046225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A3C47C2-33A2-44B2-BEAB-FEB679075C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3324"/>
            <a:ext cx="12192000" cy="6861324"/>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3">
            <a:extLst>
              <a:ext uri="{FF2B5EF4-FFF2-40B4-BE49-F238E27FC236}">
                <a16:creationId xmlns:a16="http://schemas.microsoft.com/office/drawing/2014/main" id="{AD182BA8-54AD-4D9F-8264-B0FA8BB47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16">
            <a:extLst>
              <a:ext uri="{FF2B5EF4-FFF2-40B4-BE49-F238E27FC236}">
                <a16:creationId xmlns:a16="http://schemas.microsoft.com/office/drawing/2014/main" id="{4ED83379-0499-45E1-AB78-6AA230F96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A291A42-E5E2-4F70-8889-24D59AF1251E}"/>
              </a:ext>
            </a:extLst>
          </p:cNvPr>
          <p:cNvSpPr>
            <a:spLocks noGrp="1"/>
          </p:cNvSpPr>
          <p:nvPr>
            <p:ph type="ctrTitle"/>
          </p:nvPr>
        </p:nvSpPr>
        <p:spPr>
          <a:xfrm>
            <a:off x="804672" y="962246"/>
            <a:ext cx="6437700" cy="2611967"/>
          </a:xfrm>
        </p:spPr>
        <p:txBody>
          <a:bodyPr anchor="b">
            <a:normAutofit/>
          </a:bodyPr>
          <a:lstStyle/>
          <a:p>
            <a:pPr algn="l"/>
            <a:r>
              <a:rPr lang="en-US" sz="5400"/>
              <a:t>Why did Jesus Come To This World and Suffer and Die For It?</a:t>
            </a:r>
          </a:p>
        </p:txBody>
      </p:sp>
    </p:spTree>
    <p:extLst>
      <p:ext uri="{BB962C8B-B14F-4D97-AF65-F5344CB8AC3E}">
        <p14:creationId xmlns:p14="http://schemas.microsoft.com/office/powerpoint/2010/main" val="40055168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3EDF3C-C4AA-47F5-BE9C-1525CDAA9CDA}"/>
              </a:ext>
            </a:extLst>
          </p:cNvPr>
          <p:cNvSpPr>
            <a:spLocks noGrp="1"/>
          </p:cNvSpPr>
          <p:nvPr>
            <p:ph type="title"/>
          </p:nvPr>
        </p:nvSpPr>
        <p:spPr>
          <a:xfrm>
            <a:off x="833002" y="365125"/>
            <a:ext cx="10520702" cy="1325563"/>
          </a:xfrm>
        </p:spPr>
        <p:txBody>
          <a:bodyPr>
            <a:normAutofit/>
          </a:bodyPr>
          <a:lstStyle/>
          <a:p>
            <a:r>
              <a:rPr lang="en-US" b="1" dirty="0">
                <a:solidFill>
                  <a:srgbClr val="FFFFFF"/>
                </a:solidFill>
                <a:latin typeface="Calibri" panose="020F0502020204030204" pitchFamily="34" charset="0"/>
                <a:cs typeface="Calibri" panose="020F0502020204030204" pitchFamily="34" charset="0"/>
              </a:rPr>
              <a:t>Why did Jesus come to this world?</a:t>
            </a:r>
          </a:p>
        </p:txBody>
      </p:sp>
      <p:sp>
        <p:nvSpPr>
          <p:cNvPr id="3" name="Content Placeholder 2">
            <a:extLst>
              <a:ext uri="{FF2B5EF4-FFF2-40B4-BE49-F238E27FC236}">
                <a16:creationId xmlns:a16="http://schemas.microsoft.com/office/drawing/2014/main" id="{A16A134B-603D-4DB3-BCFB-8A2B7CB0B778}"/>
              </a:ext>
            </a:extLst>
          </p:cNvPr>
          <p:cNvSpPr>
            <a:spLocks noGrp="1"/>
          </p:cNvSpPr>
          <p:nvPr>
            <p:ph idx="1"/>
          </p:nvPr>
        </p:nvSpPr>
        <p:spPr>
          <a:xfrm>
            <a:off x="838201" y="2022601"/>
            <a:ext cx="10515598" cy="4154361"/>
          </a:xfrm>
        </p:spPr>
        <p:txBody>
          <a:bodyPr>
            <a:normAutofit/>
          </a:bodyPr>
          <a:lstStyle/>
          <a:p>
            <a:r>
              <a:rPr lang="en-US" sz="3600" dirty="0">
                <a:solidFill>
                  <a:srgbClr val="FFFFFF"/>
                </a:solidFill>
                <a:effectLst/>
              </a:rPr>
              <a:t>To do the Father’s will – John 17:3-4; 12:44-50</a:t>
            </a:r>
          </a:p>
          <a:p>
            <a:r>
              <a:rPr lang="en-US" sz="3600" dirty="0">
                <a:solidFill>
                  <a:srgbClr val="FFFFFF"/>
                </a:solidFill>
                <a:effectLst/>
              </a:rPr>
              <a:t>To show us the way to God – John 14:6</a:t>
            </a:r>
          </a:p>
          <a:p>
            <a:r>
              <a:rPr lang="en-US" sz="3600" dirty="0">
                <a:solidFill>
                  <a:srgbClr val="FFFFFF"/>
                </a:solidFill>
                <a:effectLst/>
              </a:rPr>
              <a:t>To seek and save the lost – Luke 19:10</a:t>
            </a:r>
          </a:p>
          <a:p>
            <a:r>
              <a:rPr lang="en-US" sz="3600" dirty="0">
                <a:solidFill>
                  <a:srgbClr val="FFFFFF"/>
                </a:solidFill>
                <a:effectLst/>
              </a:rPr>
              <a:t>To bring those who look on him to eternal life – John 6:35-40</a:t>
            </a:r>
          </a:p>
        </p:txBody>
      </p:sp>
      <p:sp>
        <p:nvSpPr>
          <p:cNvPr id="4" name="TextBox 3">
            <a:extLst>
              <a:ext uri="{FF2B5EF4-FFF2-40B4-BE49-F238E27FC236}">
                <a16:creationId xmlns:a16="http://schemas.microsoft.com/office/drawing/2014/main" id="{EA733989-9556-430D-B235-B04F9F7D3F89}"/>
              </a:ext>
            </a:extLst>
          </p:cNvPr>
          <p:cNvSpPr txBox="1"/>
          <p:nvPr/>
        </p:nvSpPr>
        <p:spPr>
          <a:xfrm>
            <a:off x="731520" y="2096084"/>
            <a:ext cx="11109960" cy="2800767"/>
          </a:xfrm>
          <a:prstGeom prst="rect">
            <a:avLst/>
          </a:prstGeom>
          <a:solidFill>
            <a:schemeClr val="tx2">
              <a:lumMod val="25000"/>
            </a:schemeClr>
          </a:solidFill>
        </p:spPr>
        <p:txBody>
          <a:bodyPr wrap="square" rtlCol="0">
            <a:spAutoFit/>
          </a:bodyPr>
          <a:lstStyle/>
          <a:p>
            <a:pPr marR="0" algn="l" rtl="0">
              <a:spcAft>
                <a:spcPts val="600"/>
              </a:spcAft>
            </a:pPr>
            <a:r>
              <a:rPr lang="en-US" sz="2800" b="0" i="0" u="none" strike="noStrike" baseline="0" dirty="0">
                <a:latin typeface="Calibri" panose="020F0502020204030204" pitchFamily="34" charset="0"/>
                <a:cs typeface="Calibri" panose="020F0502020204030204" pitchFamily="34" charset="0"/>
              </a:rPr>
              <a:t>John 17:3-4 -  </a:t>
            </a:r>
            <a:r>
              <a:rPr lang="en-US" sz="2800" b="0" i="0" u="none" strike="noStrike" baseline="30000" dirty="0">
                <a:latin typeface="Calibri" panose="020F0502020204030204" pitchFamily="34" charset="0"/>
                <a:cs typeface="Calibri" panose="020F0502020204030204" pitchFamily="34" charset="0"/>
              </a:rPr>
              <a:t>3</a:t>
            </a:r>
            <a:r>
              <a:rPr lang="en-US" sz="2800" b="0" i="0" u="none" strike="noStrike" baseline="0" dirty="0">
                <a:latin typeface="Calibri" panose="020F0502020204030204" pitchFamily="34" charset="0"/>
                <a:cs typeface="Calibri" panose="020F0502020204030204" pitchFamily="34" charset="0"/>
              </a:rPr>
              <a:t>And this is eternal life, that they may know You, the only true God, and Jesus Christ whom You have sent.   </a:t>
            </a:r>
            <a:r>
              <a:rPr lang="en-US" sz="2800" baseline="30000" dirty="0">
                <a:latin typeface="Calibri" panose="020F0502020204030204" pitchFamily="34" charset="0"/>
                <a:cs typeface="Calibri" panose="020F0502020204030204" pitchFamily="34" charset="0"/>
              </a:rPr>
              <a:t>4</a:t>
            </a:r>
            <a:r>
              <a:rPr lang="en-US" sz="2800" b="0" i="0" u="none" strike="noStrike" baseline="0" dirty="0">
                <a:latin typeface="Calibri" panose="020F0502020204030204" pitchFamily="34" charset="0"/>
                <a:cs typeface="Calibri" panose="020F0502020204030204" pitchFamily="34" charset="0"/>
              </a:rPr>
              <a:t>I have glorified You on the earth. I have finished the work which You have given Me to do.</a:t>
            </a:r>
          </a:p>
          <a:p>
            <a:pPr marR="0" algn="l" rtl="0">
              <a:spcAft>
                <a:spcPts val="600"/>
              </a:spcAft>
            </a:pPr>
            <a:endParaRPr lang="en-US" sz="1800" b="0" i="0" u="none" strike="noStrike" baseline="0" dirty="0">
              <a:latin typeface="Verdana" panose="020B0604030504040204" pitchFamily="34" charset="0"/>
            </a:endParaRPr>
          </a:p>
          <a:p>
            <a:pPr>
              <a:spcAft>
                <a:spcPts val="600"/>
              </a:spcAft>
            </a:pPr>
            <a:endParaRPr lang="en-US" dirty="0"/>
          </a:p>
          <a:p>
            <a:pPr>
              <a:spcAft>
                <a:spcPts val="600"/>
              </a:spcAft>
            </a:pPr>
            <a:endParaRPr lang="en-US" dirty="0"/>
          </a:p>
          <a:p>
            <a:pPr>
              <a:spcAft>
                <a:spcPts val="600"/>
              </a:spcAft>
            </a:pPr>
            <a:endParaRPr lang="en-US" dirty="0"/>
          </a:p>
        </p:txBody>
      </p:sp>
      <p:sp>
        <p:nvSpPr>
          <p:cNvPr id="5" name="TextBox 4">
            <a:extLst>
              <a:ext uri="{FF2B5EF4-FFF2-40B4-BE49-F238E27FC236}">
                <a16:creationId xmlns:a16="http://schemas.microsoft.com/office/drawing/2014/main" id="{6B1E71A3-24CC-4973-A139-920B03906740}"/>
              </a:ext>
            </a:extLst>
          </p:cNvPr>
          <p:cNvSpPr txBox="1"/>
          <p:nvPr/>
        </p:nvSpPr>
        <p:spPr>
          <a:xfrm>
            <a:off x="731520" y="2136806"/>
            <a:ext cx="11109960" cy="4139595"/>
          </a:xfrm>
          <a:prstGeom prst="rect">
            <a:avLst/>
          </a:prstGeom>
          <a:solidFill>
            <a:schemeClr val="tx2">
              <a:lumMod val="25000"/>
            </a:schemeClr>
          </a:solidFill>
        </p:spPr>
        <p:txBody>
          <a:bodyPr wrap="square" rtlCol="0">
            <a:spAutoFit/>
          </a:bodyPr>
          <a:lstStyle/>
          <a:p>
            <a:pPr marR="0" algn="l" rtl="0">
              <a:spcAft>
                <a:spcPts val="600"/>
              </a:spcAft>
            </a:pPr>
            <a:r>
              <a:rPr lang="en-US" sz="2400" b="0" i="0" u="none" strike="noStrike" baseline="0" dirty="0">
                <a:latin typeface="Calibri" panose="020F0502020204030204" pitchFamily="34" charset="0"/>
                <a:cs typeface="Calibri" panose="020F0502020204030204" pitchFamily="34" charset="0"/>
              </a:rPr>
              <a:t>John 12:44-50 -  </a:t>
            </a:r>
            <a:r>
              <a:rPr lang="en-US" sz="2400" b="0" i="0" u="none" strike="noStrike" baseline="30000" dirty="0">
                <a:latin typeface="Calibri" panose="020F0502020204030204" pitchFamily="34" charset="0"/>
                <a:cs typeface="Calibri" panose="020F0502020204030204" pitchFamily="34" charset="0"/>
              </a:rPr>
              <a:t>44</a:t>
            </a:r>
            <a:r>
              <a:rPr lang="en-US" sz="2400" b="0" i="0" u="none" strike="noStrike" baseline="0" dirty="0">
                <a:latin typeface="Calibri" panose="020F0502020204030204" pitchFamily="34" charset="0"/>
                <a:cs typeface="Calibri" panose="020F0502020204030204" pitchFamily="34" charset="0"/>
              </a:rPr>
              <a:t>Then Jesus cried out and said, "He who believes in Me, believes not in Me but in Him who sent Me.  </a:t>
            </a:r>
            <a:r>
              <a:rPr lang="en-US" sz="2400" b="0" i="0" u="none" strike="noStrike" baseline="30000" dirty="0">
                <a:latin typeface="Calibri" panose="020F0502020204030204" pitchFamily="34" charset="0"/>
                <a:cs typeface="Calibri" panose="020F0502020204030204" pitchFamily="34" charset="0"/>
              </a:rPr>
              <a:t>45</a:t>
            </a:r>
            <a:r>
              <a:rPr lang="en-US" sz="2400" b="0" i="0" u="none" strike="noStrike" baseline="0" dirty="0">
                <a:latin typeface="Calibri" panose="020F0502020204030204" pitchFamily="34" charset="0"/>
                <a:cs typeface="Calibri" panose="020F0502020204030204" pitchFamily="34" charset="0"/>
              </a:rPr>
              <a:t>And he who sees Me sees Him who sent Me.  </a:t>
            </a:r>
            <a:r>
              <a:rPr lang="en-US" sz="2400" b="0" i="0" u="none" strike="noStrike" baseline="30000" dirty="0">
                <a:latin typeface="Calibri" panose="020F0502020204030204" pitchFamily="34" charset="0"/>
                <a:cs typeface="Calibri" panose="020F0502020204030204" pitchFamily="34" charset="0"/>
              </a:rPr>
              <a:t>46</a:t>
            </a:r>
            <a:r>
              <a:rPr lang="en-US" sz="2400" b="0" i="0" u="none" strike="noStrike" baseline="0" dirty="0">
                <a:latin typeface="Calibri" panose="020F0502020204030204" pitchFamily="34" charset="0"/>
                <a:cs typeface="Calibri" panose="020F0502020204030204" pitchFamily="34" charset="0"/>
              </a:rPr>
              <a:t>I have come as a light into the world, that whoever believes in Me should not abide in darkness.  </a:t>
            </a:r>
            <a:r>
              <a:rPr lang="en-US" sz="2400" b="0" i="0" u="none" strike="noStrike" baseline="30000" dirty="0">
                <a:latin typeface="Calibri" panose="020F0502020204030204" pitchFamily="34" charset="0"/>
                <a:cs typeface="Calibri" panose="020F0502020204030204" pitchFamily="34" charset="0"/>
              </a:rPr>
              <a:t>47</a:t>
            </a:r>
            <a:r>
              <a:rPr lang="en-US" sz="2400" b="0" i="0" u="none" strike="noStrike" baseline="0" dirty="0">
                <a:latin typeface="Calibri" panose="020F0502020204030204" pitchFamily="34" charset="0"/>
                <a:cs typeface="Calibri" panose="020F0502020204030204" pitchFamily="34" charset="0"/>
              </a:rPr>
              <a:t>And if anyone hears My words and does not believe, I do not judge him; for I did not come to judge the world but to save the world.  </a:t>
            </a:r>
            <a:r>
              <a:rPr lang="en-US" sz="2400" b="0" i="0" u="none" strike="noStrike" baseline="30000" dirty="0">
                <a:latin typeface="Calibri" panose="020F0502020204030204" pitchFamily="34" charset="0"/>
                <a:cs typeface="Calibri" panose="020F0502020204030204" pitchFamily="34" charset="0"/>
              </a:rPr>
              <a:t>48</a:t>
            </a:r>
            <a:r>
              <a:rPr lang="en-US" sz="2400" b="0" i="0" u="none" strike="noStrike" baseline="0" dirty="0">
                <a:latin typeface="Calibri" panose="020F0502020204030204" pitchFamily="34" charset="0"/>
                <a:cs typeface="Calibri" panose="020F0502020204030204" pitchFamily="34" charset="0"/>
              </a:rPr>
              <a:t>He who rejects Me, and does not receive My words, has that which judges him;  the word that I have spoken will judge him in the last day.  </a:t>
            </a:r>
            <a:r>
              <a:rPr lang="en-US" sz="2400" b="0" i="0" u="none" strike="noStrike" baseline="30000" dirty="0">
                <a:latin typeface="Calibri" panose="020F0502020204030204" pitchFamily="34" charset="0"/>
                <a:cs typeface="Calibri" panose="020F0502020204030204" pitchFamily="34" charset="0"/>
              </a:rPr>
              <a:t>49</a:t>
            </a:r>
            <a:r>
              <a:rPr lang="en-US" sz="2400" b="0" i="0" u="none" strike="noStrike" baseline="0" dirty="0">
                <a:latin typeface="Calibri" panose="020F0502020204030204" pitchFamily="34" charset="0"/>
                <a:cs typeface="Calibri" panose="020F0502020204030204" pitchFamily="34" charset="0"/>
              </a:rPr>
              <a:t>For I have not spoken on My own authority; but the Father who sent Me gave Me a command, what I should say and what I should speak.  </a:t>
            </a:r>
            <a:r>
              <a:rPr lang="en-US" sz="2400" b="0" i="0" u="none" strike="noStrike" baseline="30000" dirty="0">
                <a:latin typeface="Calibri" panose="020F0502020204030204" pitchFamily="34" charset="0"/>
                <a:cs typeface="Calibri" panose="020F0502020204030204" pitchFamily="34" charset="0"/>
              </a:rPr>
              <a:t>50</a:t>
            </a:r>
            <a:r>
              <a:rPr lang="en-US" sz="2400" b="0" i="0" u="none" strike="noStrike" baseline="0" dirty="0">
                <a:latin typeface="Calibri" panose="020F0502020204030204" pitchFamily="34" charset="0"/>
                <a:cs typeface="Calibri" panose="020F0502020204030204" pitchFamily="34" charset="0"/>
              </a:rPr>
              <a:t>And I know that His command is everlasting life. Therefore, whatever I speak, just as the Father has told Me, so I speak."</a:t>
            </a:r>
          </a:p>
          <a:p>
            <a:pPr>
              <a:spcAft>
                <a:spcPts val="600"/>
              </a:spcAft>
            </a:pPr>
            <a:endParaRPr lang="en-US" dirty="0"/>
          </a:p>
        </p:txBody>
      </p:sp>
      <p:sp>
        <p:nvSpPr>
          <p:cNvPr id="9" name="TextBox 8">
            <a:extLst>
              <a:ext uri="{FF2B5EF4-FFF2-40B4-BE49-F238E27FC236}">
                <a16:creationId xmlns:a16="http://schemas.microsoft.com/office/drawing/2014/main" id="{27AB99B2-DCB3-4CF3-9EEE-12B6DC446FAE}"/>
              </a:ext>
            </a:extLst>
          </p:cNvPr>
          <p:cNvSpPr txBox="1"/>
          <p:nvPr/>
        </p:nvSpPr>
        <p:spPr>
          <a:xfrm>
            <a:off x="743240" y="2092254"/>
            <a:ext cx="11109960" cy="3154710"/>
          </a:xfrm>
          <a:prstGeom prst="rect">
            <a:avLst/>
          </a:prstGeom>
          <a:solidFill>
            <a:schemeClr val="tx2">
              <a:lumMod val="25000"/>
            </a:schemeClr>
          </a:solidFill>
        </p:spPr>
        <p:txBody>
          <a:bodyPr wrap="square" rtlCol="0">
            <a:spAutoFit/>
          </a:bodyPr>
          <a:lstStyle/>
          <a:p>
            <a:endParaRPr lang="en-US" sz="2800" dirty="0"/>
          </a:p>
          <a:p>
            <a:endParaRPr lang="en-US" sz="2800" dirty="0"/>
          </a:p>
          <a:p>
            <a:r>
              <a:rPr lang="en-US" sz="2800" dirty="0"/>
              <a:t>John 14:6 -  Jesus said to him, "I am the way, the truth, and the life. No one comes to the Father except through Me.</a:t>
            </a:r>
          </a:p>
          <a:p>
            <a:pPr>
              <a:spcAft>
                <a:spcPts val="600"/>
              </a:spcAft>
            </a:pPr>
            <a:endParaRPr lang="en-US" dirty="0"/>
          </a:p>
          <a:p>
            <a:pPr>
              <a:spcAft>
                <a:spcPts val="600"/>
              </a:spcAft>
            </a:pPr>
            <a:endParaRPr lang="en-US" dirty="0"/>
          </a:p>
          <a:p>
            <a:pPr>
              <a:spcAft>
                <a:spcPts val="600"/>
              </a:spcAft>
            </a:pPr>
            <a:endParaRPr lang="en-US" dirty="0"/>
          </a:p>
          <a:p>
            <a:pPr>
              <a:spcAft>
                <a:spcPts val="600"/>
              </a:spcAft>
            </a:pPr>
            <a:endParaRPr lang="en-US" dirty="0"/>
          </a:p>
        </p:txBody>
      </p:sp>
      <p:sp>
        <p:nvSpPr>
          <p:cNvPr id="11" name="TextBox 10">
            <a:extLst>
              <a:ext uri="{FF2B5EF4-FFF2-40B4-BE49-F238E27FC236}">
                <a16:creationId xmlns:a16="http://schemas.microsoft.com/office/drawing/2014/main" id="{7429B577-561C-4135-B541-514A5AD6AC73}"/>
              </a:ext>
            </a:extLst>
          </p:cNvPr>
          <p:cNvSpPr txBox="1"/>
          <p:nvPr/>
        </p:nvSpPr>
        <p:spPr>
          <a:xfrm>
            <a:off x="742026" y="2115780"/>
            <a:ext cx="11109960" cy="4401205"/>
          </a:xfrm>
          <a:prstGeom prst="rect">
            <a:avLst/>
          </a:prstGeom>
          <a:solidFill>
            <a:schemeClr val="tx2">
              <a:lumMod val="25000"/>
            </a:schemeClr>
          </a:solidFill>
        </p:spPr>
        <p:txBody>
          <a:bodyPr wrap="square" rtlCol="0">
            <a:spAutoFit/>
          </a:bodyPr>
          <a:lstStyle/>
          <a:p>
            <a:r>
              <a:rPr lang="en-US" sz="2800" dirty="0"/>
              <a:t>John 6:35-40 -  </a:t>
            </a:r>
            <a:r>
              <a:rPr lang="en-US" sz="2800" baseline="30000" dirty="0"/>
              <a:t>35</a:t>
            </a:r>
            <a:r>
              <a:rPr lang="en-US" sz="2800" dirty="0"/>
              <a:t>And Jesus said to them, "I am the bread of life. He who comes to Me shall never hunger, and he who believes in Me shall never thirst.  </a:t>
            </a:r>
            <a:r>
              <a:rPr lang="en-US" sz="2800" baseline="30000" dirty="0"/>
              <a:t>36</a:t>
            </a:r>
            <a:r>
              <a:rPr lang="en-US" sz="2800" dirty="0"/>
              <a:t>But I said to you that you have seen Me and yet do not believe.  </a:t>
            </a:r>
            <a:r>
              <a:rPr lang="en-US" sz="2800" baseline="30000" dirty="0"/>
              <a:t>37</a:t>
            </a:r>
            <a:r>
              <a:rPr lang="en-US" sz="2800" dirty="0"/>
              <a:t>All that the Father gives Me will come to Me, and the one who comes to Me I will by no means cast out.  </a:t>
            </a:r>
            <a:r>
              <a:rPr lang="en-US" sz="2800" baseline="30000" dirty="0"/>
              <a:t>38</a:t>
            </a:r>
            <a:r>
              <a:rPr lang="en-US" sz="2800" dirty="0"/>
              <a:t>For I have come down from heaven, not to do My own will, but the will of Him who sent Me.  </a:t>
            </a:r>
            <a:r>
              <a:rPr lang="en-US" sz="2800" baseline="30000" dirty="0"/>
              <a:t>39</a:t>
            </a:r>
            <a:r>
              <a:rPr lang="en-US" sz="2800" dirty="0"/>
              <a:t>This is the will of the Father who sent Me, that of all He has given Me I should lose nothing, but should raise it up at the last day.  </a:t>
            </a:r>
            <a:r>
              <a:rPr lang="en-US" sz="2800" baseline="30000" dirty="0"/>
              <a:t>40</a:t>
            </a:r>
            <a:r>
              <a:rPr lang="en-US" sz="2800" dirty="0"/>
              <a:t>And this is the will of Him who sent Me, that everyone who sees the Son and believes in Him may have everlasting life; and I will raise him up at the last day."</a:t>
            </a:r>
            <a:endParaRPr lang="en-US" dirty="0"/>
          </a:p>
        </p:txBody>
      </p:sp>
      <p:sp>
        <p:nvSpPr>
          <p:cNvPr id="13" name="TextBox 12">
            <a:extLst>
              <a:ext uri="{FF2B5EF4-FFF2-40B4-BE49-F238E27FC236}">
                <a16:creationId xmlns:a16="http://schemas.microsoft.com/office/drawing/2014/main" id="{33A72300-FD0C-480A-A718-A5CA71CEA88D}"/>
              </a:ext>
            </a:extLst>
          </p:cNvPr>
          <p:cNvSpPr txBox="1"/>
          <p:nvPr/>
        </p:nvSpPr>
        <p:spPr>
          <a:xfrm>
            <a:off x="744526" y="2118280"/>
            <a:ext cx="11109960" cy="3170099"/>
          </a:xfrm>
          <a:prstGeom prst="rect">
            <a:avLst/>
          </a:prstGeom>
          <a:solidFill>
            <a:schemeClr val="tx2">
              <a:lumMod val="25000"/>
            </a:schemeClr>
          </a:solidFill>
        </p:spPr>
        <p:txBody>
          <a:bodyPr wrap="square" rtlCol="0">
            <a:spAutoFit/>
          </a:bodyPr>
          <a:lstStyle/>
          <a:p>
            <a:endParaRPr lang="en-US" dirty="0"/>
          </a:p>
          <a:p>
            <a:endParaRPr lang="en-US" dirty="0"/>
          </a:p>
          <a:p>
            <a:endParaRPr lang="en-US" dirty="0"/>
          </a:p>
          <a:p>
            <a:r>
              <a:rPr lang="en-US" sz="2800" dirty="0"/>
              <a:t>Luke 19:10 -  for the Son of Man has come to seek and to save that which was lost."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476269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9"/>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P spid="9" grpId="0" animBg="1"/>
      <p:bldP spid="9" grpId="1" animBg="1"/>
      <p:bldP spid="11" grpId="0" animBg="1"/>
      <p:bldP spid="13" grpId="0" animBg="1"/>
      <p:bldP spid="13"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3EDF3C-C4AA-47F5-BE9C-1525CDAA9CDA}"/>
              </a:ext>
            </a:extLst>
          </p:cNvPr>
          <p:cNvSpPr>
            <a:spLocks noGrp="1"/>
          </p:cNvSpPr>
          <p:nvPr>
            <p:ph type="title"/>
          </p:nvPr>
        </p:nvSpPr>
        <p:spPr>
          <a:xfrm>
            <a:off x="833002" y="365125"/>
            <a:ext cx="10520702" cy="1325563"/>
          </a:xfrm>
        </p:spPr>
        <p:txBody>
          <a:bodyPr>
            <a:normAutofit/>
          </a:bodyPr>
          <a:lstStyle/>
          <a:p>
            <a:r>
              <a:rPr lang="en-US" b="1" dirty="0">
                <a:solidFill>
                  <a:srgbClr val="FFFFFF"/>
                </a:solidFill>
                <a:latin typeface="Calibri" panose="020F0502020204030204" pitchFamily="34" charset="0"/>
                <a:cs typeface="Calibri" panose="020F0502020204030204" pitchFamily="34" charset="0"/>
              </a:rPr>
              <a:t>Why did Jesus have to suffer and die?</a:t>
            </a:r>
          </a:p>
        </p:txBody>
      </p:sp>
      <p:sp>
        <p:nvSpPr>
          <p:cNvPr id="3" name="Content Placeholder 2">
            <a:extLst>
              <a:ext uri="{FF2B5EF4-FFF2-40B4-BE49-F238E27FC236}">
                <a16:creationId xmlns:a16="http://schemas.microsoft.com/office/drawing/2014/main" id="{A16A134B-603D-4DB3-BCFB-8A2B7CB0B778}"/>
              </a:ext>
            </a:extLst>
          </p:cNvPr>
          <p:cNvSpPr>
            <a:spLocks noGrp="1"/>
          </p:cNvSpPr>
          <p:nvPr>
            <p:ph idx="1"/>
          </p:nvPr>
        </p:nvSpPr>
        <p:spPr>
          <a:xfrm>
            <a:off x="838201" y="2022601"/>
            <a:ext cx="10515598" cy="4154361"/>
          </a:xfrm>
        </p:spPr>
        <p:txBody>
          <a:bodyPr>
            <a:normAutofit/>
          </a:bodyPr>
          <a:lstStyle/>
          <a:p>
            <a:pPr>
              <a:buClr>
                <a:schemeClr val="tx1"/>
              </a:buClr>
              <a:buSzPct val="60000"/>
            </a:pPr>
            <a:r>
              <a:rPr lang="en-US" sz="3600" dirty="0">
                <a:solidFill>
                  <a:srgbClr val="FFFFFF"/>
                </a:solidFill>
              </a:rPr>
              <a:t>To be an example for us – 1 Peter 2:21-25</a:t>
            </a:r>
          </a:p>
          <a:p>
            <a:pPr>
              <a:buClr>
                <a:schemeClr val="tx1"/>
              </a:buClr>
              <a:buSzPct val="60000"/>
            </a:pPr>
            <a:r>
              <a:rPr lang="en-US" sz="3600" dirty="0">
                <a:solidFill>
                  <a:srgbClr val="FFFFFF"/>
                </a:solidFill>
              </a:rPr>
              <a:t>To take the punishment we deserved – Isaiah 53:5</a:t>
            </a:r>
          </a:p>
          <a:p>
            <a:pPr>
              <a:buClr>
                <a:schemeClr val="tx1"/>
              </a:buClr>
              <a:buSzPct val="60000"/>
            </a:pPr>
            <a:r>
              <a:rPr lang="en-US" sz="3600" dirty="0">
                <a:solidFill>
                  <a:srgbClr val="FFFFFF"/>
                </a:solidFill>
              </a:rPr>
              <a:t>To justify us before God – Romans 4:25</a:t>
            </a:r>
          </a:p>
          <a:p>
            <a:pPr>
              <a:buClr>
                <a:schemeClr val="tx1"/>
              </a:buClr>
              <a:buSzPct val="60000"/>
            </a:pPr>
            <a:r>
              <a:rPr lang="en-US" sz="3600" dirty="0">
                <a:solidFill>
                  <a:srgbClr val="FFFFFF"/>
                </a:solidFill>
              </a:rPr>
              <a:t>To deliver us – Galatians 1:3-4</a:t>
            </a:r>
          </a:p>
        </p:txBody>
      </p:sp>
      <p:sp>
        <p:nvSpPr>
          <p:cNvPr id="4" name="TextBox 3">
            <a:extLst>
              <a:ext uri="{FF2B5EF4-FFF2-40B4-BE49-F238E27FC236}">
                <a16:creationId xmlns:a16="http://schemas.microsoft.com/office/drawing/2014/main" id="{2D7AB9D0-C9BF-4FC4-B388-E7C53242FF47}"/>
              </a:ext>
            </a:extLst>
          </p:cNvPr>
          <p:cNvSpPr txBox="1"/>
          <p:nvPr/>
        </p:nvSpPr>
        <p:spPr>
          <a:xfrm>
            <a:off x="599806" y="2055813"/>
            <a:ext cx="10753898" cy="4247317"/>
          </a:xfrm>
          <a:prstGeom prst="rect">
            <a:avLst/>
          </a:prstGeom>
          <a:solidFill>
            <a:schemeClr val="tx2">
              <a:lumMod val="25000"/>
            </a:schemeClr>
          </a:solidFill>
        </p:spPr>
        <p:txBody>
          <a:bodyPr wrap="square" rtlCol="0">
            <a:spAutoFit/>
          </a:bodyPr>
          <a:lstStyle/>
          <a:p>
            <a:pPr marR="0" algn="l" rtl="0"/>
            <a:r>
              <a:rPr lang="en-US" sz="2800" b="0" i="0" u="none" strike="noStrike" baseline="0" dirty="0"/>
              <a:t>1Peter 2:21-25 -  </a:t>
            </a:r>
            <a:r>
              <a:rPr lang="en-US" sz="2800" b="0" i="0" strike="noStrike" baseline="30000" dirty="0"/>
              <a:t>21</a:t>
            </a:r>
            <a:r>
              <a:rPr lang="en-US" sz="2800" b="0" i="0" u="none" strike="noStrike" baseline="0" dirty="0"/>
              <a:t>For to this you were called, because Christ also suffered for us, leaving us an example, that you should follow His steps:  </a:t>
            </a:r>
            <a:r>
              <a:rPr lang="en-US" sz="2800" b="0" i="0" u="none" strike="noStrike" baseline="30000" dirty="0"/>
              <a:t>22</a:t>
            </a:r>
            <a:r>
              <a:rPr lang="en-US" sz="2800" b="0" i="0" u="none" strike="noStrike" baseline="0" dirty="0"/>
              <a:t>"Who committed no sin, nor was deceit found in His mouth"; </a:t>
            </a:r>
            <a:r>
              <a:rPr lang="en-US" sz="2800" b="0" i="0" u="none" strike="noStrike" baseline="30000" dirty="0"/>
              <a:t>23</a:t>
            </a:r>
            <a:r>
              <a:rPr lang="en-US" sz="2800" b="0" i="0" u="none" strike="noStrike" baseline="0" dirty="0"/>
              <a:t>who, when He was reviled, did not revile in return; when He suffered, He did not threaten, but committed Himself to Him who judges righteously; </a:t>
            </a:r>
            <a:r>
              <a:rPr lang="en-US" sz="2800" b="0" i="0" u="none" strike="noStrike" baseline="30000" dirty="0"/>
              <a:t>24</a:t>
            </a:r>
            <a:r>
              <a:rPr lang="en-US" sz="2800" b="0" i="0" u="none" strike="noStrike" baseline="0" dirty="0"/>
              <a:t>who Himself bore our sins in His own body on the tree, that we, having died to sins, might live for righteousness; by whose stripes you were healed.  </a:t>
            </a:r>
            <a:r>
              <a:rPr lang="en-US" sz="2800" b="0" i="0" u="none" strike="noStrike" baseline="30000" dirty="0"/>
              <a:t>25</a:t>
            </a:r>
            <a:r>
              <a:rPr lang="en-US" sz="2800" b="0" i="0" u="none" strike="noStrike" baseline="0" dirty="0"/>
              <a:t>For you were like sheep going astray, but have now returned to the Shepherd and Overseer of your souls.</a:t>
            </a:r>
          </a:p>
          <a:p>
            <a:pPr marR="0" algn="l" rtl="0"/>
            <a:endParaRPr lang="en-US" sz="1800" b="0" i="0" u="none" strike="noStrike" baseline="0" dirty="0">
              <a:latin typeface="Verdana" panose="020B0604030504040204" pitchFamily="34" charset="0"/>
            </a:endParaRPr>
          </a:p>
        </p:txBody>
      </p:sp>
      <p:sp>
        <p:nvSpPr>
          <p:cNvPr id="9" name="TextBox 8">
            <a:extLst>
              <a:ext uri="{FF2B5EF4-FFF2-40B4-BE49-F238E27FC236}">
                <a16:creationId xmlns:a16="http://schemas.microsoft.com/office/drawing/2014/main" id="{B342355B-E3B3-4A47-914F-950426319DF7}"/>
              </a:ext>
            </a:extLst>
          </p:cNvPr>
          <p:cNvSpPr txBox="1"/>
          <p:nvPr/>
        </p:nvSpPr>
        <p:spPr>
          <a:xfrm>
            <a:off x="657610" y="2097851"/>
            <a:ext cx="10753898" cy="3200876"/>
          </a:xfrm>
          <a:prstGeom prst="rect">
            <a:avLst/>
          </a:prstGeom>
          <a:solidFill>
            <a:schemeClr val="tx2">
              <a:lumMod val="25000"/>
            </a:schemeClr>
          </a:solidFill>
        </p:spPr>
        <p:txBody>
          <a:bodyPr wrap="square" rtlCol="0">
            <a:spAutoFit/>
          </a:bodyPr>
          <a:lstStyle/>
          <a:p>
            <a:endParaRPr lang="en-US" dirty="0"/>
          </a:p>
          <a:p>
            <a:endParaRPr lang="en-US" dirty="0"/>
          </a:p>
          <a:p>
            <a:endParaRPr lang="en-US" dirty="0"/>
          </a:p>
          <a:p>
            <a:r>
              <a:rPr lang="en-US" sz="2800" dirty="0"/>
              <a:t>Isa 53:5 -  But He was wounded for our transgressions, He was bruised for our iniquities; The chastisement for our peace was upon Him, And by His stripes we are healed.</a:t>
            </a:r>
          </a:p>
          <a:p>
            <a:endParaRPr lang="en-US" sz="2800" dirty="0"/>
          </a:p>
          <a:p>
            <a:endParaRPr lang="en-US" dirty="0"/>
          </a:p>
          <a:p>
            <a:pPr marR="0" algn="l" rtl="0"/>
            <a:endParaRPr lang="en-US" sz="1800" b="0" i="0" u="none" strike="noStrike" baseline="0" dirty="0">
              <a:latin typeface="Verdana" panose="020B0604030504040204" pitchFamily="34" charset="0"/>
            </a:endParaRPr>
          </a:p>
        </p:txBody>
      </p:sp>
      <p:sp>
        <p:nvSpPr>
          <p:cNvPr id="13" name="TextBox 12">
            <a:extLst>
              <a:ext uri="{FF2B5EF4-FFF2-40B4-BE49-F238E27FC236}">
                <a16:creationId xmlns:a16="http://schemas.microsoft.com/office/drawing/2014/main" id="{0DF80C8C-32CD-4FA0-AC7E-DCFDDD110E44}"/>
              </a:ext>
            </a:extLst>
          </p:cNvPr>
          <p:cNvSpPr txBox="1"/>
          <p:nvPr/>
        </p:nvSpPr>
        <p:spPr>
          <a:xfrm>
            <a:off x="632538" y="2090243"/>
            <a:ext cx="10753898" cy="3477875"/>
          </a:xfrm>
          <a:prstGeom prst="rect">
            <a:avLst/>
          </a:prstGeom>
          <a:solidFill>
            <a:schemeClr val="tx2">
              <a:lumMod val="25000"/>
            </a:schemeClr>
          </a:solidFill>
        </p:spPr>
        <p:txBody>
          <a:bodyPr wrap="square" rtlCol="0">
            <a:spAutoFit/>
          </a:bodyPr>
          <a:lstStyle/>
          <a:p>
            <a:endParaRPr lang="en-US" dirty="0"/>
          </a:p>
          <a:p>
            <a:endParaRPr lang="en-US" dirty="0"/>
          </a:p>
          <a:p>
            <a:endParaRPr lang="en-US" dirty="0"/>
          </a:p>
          <a:p>
            <a:r>
              <a:rPr lang="en-US" sz="2800" dirty="0"/>
              <a:t>Gal 1:3-4 -  </a:t>
            </a:r>
            <a:r>
              <a:rPr lang="en-US" sz="2800" baseline="30000" dirty="0"/>
              <a:t>3</a:t>
            </a:r>
            <a:r>
              <a:rPr lang="en-US" sz="2800" dirty="0"/>
              <a:t>Grace to you and peace from God the Father and our Lord Jesus Christ, </a:t>
            </a:r>
            <a:r>
              <a:rPr lang="en-US" sz="2800" baseline="30000" dirty="0"/>
              <a:t>4</a:t>
            </a:r>
            <a:r>
              <a:rPr lang="en-US" sz="2800" dirty="0"/>
              <a:t>who gave Himself for our sins, that He might deliver us from this present evil age, according to the will of our God and Father,</a:t>
            </a:r>
          </a:p>
          <a:p>
            <a:endParaRPr lang="en-US" dirty="0"/>
          </a:p>
          <a:p>
            <a:endParaRPr lang="en-US" sz="2800" dirty="0"/>
          </a:p>
          <a:p>
            <a:endParaRPr lang="en-US" dirty="0"/>
          </a:p>
          <a:p>
            <a:pPr marR="0" algn="l" rtl="0"/>
            <a:endParaRPr lang="en-US" sz="1800" b="0" i="0" u="none" strike="noStrike" baseline="0" dirty="0">
              <a:latin typeface="Verdana" panose="020B0604030504040204" pitchFamily="34" charset="0"/>
            </a:endParaRPr>
          </a:p>
        </p:txBody>
      </p:sp>
      <p:sp>
        <p:nvSpPr>
          <p:cNvPr id="14" name="TextBox 13">
            <a:extLst>
              <a:ext uri="{FF2B5EF4-FFF2-40B4-BE49-F238E27FC236}">
                <a16:creationId xmlns:a16="http://schemas.microsoft.com/office/drawing/2014/main" id="{C530F69C-3E1A-43C7-8D05-ED2C11A11CDE}"/>
              </a:ext>
            </a:extLst>
          </p:cNvPr>
          <p:cNvSpPr txBox="1"/>
          <p:nvPr/>
        </p:nvSpPr>
        <p:spPr>
          <a:xfrm>
            <a:off x="611512" y="2100749"/>
            <a:ext cx="10753898" cy="3046988"/>
          </a:xfrm>
          <a:prstGeom prst="rect">
            <a:avLst/>
          </a:prstGeom>
          <a:solidFill>
            <a:schemeClr val="tx2">
              <a:lumMod val="25000"/>
            </a:schemeClr>
          </a:solidFill>
        </p:spPr>
        <p:txBody>
          <a:bodyPr wrap="square" rtlCol="0">
            <a:spAutoFit/>
          </a:bodyPr>
          <a:lstStyle/>
          <a:p>
            <a:endParaRPr lang="en-US" dirty="0"/>
          </a:p>
          <a:p>
            <a:endParaRPr lang="en-US" dirty="0"/>
          </a:p>
          <a:p>
            <a:endParaRPr lang="en-US" dirty="0"/>
          </a:p>
          <a:p>
            <a:r>
              <a:rPr lang="en-US" sz="2800" dirty="0"/>
              <a:t>Rom 4:24-25 -  </a:t>
            </a:r>
            <a:r>
              <a:rPr lang="en-US" sz="2800" baseline="30000" dirty="0"/>
              <a:t>24</a:t>
            </a:r>
            <a:r>
              <a:rPr lang="en-US" sz="2800" dirty="0"/>
              <a:t>…Jesus our Lord… </a:t>
            </a:r>
            <a:r>
              <a:rPr lang="en-US" sz="2800" baseline="30000" dirty="0"/>
              <a:t>25</a:t>
            </a:r>
            <a:r>
              <a:rPr lang="en-US" sz="2800" dirty="0"/>
              <a:t>who was delivered up because of our offenses, and was raised because of our justification.</a:t>
            </a:r>
            <a:endParaRPr lang="en-US" sz="4000" dirty="0"/>
          </a:p>
          <a:p>
            <a:endParaRPr lang="en-US" dirty="0"/>
          </a:p>
          <a:p>
            <a:endParaRPr lang="en-US" sz="2800" dirty="0"/>
          </a:p>
          <a:p>
            <a:endParaRPr lang="en-US" dirty="0"/>
          </a:p>
          <a:p>
            <a:pPr marR="0" algn="l" rtl="0"/>
            <a:endParaRPr lang="en-US" sz="1800" b="0" i="0" u="none" strike="noStrike" baseline="0" dirty="0">
              <a:latin typeface="Verdana" panose="020B0604030504040204" pitchFamily="34" charset="0"/>
            </a:endParaRPr>
          </a:p>
        </p:txBody>
      </p:sp>
    </p:spTree>
    <p:extLst>
      <p:ext uri="{BB962C8B-B14F-4D97-AF65-F5344CB8AC3E}">
        <p14:creationId xmlns:p14="http://schemas.microsoft.com/office/powerpoint/2010/main" val="2242777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9" grpId="0" animBg="1"/>
      <p:bldP spid="9" grpId="1" animBg="1"/>
      <p:bldP spid="13" grpId="0" animBg="1"/>
      <p:bldP spid="14" grpId="0" animBg="1"/>
      <p:bldP spid="1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A67B5B4-3A24-436E-B663-1B2EBFF8A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13">
            <a:extLst>
              <a:ext uri="{FF2B5EF4-FFF2-40B4-BE49-F238E27FC236}">
                <a16:creationId xmlns:a16="http://schemas.microsoft.com/office/drawing/2014/main" id="{987FDF89-C993-41F4-A1B8-DBAFF16008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a:extLst>
              <a:ext uri="{FF2B5EF4-FFF2-40B4-BE49-F238E27FC236}">
                <a16:creationId xmlns:a16="http://schemas.microsoft.com/office/drawing/2014/main" id="{64E585EA-75FD-4025-8270-F66A58A15C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rgbClr val="00000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3EDF3C-C4AA-47F5-BE9C-1525CDAA9CDA}"/>
              </a:ext>
            </a:extLst>
          </p:cNvPr>
          <p:cNvSpPr>
            <a:spLocks noGrp="1"/>
          </p:cNvSpPr>
          <p:nvPr>
            <p:ph type="title"/>
          </p:nvPr>
        </p:nvSpPr>
        <p:spPr>
          <a:xfrm>
            <a:off x="833002" y="365125"/>
            <a:ext cx="10520702" cy="1325563"/>
          </a:xfrm>
        </p:spPr>
        <p:txBody>
          <a:bodyPr>
            <a:normAutofit/>
          </a:bodyPr>
          <a:lstStyle/>
          <a:p>
            <a:r>
              <a:rPr lang="en-US" b="1">
                <a:solidFill>
                  <a:srgbClr val="FFFFFF"/>
                </a:solidFill>
                <a:latin typeface="Calibri" panose="020F0502020204030204" pitchFamily="34" charset="0"/>
                <a:cs typeface="Calibri" panose="020F0502020204030204" pitchFamily="34" charset="0"/>
              </a:rPr>
              <a:t>Why did Jesus have to suffer and die?</a:t>
            </a:r>
          </a:p>
        </p:txBody>
      </p:sp>
      <p:sp>
        <p:nvSpPr>
          <p:cNvPr id="3" name="Content Placeholder 2">
            <a:extLst>
              <a:ext uri="{FF2B5EF4-FFF2-40B4-BE49-F238E27FC236}">
                <a16:creationId xmlns:a16="http://schemas.microsoft.com/office/drawing/2014/main" id="{A16A134B-603D-4DB3-BCFB-8A2B7CB0B778}"/>
              </a:ext>
            </a:extLst>
          </p:cNvPr>
          <p:cNvSpPr>
            <a:spLocks noGrp="1"/>
          </p:cNvSpPr>
          <p:nvPr>
            <p:ph idx="1"/>
          </p:nvPr>
        </p:nvSpPr>
        <p:spPr>
          <a:xfrm>
            <a:off x="838201" y="2022601"/>
            <a:ext cx="10515598" cy="4154361"/>
          </a:xfrm>
        </p:spPr>
        <p:txBody>
          <a:bodyPr>
            <a:normAutofit/>
          </a:bodyPr>
          <a:lstStyle/>
          <a:p>
            <a:r>
              <a:rPr lang="en-US" sz="3600" dirty="0">
                <a:solidFill>
                  <a:srgbClr val="FFFFFF"/>
                </a:solidFill>
                <a:effectLst/>
                <a:latin typeface="Calibri" panose="020F0502020204030204" pitchFamily="34" charset="0"/>
                <a:cs typeface="Calibri" panose="020F0502020204030204" pitchFamily="34" charset="0"/>
              </a:rPr>
              <a:t>To shed His blood</a:t>
            </a:r>
          </a:p>
          <a:p>
            <a:pPr lvl="1"/>
            <a:r>
              <a:rPr lang="en-US" sz="3600" dirty="0">
                <a:solidFill>
                  <a:srgbClr val="FFFFFF"/>
                </a:solidFill>
                <a:effectLst/>
                <a:latin typeface="Calibri" panose="020F0502020204030204" pitchFamily="34" charset="0"/>
                <a:cs typeface="Calibri" panose="020F0502020204030204" pitchFamily="34" charset="0"/>
              </a:rPr>
              <a:t>Why is his shed blood important?</a:t>
            </a:r>
          </a:p>
          <a:p>
            <a:pPr lvl="2"/>
            <a:r>
              <a:rPr lang="en-US" sz="3600" dirty="0">
                <a:solidFill>
                  <a:srgbClr val="FFFFFF"/>
                </a:solidFill>
                <a:effectLst/>
                <a:latin typeface="Calibri" panose="020F0502020204030204" pitchFamily="34" charset="0"/>
                <a:cs typeface="Calibri" panose="020F0502020204030204" pitchFamily="34" charset="0"/>
              </a:rPr>
              <a:t>We are justified by it – Romans 5:8-9</a:t>
            </a:r>
          </a:p>
          <a:p>
            <a:pPr lvl="2"/>
            <a:r>
              <a:rPr lang="en-US" sz="3600" dirty="0">
                <a:solidFill>
                  <a:srgbClr val="FFFFFF"/>
                </a:solidFill>
                <a:effectLst/>
                <a:latin typeface="Calibri" panose="020F0502020204030204" pitchFamily="34" charset="0"/>
                <a:cs typeface="Calibri" panose="020F0502020204030204" pitchFamily="34" charset="0"/>
              </a:rPr>
              <a:t>We are redeemed by it – Ephesians 1:7</a:t>
            </a:r>
          </a:p>
          <a:p>
            <a:pPr lvl="2"/>
            <a:r>
              <a:rPr lang="en-US" sz="3600" dirty="0">
                <a:solidFill>
                  <a:srgbClr val="FFFFFF"/>
                </a:solidFill>
                <a:effectLst/>
                <a:latin typeface="Calibri" panose="020F0502020204030204" pitchFamily="34" charset="0"/>
                <a:cs typeface="Calibri" panose="020F0502020204030204" pitchFamily="34" charset="0"/>
              </a:rPr>
              <a:t>We are cleansed from all sin by it – 1 John 1:7</a:t>
            </a:r>
          </a:p>
          <a:p>
            <a:pPr lvl="2"/>
            <a:r>
              <a:rPr lang="en-US" sz="3600" dirty="0">
                <a:solidFill>
                  <a:srgbClr val="FFFFFF"/>
                </a:solidFill>
                <a:effectLst/>
                <a:latin typeface="Calibri" panose="020F0502020204030204" pitchFamily="34" charset="0"/>
                <a:cs typeface="Calibri" panose="020F0502020204030204" pitchFamily="34" charset="0"/>
              </a:rPr>
              <a:t>We have access to God through Him by it – Hebrews 9:11-26</a:t>
            </a:r>
          </a:p>
        </p:txBody>
      </p:sp>
      <p:sp>
        <p:nvSpPr>
          <p:cNvPr id="9" name="TextBox 8">
            <a:extLst>
              <a:ext uri="{FF2B5EF4-FFF2-40B4-BE49-F238E27FC236}">
                <a16:creationId xmlns:a16="http://schemas.microsoft.com/office/drawing/2014/main" id="{2EB5D495-D3A0-46D7-8972-6CA5CC602882}"/>
              </a:ext>
            </a:extLst>
          </p:cNvPr>
          <p:cNvSpPr txBox="1"/>
          <p:nvPr/>
        </p:nvSpPr>
        <p:spPr>
          <a:xfrm>
            <a:off x="858790" y="2110228"/>
            <a:ext cx="10281688" cy="3631763"/>
          </a:xfrm>
          <a:prstGeom prst="rect">
            <a:avLst/>
          </a:prstGeom>
          <a:solidFill>
            <a:schemeClr val="tx2">
              <a:lumMod val="25000"/>
            </a:schemeClr>
          </a:solidFill>
        </p:spPr>
        <p:txBody>
          <a:bodyPr wrap="square" rtlCol="0">
            <a:spAutoFit/>
          </a:bodyPr>
          <a:lstStyle/>
          <a:p>
            <a:pPr marR="0" algn="l" rtl="0"/>
            <a:endParaRPr lang="en-US" sz="2800" b="0" i="0" u="none" strike="noStrike" baseline="0" dirty="0"/>
          </a:p>
          <a:p>
            <a:pPr marR="0" algn="l" rtl="0"/>
            <a:r>
              <a:rPr lang="en-US" sz="2800" b="0" i="0" u="none" strike="noStrike" baseline="0" dirty="0"/>
              <a:t>Rom 5:8-9 -  </a:t>
            </a:r>
            <a:r>
              <a:rPr lang="en-US" sz="2800" b="0" i="0" u="none" strike="noStrike" baseline="30000" dirty="0"/>
              <a:t>8</a:t>
            </a:r>
            <a:r>
              <a:rPr lang="en-US" sz="2800" b="0" i="0" u="none" strike="noStrike" baseline="0" dirty="0"/>
              <a:t>But God demonstrates His own love toward us, in that while we were still sinners, Christ died for us.  </a:t>
            </a:r>
            <a:r>
              <a:rPr lang="en-US" sz="2800" b="0" i="0" u="none" strike="noStrike" baseline="30000" dirty="0"/>
              <a:t>9</a:t>
            </a:r>
            <a:r>
              <a:rPr lang="en-US" sz="2800" b="0" i="0" u="none" strike="noStrike" baseline="0" dirty="0"/>
              <a:t>Much more then, having now been justified by His blood, we shall be saved from wrath through Him.</a:t>
            </a:r>
          </a:p>
          <a:p>
            <a:pPr marR="0" algn="l" rtl="0"/>
            <a:endParaRPr lang="en-US" sz="1800"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p:txBody>
      </p:sp>
      <p:sp>
        <p:nvSpPr>
          <p:cNvPr id="11" name="TextBox 10">
            <a:extLst>
              <a:ext uri="{FF2B5EF4-FFF2-40B4-BE49-F238E27FC236}">
                <a16:creationId xmlns:a16="http://schemas.microsoft.com/office/drawing/2014/main" id="{96EC51C4-A65F-4878-A811-4B15902733E3}"/>
              </a:ext>
            </a:extLst>
          </p:cNvPr>
          <p:cNvSpPr txBox="1"/>
          <p:nvPr/>
        </p:nvSpPr>
        <p:spPr>
          <a:xfrm>
            <a:off x="870513" y="2136019"/>
            <a:ext cx="10281688" cy="3631763"/>
          </a:xfrm>
          <a:prstGeom prst="rect">
            <a:avLst/>
          </a:prstGeom>
          <a:solidFill>
            <a:schemeClr val="tx2">
              <a:lumMod val="25000"/>
            </a:schemeClr>
          </a:solidFill>
        </p:spPr>
        <p:txBody>
          <a:bodyPr wrap="square" rtlCol="0">
            <a:spAutoFit/>
          </a:bodyPr>
          <a:lstStyle/>
          <a:p>
            <a:pPr marR="0" algn="l" rtl="0"/>
            <a:endParaRPr lang="en-US" sz="2800" b="0" i="0" u="none" strike="noStrike" baseline="0" dirty="0"/>
          </a:p>
          <a:p>
            <a:pPr marR="0" algn="l" rtl="0"/>
            <a:endParaRPr lang="en-US" sz="2800" b="0" i="0" u="none" strike="noStrike" baseline="0" dirty="0"/>
          </a:p>
          <a:p>
            <a:r>
              <a:rPr lang="en-US" sz="2800" dirty="0"/>
              <a:t>Eph 1:7 -  In Him we have redemption through His blood, the forgiveness of sins, according to the riches of His grace</a:t>
            </a:r>
          </a:p>
          <a:p>
            <a:endParaRPr lang="en-US" sz="2800" dirty="0"/>
          </a:p>
          <a:p>
            <a:pPr marR="0" algn="l" rtl="0"/>
            <a:endParaRPr lang="en-US" sz="1800"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p:txBody>
      </p:sp>
      <p:sp>
        <p:nvSpPr>
          <p:cNvPr id="13" name="TextBox 12">
            <a:extLst>
              <a:ext uri="{FF2B5EF4-FFF2-40B4-BE49-F238E27FC236}">
                <a16:creationId xmlns:a16="http://schemas.microsoft.com/office/drawing/2014/main" id="{3E6185AC-ACAE-46D3-97C2-BBEA077BE06D}"/>
              </a:ext>
            </a:extLst>
          </p:cNvPr>
          <p:cNvSpPr txBox="1"/>
          <p:nvPr/>
        </p:nvSpPr>
        <p:spPr>
          <a:xfrm>
            <a:off x="868169" y="2133676"/>
            <a:ext cx="10281688" cy="3785652"/>
          </a:xfrm>
          <a:prstGeom prst="rect">
            <a:avLst/>
          </a:prstGeom>
          <a:solidFill>
            <a:schemeClr val="tx2">
              <a:lumMod val="25000"/>
            </a:schemeClr>
          </a:solidFill>
        </p:spPr>
        <p:txBody>
          <a:bodyPr wrap="square" rtlCol="0">
            <a:spAutoFit/>
          </a:bodyPr>
          <a:lstStyle/>
          <a:p>
            <a:pPr marR="0" algn="l" rtl="0"/>
            <a:endParaRPr lang="en-US" sz="2800" b="0" i="0" u="none" strike="noStrike" baseline="0" dirty="0"/>
          </a:p>
          <a:p>
            <a:pPr marR="0" algn="l" rtl="0"/>
            <a:endParaRPr lang="en-US" sz="2800" b="0" i="0" u="none" strike="noStrike" baseline="0" dirty="0"/>
          </a:p>
          <a:p>
            <a:r>
              <a:rPr lang="en-US" sz="2800" dirty="0"/>
              <a:t>1 John 1:7 -  But if we walk in the light as He is in the light, we have fellowship with one another, and the blood of Jesus Christ His Son cleanses us from all sin.</a:t>
            </a:r>
          </a:p>
          <a:p>
            <a:endParaRPr lang="en-US" sz="2800" dirty="0"/>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a:p>
            <a:pPr marR="0" algn="l" rtl="0"/>
            <a:endParaRPr lang="en-US" dirty="0">
              <a:latin typeface="Verdana" panose="020B0604030504040204" pitchFamily="34" charset="0"/>
            </a:endParaRPr>
          </a:p>
          <a:p>
            <a:pPr marR="0" algn="l" rtl="0"/>
            <a:endParaRPr lang="en-US" sz="1800" b="0" i="0" u="none" strike="noStrike" baseline="0" dirty="0">
              <a:latin typeface="Verdana" panose="020B0604030504040204" pitchFamily="34" charset="0"/>
            </a:endParaRPr>
          </a:p>
        </p:txBody>
      </p:sp>
    </p:spTree>
    <p:extLst>
      <p:ext uri="{BB962C8B-B14F-4D97-AF65-F5344CB8AC3E}">
        <p14:creationId xmlns:p14="http://schemas.microsoft.com/office/powerpoint/2010/main" val="24107834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animBg="1"/>
      <p:bldP spid="9" grpId="1" uiExpand="1" animBg="1"/>
      <p:bldP spid="11" grpId="0" uiExpand="1" animBg="1"/>
      <p:bldP spid="11" grpId="1" uiExpand="1" animBg="1"/>
      <p:bldP spid="13" grpId="0" uiExpand="1" animBg="1"/>
      <p:bldP spid="13" grpId="1" uiExpan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966</Words>
  <Application>Microsoft Office PowerPoint</Application>
  <PresentationFormat>Widescreen</PresentationFormat>
  <Paragraphs>71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Verdana</vt:lpstr>
      <vt:lpstr>Office Theme</vt:lpstr>
      <vt:lpstr>Why did Jesus Come To This World and Suffer and Die For It?</vt:lpstr>
      <vt:lpstr>Why did Jesus come to this world?</vt:lpstr>
      <vt:lpstr>Why did Jesus have to suffer and die?</vt:lpstr>
      <vt:lpstr>Why did Jesus have to suffer and die?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Jesus Come To This World and Suffer and Die For It?</dc:title>
  <dc:creator>Clint Andrews</dc:creator>
  <cp:lastModifiedBy>Clint Andrews</cp:lastModifiedBy>
  <cp:revision>6</cp:revision>
  <dcterms:created xsi:type="dcterms:W3CDTF">2021-01-03T04:04:02Z</dcterms:created>
  <dcterms:modified xsi:type="dcterms:W3CDTF">2021-01-03T12:01:20Z</dcterms:modified>
</cp:coreProperties>
</file>