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7"/>
  </p:notesMasterIdLst>
  <p:sldIdLst>
    <p:sldId id="594" r:id="rId2"/>
    <p:sldId id="358" r:id="rId3"/>
    <p:sldId id="373" r:id="rId4"/>
    <p:sldId id="374" r:id="rId5"/>
    <p:sldId id="375" r:id="rId6"/>
    <p:sldId id="359" r:id="rId7"/>
    <p:sldId id="380" r:id="rId8"/>
    <p:sldId id="362" r:id="rId9"/>
    <p:sldId id="368" r:id="rId10"/>
    <p:sldId id="363" r:id="rId11"/>
    <p:sldId id="364" r:id="rId12"/>
    <p:sldId id="596" r:id="rId13"/>
    <p:sldId id="383" r:id="rId14"/>
    <p:sldId id="384" r:id="rId15"/>
    <p:sldId id="382" r:id="rId16"/>
    <p:sldId id="365" r:id="rId17"/>
    <p:sldId id="366" r:id="rId18"/>
    <p:sldId id="370" r:id="rId19"/>
    <p:sldId id="597" r:id="rId20"/>
    <p:sldId id="371" r:id="rId21"/>
    <p:sldId id="372" r:id="rId22"/>
    <p:sldId id="377" r:id="rId23"/>
    <p:sldId id="378" r:id="rId24"/>
    <p:sldId id="376" r:id="rId25"/>
    <p:sldId id="598"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8" d="100"/>
          <a:sy n="138" d="100"/>
        </p:scale>
        <p:origin x="756" y="120"/>
      </p:cViewPr>
      <p:guideLst>
        <p:guide orient="horz" pos="1620"/>
        <p:guide pos="2880"/>
      </p:guideLst>
    </p:cSldViewPr>
  </p:slideViewPr>
  <p:notesTextViewPr>
    <p:cViewPr>
      <p:scale>
        <a:sx n="1" d="1"/>
        <a:sy n="1" d="1"/>
      </p:scale>
      <p:origin x="0" y="0"/>
    </p:cViewPr>
  </p:notesTextViewPr>
  <p:sorterViewPr>
    <p:cViewPr>
      <p:scale>
        <a:sx n="100" d="100"/>
        <a:sy n="100" d="100"/>
      </p:scale>
      <p:origin x="0" y="-112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EBA87B-7532-4DC4-8A52-E26AF3DC71FC}" type="datetimeFigureOut">
              <a:rPr lang="en-US" smtClean="0"/>
              <a:t>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212BAF-95FB-485B-8AF4-98857D772423}" type="slidenum">
              <a:rPr lang="en-US" smtClean="0"/>
              <a:t>‹#›</a:t>
            </a:fld>
            <a:endParaRPr lang="en-US"/>
          </a:p>
        </p:txBody>
      </p:sp>
    </p:spTree>
    <p:extLst>
      <p:ext uri="{BB962C8B-B14F-4D97-AF65-F5344CB8AC3E}">
        <p14:creationId xmlns:p14="http://schemas.microsoft.com/office/powerpoint/2010/main" val="340460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B8DAB83-120C-4077-A5CE-7B8FB67B871B}"/>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CDB92752-5B00-4DCE-B7DA-E4E980D2FB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5124" name="Slide Number Placeholder 3">
            <a:extLst>
              <a:ext uri="{FF2B5EF4-FFF2-40B4-BE49-F238E27FC236}">
                <a16:creationId xmlns:a16="http://schemas.microsoft.com/office/drawing/2014/main" id="{B579FDF1-DFB0-4417-BB83-27E4F53144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6ADD5CC-A869-4845-A0BF-6ECDFD589E89}"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B3C8ACA-0F77-41DC-9EBA-108E11AB234A}"/>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70D0465-12EB-49C9-8607-1DEC16CABDC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a:extLst>
              <a:ext uri="{FF2B5EF4-FFF2-40B4-BE49-F238E27FC236}">
                <a16:creationId xmlns:a16="http://schemas.microsoft.com/office/drawing/2014/main" id="{D10E9A59-8101-49D6-AA7D-E99A47CD0E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60D0EB8-4F2A-4482-B18E-D4DE46CFC336}"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72D986F-DE9E-4B70-8A46-041451A42F1E}"/>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42681D4-9F16-4275-BD95-3C03004FFB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Slide Number Placeholder 3">
            <a:extLst>
              <a:ext uri="{FF2B5EF4-FFF2-40B4-BE49-F238E27FC236}">
                <a16:creationId xmlns:a16="http://schemas.microsoft.com/office/drawing/2014/main" id="{01A9402C-C11D-4E48-8A05-1D41A33C4B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549E1D6-1587-4BF3-928D-32FD83C74454}"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74102B9-873F-48C6-90C0-4389B568AD05}"/>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B3136D9-8E18-40EA-8381-E7722642012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a:extLst>
              <a:ext uri="{FF2B5EF4-FFF2-40B4-BE49-F238E27FC236}">
                <a16:creationId xmlns:a16="http://schemas.microsoft.com/office/drawing/2014/main" id="{17F3FA58-07F4-4598-AA77-73DCF523ED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3902E1A-D2E2-44AB-895F-FA15C0BD0DCB}"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DA8373F-7FE6-4F6A-A677-0D7D6C66A52F}"/>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44DB70D-89F6-434D-8874-1DF3B2E17B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a:extLst>
              <a:ext uri="{FF2B5EF4-FFF2-40B4-BE49-F238E27FC236}">
                <a16:creationId xmlns:a16="http://schemas.microsoft.com/office/drawing/2014/main" id="{C6101972-0D86-4219-A9D5-807B134BB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BC10B47-7C46-433F-A99B-760096E894FC}"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95B5962-7C3C-438D-8216-C14843201DDC}"/>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1C6C82C-98CB-4C4B-A19A-A6C3D695714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a:extLst>
              <a:ext uri="{FF2B5EF4-FFF2-40B4-BE49-F238E27FC236}">
                <a16:creationId xmlns:a16="http://schemas.microsoft.com/office/drawing/2014/main" id="{AC78FDF5-9A2D-4774-848F-0B36F23ED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CB81F93B-F68C-4B4F-9AC6-786D2F1EB384}"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B030733-9286-42AB-B6B1-E16F38EBA6E0}"/>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7D485DC-B4D8-4EF0-BBDC-7CCF17B3A73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EE2F8B0C-6DE4-4590-90FC-0A5D847821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9F7C14A-5A2A-4288-9B6B-1201CF6DA582}"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5932CEA-E4CA-4D9C-B6EB-792566E28469}"/>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5CD9770-3FB6-450A-94C2-137B0FDF966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a:extLst>
              <a:ext uri="{FF2B5EF4-FFF2-40B4-BE49-F238E27FC236}">
                <a16:creationId xmlns:a16="http://schemas.microsoft.com/office/drawing/2014/main" id="{1AFCCDB2-430C-4589-901F-673D89624D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5D6E135-828D-400B-BA84-A0F1D8ACBF00}"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92943E8-10C4-4C18-BA49-41E4348A3305}"/>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DC829151-3C94-4283-B94C-460BF7F74B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a:extLst>
              <a:ext uri="{FF2B5EF4-FFF2-40B4-BE49-F238E27FC236}">
                <a16:creationId xmlns:a16="http://schemas.microsoft.com/office/drawing/2014/main" id="{C70E6B26-E210-4983-AD73-80DA57F00A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2B0D7FA-8415-4F29-97FB-5C2899ED9C3D}"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02C7FC0-E354-4185-A50D-0A7894CC04B8}"/>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2CC2090-A8F6-4612-A818-C72EFEF3CE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a:extLst>
              <a:ext uri="{FF2B5EF4-FFF2-40B4-BE49-F238E27FC236}">
                <a16:creationId xmlns:a16="http://schemas.microsoft.com/office/drawing/2014/main" id="{42F03CB0-67A5-44E7-B37F-68ECF5BA05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4D7D96D-9869-4432-8FFB-05327FE1E66C}"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E340C97-C07A-432C-B266-ACEC039E00FD}"/>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900E98CD-A6AB-4C25-8F2C-8319D47DCF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Slide Number Placeholder 3">
            <a:extLst>
              <a:ext uri="{FF2B5EF4-FFF2-40B4-BE49-F238E27FC236}">
                <a16:creationId xmlns:a16="http://schemas.microsoft.com/office/drawing/2014/main" id="{4B87FC10-BC48-4E54-A0A2-C4A4BA4B5E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34A0FC5-627D-4F67-8F48-A02DDEABA655}"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2977B5B-9EE0-4B8B-9F30-0AC07B2096FD}"/>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E06F446-50A3-48F3-B63E-75F8BFBE4CC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172" name="Slide Number Placeholder 3">
            <a:extLst>
              <a:ext uri="{FF2B5EF4-FFF2-40B4-BE49-F238E27FC236}">
                <a16:creationId xmlns:a16="http://schemas.microsoft.com/office/drawing/2014/main" id="{E7465E52-FF8C-4093-962C-329149DECE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9EDA4700-F83D-4EF6-A535-CD320D960CF3}"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5A6498B-9B86-47E1-9763-35CBA76A83E8}"/>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B747289-5490-41F9-AF8E-3211A652AFF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3BC71357-1B60-4D81-B697-4C09156465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001F2F62-0E00-4860-8BFD-F65F5661F7C6}"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DFF316B-7F79-4E80-B0F1-D12F25DFD533}"/>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77A61EE-F6C1-4159-8BF8-EC1110CD131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a:extLst>
              <a:ext uri="{FF2B5EF4-FFF2-40B4-BE49-F238E27FC236}">
                <a16:creationId xmlns:a16="http://schemas.microsoft.com/office/drawing/2014/main" id="{84B6CF7A-FBE5-4BAC-A726-136A859ABF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B48E6D0-C1FD-420C-AB85-2BBAF4AA1045}"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182FF4F-2110-4357-8D89-7D57AF1EF80E}"/>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9650A62-7274-4A17-B4ED-108BE10DCA1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4276" name="Slide Number Placeholder 3">
            <a:extLst>
              <a:ext uri="{FF2B5EF4-FFF2-40B4-BE49-F238E27FC236}">
                <a16:creationId xmlns:a16="http://schemas.microsoft.com/office/drawing/2014/main" id="{379396ED-57E2-45F8-84FC-CA84F7B29C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44D1153-32B8-42A2-A5E3-E9B3251AC33E}"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BA8FFF1-3DFC-49A6-897C-2EBCB7A4887D}"/>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F551638-53B3-4E12-83F9-03EC1F373D4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Slide Number Placeholder 3">
            <a:extLst>
              <a:ext uri="{FF2B5EF4-FFF2-40B4-BE49-F238E27FC236}">
                <a16:creationId xmlns:a16="http://schemas.microsoft.com/office/drawing/2014/main" id="{F9399991-638A-49CF-B264-A3E63A0E3B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0ACB1C6-8CBC-4633-8701-9158FD8AAF65}"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BA6DCA8-2B90-459E-B602-8846CD0733CE}"/>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FC0EA92-ABC9-4B19-98DC-237648E4779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Slide Number Placeholder 3">
            <a:extLst>
              <a:ext uri="{FF2B5EF4-FFF2-40B4-BE49-F238E27FC236}">
                <a16:creationId xmlns:a16="http://schemas.microsoft.com/office/drawing/2014/main" id="{EB2A826C-5E88-4DBF-9385-AA506EC852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9FC016F-2BFE-405B-ACB2-574D3F88162D}"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FBA7A11-A84A-41A9-A41E-D541CAD63038}"/>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09F437B-2B45-4C81-B143-2F6020E29A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0420" name="Slide Number Placeholder 3">
            <a:extLst>
              <a:ext uri="{FF2B5EF4-FFF2-40B4-BE49-F238E27FC236}">
                <a16:creationId xmlns:a16="http://schemas.microsoft.com/office/drawing/2014/main" id="{A323603F-ADEF-4D62-BDF6-087DA3F1C4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FD6272F-5F13-4B2B-93E4-272FAEDAE9A5}"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4ADA240D-CDB6-4B0D-AAAC-231A540396B4}"/>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98BFE70E-C089-44F6-8F2F-8A9A14A6869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20" name="Slide Number Placeholder 3">
            <a:extLst>
              <a:ext uri="{FF2B5EF4-FFF2-40B4-BE49-F238E27FC236}">
                <a16:creationId xmlns:a16="http://schemas.microsoft.com/office/drawing/2014/main" id="{FB86D76E-139D-4845-A7E6-E0050A4A44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A356627-B070-4E01-AD28-D1BAA545E0A0}"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0E65BB9-9742-427B-8867-D1F650621010}"/>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795CFB09-AE72-44C0-BE70-B0D638CD9F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a:extLst>
              <a:ext uri="{FF2B5EF4-FFF2-40B4-BE49-F238E27FC236}">
                <a16:creationId xmlns:a16="http://schemas.microsoft.com/office/drawing/2014/main" id="{2527802A-D0CC-4115-A904-0C5070A675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1D7FFD4-F250-4D30-979A-A2C39F397350}"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F3FB00E-740A-4E5C-B8BF-6C39BB1D176F}"/>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DD43366-F44D-48FF-9D80-E0E55E24054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316" name="Slide Number Placeholder 3">
            <a:extLst>
              <a:ext uri="{FF2B5EF4-FFF2-40B4-BE49-F238E27FC236}">
                <a16:creationId xmlns:a16="http://schemas.microsoft.com/office/drawing/2014/main" id="{C8B88F08-2345-4E9F-BBAA-6B86225B66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8CF1371-C196-4957-8446-9F16E80077C3}"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D4A0AEC-3EA7-4CAB-B791-0666BACECF26}"/>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3C3174C8-FE1E-46CF-A7C3-022C04A1322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50AF2BBE-3D0F-473D-AA58-29FAAD457B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5B91800-A115-428A-B087-B3BAACAD196A}"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B0366B8-5987-4CF5-AA85-74293542B454}"/>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AE2F42D-A9C7-4F83-A960-26A18D7160B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C28EAE7A-5FD7-44D1-8BF9-852F521AF3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D7F08AC-7697-404F-869F-FB2FA696827A}"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164F17D-8389-42BD-8AA8-97A54AB0BA33}"/>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89B69A6-7AA2-4091-8555-101F3DAF914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Slide Number Placeholder 3">
            <a:extLst>
              <a:ext uri="{FF2B5EF4-FFF2-40B4-BE49-F238E27FC236}">
                <a16:creationId xmlns:a16="http://schemas.microsoft.com/office/drawing/2014/main" id="{E99DFEB8-48B0-4820-A88C-74181FF560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B770B40-40F4-4366-89FB-BA82EA132329}"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527888F-34A8-4A39-B51C-F92D00DFE10A}"/>
              </a:ext>
            </a:extLst>
          </p:cNvPr>
          <p:cNvSpPr>
            <a:spLocks noGrp="1" noRot="1" noChangeAspect="1" noTextEdit="1"/>
          </p:cNvSpPr>
          <p:nvPr>
            <p:ph type="sldImg"/>
          </p:nvPr>
        </p:nvSpPr>
        <p:spPr bwMode="auto">
          <a:xfrm>
            <a:off x="717550" y="1162050"/>
            <a:ext cx="5575300" cy="31369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62448E5-5B5D-4C75-9C22-372DC995F4F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A5F103EA-3368-45C7-AD92-72C8CE14C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7AD7C4A-4161-4490-B986-75DB132588AB}" type="slidenum">
              <a:rPr kumimoji="0" lang="en-US" altLang="en-US" sz="1200" b="0" i="0" u="none" strike="noStrike" kern="1200" cap="none" spc="0" normalizeH="0" baseline="0" noProof="0" smtClean="0">
                <a:ln>
                  <a:noFill/>
                </a:ln>
                <a:solidFill>
                  <a:prstClr val="black"/>
                </a:solidFill>
                <a:effectLst/>
                <a:uLnTx/>
                <a:uFillTx/>
                <a:latin typeface="Tahoma" panose="020B060403050404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Tahoma" panose="020B060403050404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1730" name="Rectangle 2"/>
          <p:cNvSpPr>
            <a:spLocks noGrp="1" noChangeArrowheads="1"/>
          </p:cNvSpPr>
          <p:nvPr>
            <p:ph type="ctrTitle" sz="quarter"/>
          </p:nvPr>
        </p:nvSpPr>
        <p:spPr>
          <a:xfrm>
            <a:off x="685800" y="1257300"/>
            <a:ext cx="7772400" cy="1371600"/>
          </a:xfrm>
        </p:spPr>
        <p:txBody>
          <a:bodyPr/>
          <a:lstStyle>
            <a:lvl1pPr>
              <a:defRPr/>
            </a:lvl1pPr>
          </a:lstStyle>
          <a:p>
            <a:pPr lvl="0"/>
            <a:r>
              <a:rPr lang="en-US" altLang="en-US" noProof="0"/>
              <a:t>Click to edit Master title style</a:t>
            </a:r>
          </a:p>
        </p:txBody>
      </p:sp>
      <p:sp>
        <p:nvSpPr>
          <p:cNvPr id="201731" name="Rectangle 3"/>
          <p:cNvSpPr>
            <a:spLocks noGrp="1" noChangeArrowheads="1"/>
          </p:cNvSpPr>
          <p:nvPr>
            <p:ph type="subTitle" sz="quarter" idx="1"/>
          </p:nvPr>
        </p:nvSpPr>
        <p:spPr>
          <a:xfrm>
            <a:off x="1371600" y="2914650"/>
            <a:ext cx="6400800" cy="131445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4" name="Rectangle 4">
            <a:extLst>
              <a:ext uri="{FF2B5EF4-FFF2-40B4-BE49-F238E27FC236}">
                <a16:creationId xmlns:a16="http://schemas.microsoft.com/office/drawing/2014/main" id="{FD9EAA0A-D763-4AAE-AA23-1FDA9E5D4D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8965FEB-213E-4BAA-8758-B7C61005D0E9}"/>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6" name="Rectangle 6">
            <a:extLst>
              <a:ext uri="{FF2B5EF4-FFF2-40B4-BE49-F238E27FC236}">
                <a16:creationId xmlns:a16="http://schemas.microsoft.com/office/drawing/2014/main" id="{D882E2D1-19E1-4043-B9E8-DE1D37D43328}"/>
              </a:ext>
            </a:extLst>
          </p:cNvPr>
          <p:cNvSpPr>
            <a:spLocks noGrp="1" noChangeArrowheads="1"/>
          </p:cNvSpPr>
          <p:nvPr>
            <p:ph type="sldNum" sz="quarter" idx="12"/>
          </p:nvPr>
        </p:nvSpPr>
        <p:spPr>
          <a:ln/>
        </p:spPr>
        <p:txBody>
          <a:bodyPr/>
          <a:lstStyle>
            <a:lvl1pPr>
              <a:defRPr/>
            </a:lvl1pPr>
          </a:lstStyle>
          <a:p>
            <a:pPr>
              <a:defRPr/>
            </a:pPr>
            <a:fld id="{3F3B9623-7DC0-4E35-93E6-4F8AA729A22C}" type="slidenum">
              <a:rPr lang="en-US" altLang="en-US"/>
              <a:pPr>
                <a:defRPr/>
              </a:pPr>
              <a:t>‹#›</a:t>
            </a:fld>
            <a:endParaRPr lang="en-US" altLang="en-US"/>
          </a:p>
        </p:txBody>
      </p:sp>
    </p:spTree>
    <p:extLst>
      <p:ext uri="{BB962C8B-B14F-4D97-AF65-F5344CB8AC3E}">
        <p14:creationId xmlns:p14="http://schemas.microsoft.com/office/powerpoint/2010/main" val="346049857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2E49F1E-B2CD-46D3-A5E6-F41A84E7F99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93D1C36-6E3D-4ECF-A0EB-165A4DDF23E8}"/>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6" name="Rectangle 6">
            <a:extLst>
              <a:ext uri="{FF2B5EF4-FFF2-40B4-BE49-F238E27FC236}">
                <a16:creationId xmlns:a16="http://schemas.microsoft.com/office/drawing/2014/main" id="{847EF977-0B63-4B4F-A229-CCDCD7191EB1}"/>
              </a:ext>
            </a:extLst>
          </p:cNvPr>
          <p:cNvSpPr>
            <a:spLocks noGrp="1" noChangeArrowheads="1"/>
          </p:cNvSpPr>
          <p:nvPr>
            <p:ph type="sldNum" sz="quarter" idx="12"/>
          </p:nvPr>
        </p:nvSpPr>
        <p:spPr>
          <a:ln/>
        </p:spPr>
        <p:txBody>
          <a:bodyPr/>
          <a:lstStyle>
            <a:lvl1pPr>
              <a:defRPr/>
            </a:lvl1pPr>
          </a:lstStyle>
          <a:p>
            <a:pPr>
              <a:defRPr/>
            </a:pPr>
            <a:fld id="{6427B23F-436B-4DE3-AF29-4C8CFAD32895}" type="slidenum">
              <a:rPr lang="en-US" altLang="en-US"/>
              <a:pPr>
                <a:defRPr/>
              </a:pPr>
              <a:t>‹#›</a:t>
            </a:fld>
            <a:endParaRPr lang="en-US" altLang="en-US"/>
          </a:p>
        </p:txBody>
      </p:sp>
    </p:spTree>
    <p:extLst>
      <p:ext uri="{BB962C8B-B14F-4D97-AF65-F5344CB8AC3E}">
        <p14:creationId xmlns:p14="http://schemas.microsoft.com/office/powerpoint/2010/main" val="147026385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5750"/>
            <a:ext cx="2057400" cy="4286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85750"/>
            <a:ext cx="6019800" cy="4286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5C4E8AB-FEBA-4413-B68A-ED80C598E3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73F706E-FC4A-4148-8660-C09FC467A6C1}"/>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6" name="Rectangle 6">
            <a:extLst>
              <a:ext uri="{FF2B5EF4-FFF2-40B4-BE49-F238E27FC236}">
                <a16:creationId xmlns:a16="http://schemas.microsoft.com/office/drawing/2014/main" id="{E23639CA-C456-4EFC-A336-2CE78BDDC455}"/>
              </a:ext>
            </a:extLst>
          </p:cNvPr>
          <p:cNvSpPr>
            <a:spLocks noGrp="1" noChangeArrowheads="1"/>
          </p:cNvSpPr>
          <p:nvPr>
            <p:ph type="sldNum" sz="quarter" idx="12"/>
          </p:nvPr>
        </p:nvSpPr>
        <p:spPr>
          <a:ln/>
        </p:spPr>
        <p:txBody>
          <a:bodyPr/>
          <a:lstStyle>
            <a:lvl1pPr>
              <a:defRPr/>
            </a:lvl1pPr>
          </a:lstStyle>
          <a:p>
            <a:pPr>
              <a:defRPr/>
            </a:pPr>
            <a:fld id="{A3F1A733-088B-4AA1-825A-422572C2CF00}" type="slidenum">
              <a:rPr lang="en-US" altLang="en-US"/>
              <a:pPr>
                <a:defRPr/>
              </a:pPr>
              <a:t>‹#›</a:t>
            </a:fld>
            <a:endParaRPr lang="en-US" altLang="en-US"/>
          </a:p>
        </p:txBody>
      </p:sp>
    </p:spTree>
    <p:extLst>
      <p:ext uri="{BB962C8B-B14F-4D97-AF65-F5344CB8AC3E}">
        <p14:creationId xmlns:p14="http://schemas.microsoft.com/office/powerpoint/2010/main" val="168913968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1028700"/>
          </a:xfrm>
        </p:spPr>
        <p:txBody>
          <a:bodyPr/>
          <a:lstStyle/>
          <a:p>
            <a:r>
              <a:rPr lang="en-US"/>
              <a:t>Click to edit Master title style</a:t>
            </a:r>
          </a:p>
        </p:txBody>
      </p:sp>
      <p:sp>
        <p:nvSpPr>
          <p:cNvPr id="3" name="Text Placeholder 2"/>
          <p:cNvSpPr>
            <a:spLocks noGrp="1"/>
          </p:cNvSpPr>
          <p:nvPr>
            <p:ph type="body" sz="half" idx="1"/>
          </p:nvPr>
        </p:nvSpPr>
        <p:spPr>
          <a:xfrm>
            <a:off x="457200" y="1485900"/>
            <a:ext cx="40386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485900"/>
            <a:ext cx="4038600" cy="1485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086100"/>
            <a:ext cx="4038600" cy="1485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DA2178F8-DD98-4B31-93D3-5196584C62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18AFECC3-1AA5-4D91-8F33-75BEE5DD3528}"/>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8" name="Rectangle 6">
            <a:extLst>
              <a:ext uri="{FF2B5EF4-FFF2-40B4-BE49-F238E27FC236}">
                <a16:creationId xmlns:a16="http://schemas.microsoft.com/office/drawing/2014/main" id="{0BD72921-1C96-46B1-A132-38E08F08576D}"/>
              </a:ext>
            </a:extLst>
          </p:cNvPr>
          <p:cNvSpPr>
            <a:spLocks noGrp="1" noChangeArrowheads="1"/>
          </p:cNvSpPr>
          <p:nvPr>
            <p:ph type="sldNum" sz="quarter" idx="12"/>
          </p:nvPr>
        </p:nvSpPr>
        <p:spPr>
          <a:ln/>
        </p:spPr>
        <p:txBody>
          <a:bodyPr/>
          <a:lstStyle>
            <a:lvl1pPr>
              <a:defRPr/>
            </a:lvl1pPr>
          </a:lstStyle>
          <a:p>
            <a:pPr>
              <a:defRPr/>
            </a:pPr>
            <a:fld id="{FDBDEB0F-116C-42E5-B468-4A7B8788E01A}" type="slidenum">
              <a:rPr lang="en-US" altLang="en-US"/>
              <a:pPr>
                <a:defRPr/>
              </a:pPr>
              <a:t>‹#›</a:t>
            </a:fld>
            <a:endParaRPr lang="en-US" altLang="en-US"/>
          </a:p>
        </p:txBody>
      </p:sp>
    </p:spTree>
    <p:extLst>
      <p:ext uri="{BB962C8B-B14F-4D97-AF65-F5344CB8AC3E}">
        <p14:creationId xmlns:p14="http://schemas.microsoft.com/office/powerpoint/2010/main" val="175247987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3A55E0E-F81F-4CE0-8C38-4B66E8E88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6D6E451-F363-4AD9-88AA-402680823F34}"/>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6" name="Rectangle 6">
            <a:extLst>
              <a:ext uri="{FF2B5EF4-FFF2-40B4-BE49-F238E27FC236}">
                <a16:creationId xmlns:a16="http://schemas.microsoft.com/office/drawing/2014/main" id="{01660116-5B21-49BF-A3AA-8BDACADA3F91}"/>
              </a:ext>
            </a:extLst>
          </p:cNvPr>
          <p:cNvSpPr>
            <a:spLocks noGrp="1" noChangeArrowheads="1"/>
          </p:cNvSpPr>
          <p:nvPr>
            <p:ph type="sldNum" sz="quarter" idx="12"/>
          </p:nvPr>
        </p:nvSpPr>
        <p:spPr>
          <a:ln/>
        </p:spPr>
        <p:txBody>
          <a:bodyPr/>
          <a:lstStyle>
            <a:lvl1pPr>
              <a:defRPr/>
            </a:lvl1pPr>
          </a:lstStyle>
          <a:p>
            <a:pPr>
              <a:defRPr/>
            </a:pPr>
            <a:fld id="{A2BFB512-4165-48CB-AD75-8E3F0512580C}" type="slidenum">
              <a:rPr lang="en-US" altLang="en-US"/>
              <a:pPr>
                <a:defRPr/>
              </a:pPr>
              <a:t>‹#›</a:t>
            </a:fld>
            <a:endParaRPr lang="en-US" altLang="en-US"/>
          </a:p>
        </p:txBody>
      </p:sp>
    </p:spTree>
    <p:extLst>
      <p:ext uri="{BB962C8B-B14F-4D97-AF65-F5344CB8AC3E}">
        <p14:creationId xmlns:p14="http://schemas.microsoft.com/office/powerpoint/2010/main" val="270081547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
        <p:nvSpPr>
          <p:cNvPr id="4" name="Rectangle 4">
            <a:extLst>
              <a:ext uri="{FF2B5EF4-FFF2-40B4-BE49-F238E27FC236}">
                <a16:creationId xmlns:a16="http://schemas.microsoft.com/office/drawing/2014/main" id="{B7EE37B6-CEA0-4D1F-B482-9A51703E08A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0CB7C54-35FB-4FD9-BF0A-01B54BF104B1}"/>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6" name="Rectangle 6">
            <a:extLst>
              <a:ext uri="{FF2B5EF4-FFF2-40B4-BE49-F238E27FC236}">
                <a16:creationId xmlns:a16="http://schemas.microsoft.com/office/drawing/2014/main" id="{AEEFCC13-CFC5-4336-896E-416D70218D5E}"/>
              </a:ext>
            </a:extLst>
          </p:cNvPr>
          <p:cNvSpPr>
            <a:spLocks noGrp="1" noChangeArrowheads="1"/>
          </p:cNvSpPr>
          <p:nvPr>
            <p:ph type="sldNum" sz="quarter" idx="12"/>
          </p:nvPr>
        </p:nvSpPr>
        <p:spPr>
          <a:ln/>
        </p:spPr>
        <p:txBody>
          <a:bodyPr/>
          <a:lstStyle>
            <a:lvl1pPr>
              <a:defRPr/>
            </a:lvl1pPr>
          </a:lstStyle>
          <a:p>
            <a:pPr>
              <a:defRPr/>
            </a:pPr>
            <a:fld id="{36B0616B-BA37-4108-8227-6ED6CD081CA7}" type="slidenum">
              <a:rPr lang="en-US" altLang="en-US"/>
              <a:pPr>
                <a:defRPr/>
              </a:pPr>
              <a:t>‹#›</a:t>
            </a:fld>
            <a:endParaRPr lang="en-US" altLang="en-US"/>
          </a:p>
        </p:txBody>
      </p:sp>
    </p:spTree>
    <p:extLst>
      <p:ext uri="{BB962C8B-B14F-4D97-AF65-F5344CB8AC3E}">
        <p14:creationId xmlns:p14="http://schemas.microsoft.com/office/powerpoint/2010/main" val="195643195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85900"/>
            <a:ext cx="40386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40386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9BA6C7-1414-441D-A70C-833FC40122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68422DE-5AA8-4679-936F-8F550F4C337B}"/>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7" name="Rectangle 6">
            <a:extLst>
              <a:ext uri="{FF2B5EF4-FFF2-40B4-BE49-F238E27FC236}">
                <a16:creationId xmlns:a16="http://schemas.microsoft.com/office/drawing/2014/main" id="{6EB8C430-96DF-46D5-BC3B-975DFEB7D9FC}"/>
              </a:ext>
            </a:extLst>
          </p:cNvPr>
          <p:cNvSpPr>
            <a:spLocks noGrp="1" noChangeArrowheads="1"/>
          </p:cNvSpPr>
          <p:nvPr>
            <p:ph type="sldNum" sz="quarter" idx="12"/>
          </p:nvPr>
        </p:nvSpPr>
        <p:spPr>
          <a:ln/>
        </p:spPr>
        <p:txBody>
          <a:bodyPr/>
          <a:lstStyle>
            <a:lvl1pPr>
              <a:defRPr/>
            </a:lvl1pPr>
          </a:lstStyle>
          <a:p>
            <a:pPr>
              <a:defRPr/>
            </a:pPr>
            <a:fld id="{8DCF7BE3-84D9-43E0-A452-D374E98F5944}" type="slidenum">
              <a:rPr lang="en-US" altLang="en-US"/>
              <a:pPr>
                <a:defRPr/>
              </a:pPr>
              <a:t>‹#›</a:t>
            </a:fld>
            <a:endParaRPr lang="en-US" altLang="en-US"/>
          </a:p>
        </p:txBody>
      </p:sp>
    </p:spTree>
    <p:extLst>
      <p:ext uri="{BB962C8B-B14F-4D97-AF65-F5344CB8AC3E}">
        <p14:creationId xmlns:p14="http://schemas.microsoft.com/office/powerpoint/2010/main" val="415447425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3846"/>
            <a:ext cx="7886700" cy="994172"/>
          </a:xfrm>
        </p:spPr>
        <p:txBody>
          <a:bodyPr/>
          <a:lstStyle/>
          <a:p>
            <a:r>
              <a:rPr lang="en-US"/>
              <a:t>Click to edit Master title style</a:t>
            </a:r>
          </a:p>
        </p:txBody>
      </p:sp>
      <p:sp>
        <p:nvSpPr>
          <p:cNvPr id="3" name="Text Placeholder 2"/>
          <p:cNvSpPr>
            <a:spLocks noGrp="1"/>
          </p:cNvSpPr>
          <p:nvPr>
            <p:ph type="body" idx="1"/>
          </p:nvPr>
        </p:nvSpPr>
        <p:spPr>
          <a:xfrm>
            <a:off x="630240" y="1260872"/>
            <a:ext cx="3868737"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0240" y="1878806"/>
            <a:ext cx="3868737"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788"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788"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BD66210-27A1-417B-A5D5-ADB8F373F61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20AB388-8805-45CB-AF9F-B60BCE507BD8}"/>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9" name="Rectangle 6">
            <a:extLst>
              <a:ext uri="{FF2B5EF4-FFF2-40B4-BE49-F238E27FC236}">
                <a16:creationId xmlns:a16="http://schemas.microsoft.com/office/drawing/2014/main" id="{0E662CFC-CBF1-4FFA-91EE-C81C076E996B}"/>
              </a:ext>
            </a:extLst>
          </p:cNvPr>
          <p:cNvSpPr>
            <a:spLocks noGrp="1" noChangeArrowheads="1"/>
          </p:cNvSpPr>
          <p:nvPr>
            <p:ph type="sldNum" sz="quarter" idx="12"/>
          </p:nvPr>
        </p:nvSpPr>
        <p:spPr>
          <a:ln/>
        </p:spPr>
        <p:txBody>
          <a:bodyPr/>
          <a:lstStyle>
            <a:lvl1pPr>
              <a:defRPr/>
            </a:lvl1pPr>
          </a:lstStyle>
          <a:p>
            <a:pPr>
              <a:defRPr/>
            </a:pPr>
            <a:fld id="{8F603C61-0CFE-46F8-A3A7-CE10DF7B5548}" type="slidenum">
              <a:rPr lang="en-US" altLang="en-US"/>
              <a:pPr>
                <a:defRPr/>
              </a:pPr>
              <a:t>‹#›</a:t>
            </a:fld>
            <a:endParaRPr lang="en-US" altLang="en-US"/>
          </a:p>
        </p:txBody>
      </p:sp>
    </p:spTree>
    <p:extLst>
      <p:ext uri="{BB962C8B-B14F-4D97-AF65-F5344CB8AC3E}">
        <p14:creationId xmlns:p14="http://schemas.microsoft.com/office/powerpoint/2010/main" val="297253476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C2F1DFD-EE56-4043-9C4E-0BFD0AB0BC3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D2DFE12-5308-4608-8169-9984BD631399}"/>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5" name="Rectangle 6">
            <a:extLst>
              <a:ext uri="{FF2B5EF4-FFF2-40B4-BE49-F238E27FC236}">
                <a16:creationId xmlns:a16="http://schemas.microsoft.com/office/drawing/2014/main" id="{267F7D3F-2F60-4D77-B271-970FBBC6B4C5}"/>
              </a:ext>
            </a:extLst>
          </p:cNvPr>
          <p:cNvSpPr>
            <a:spLocks noGrp="1" noChangeArrowheads="1"/>
          </p:cNvSpPr>
          <p:nvPr>
            <p:ph type="sldNum" sz="quarter" idx="12"/>
          </p:nvPr>
        </p:nvSpPr>
        <p:spPr>
          <a:ln/>
        </p:spPr>
        <p:txBody>
          <a:bodyPr/>
          <a:lstStyle>
            <a:lvl1pPr>
              <a:defRPr/>
            </a:lvl1pPr>
          </a:lstStyle>
          <a:p>
            <a:pPr>
              <a:defRPr/>
            </a:pPr>
            <a:fld id="{E8985B91-4896-4A93-8B19-76125F267154}" type="slidenum">
              <a:rPr lang="en-US" altLang="en-US"/>
              <a:pPr>
                <a:defRPr/>
              </a:pPr>
              <a:t>‹#›</a:t>
            </a:fld>
            <a:endParaRPr lang="en-US" altLang="en-US"/>
          </a:p>
        </p:txBody>
      </p:sp>
    </p:spTree>
    <p:extLst>
      <p:ext uri="{BB962C8B-B14F-4D97-AF65-F5344CB8AC3E}">
        <p14:creationId xmlns:p14="http://schemas.microsoft.com/office/powerpoint/2010/main" val="250891061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2668CB8-50A1-4230-8012-58D14CFAF0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AF86AACC-2F77-4D3B-A862-04B1987DF4D7}"/>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4" name="Rectangle 6">
            <a:extLst>
              <a:ext uri="{FF2B5EF4-FFF2-40B4-BE49-F238E27FC236}">
                <a16:creationId xmlns:a16="http://schemas.microsoft.com/office/drawing/2014/main" id="{3B0F1250-A481-473D-8A79-9841A2A5911E}"/>
              </a:ext>
            </a:extLst>
          </p:cNvPr>
          <p:cNvSpPr>
            <a:spLocks noGrp="1" noChangeArrowheads="1"/>
          </p:cNvSpPr>
          <p:nvPr>
            <p:ph type="sldNum" sz="quarter" idx="12"/>
          </p:nvPr>
        </p:nvSpPr>
        <p:spPr>
          <a:ln/>
        </p:spPr>
        <p:txBody>
          <a:bodyPr/>
          <a:lstStyle>
            <a:lvl1pPr>
              <a:defRPr/>
            </a:lvl1pPr>
          </a:lstStyle>
          <a:p>
            <a:pPr>
              <a:defRPr/>
            </a:pPr>
            <a:fld id="{4431BF8A-381C-4D9F-B4F9-4ADCC342E3E6}" type="slidenum">
              <a:rPr lang="en-US" altLang="en-US"/>
              <a:pPr>
                <a:defRPr/>
              </a:pPr>
              <a:t>‹#›</a:t>
            </a:fld>
            <a:endParaRPr lang="en-US" altLang="en-US"/>
          </a:p>
        </p:txBody>
      </p:sp>
    </p:spTree>
    <p:extLst>
      <p:ext uri="{BB962C8B-B14F-4D97-AF65-F5344CB8AC3E}">
        <p14:creationId xmlns:p14="http://schemas.microsoft.com/office/powerpoint/2010/main" val="331932353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342900"/>
            <a:ext cx="2949575"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788"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40" y="1543050"/>
            <a:ext cx="2949575"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Rectangle 4">
            <a:extLst>
              <a:ext uri="{FF2B5EF4-FFF2-40B4-BE49-F238E27FC236}">
                <a16:creationId xmlns:a16="http://schemas.microsoft.com/office/drawing/2014/main" id="{0E8882BE-0200-42BE-8D8C-BA01714ABFA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0BF9D7B-EE25-41D5-B902-E80C5B13619E}"/>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7" name="Rectangle 6">
            <a:extLst>
              <a:ext uri="{FF2B5EF4-FFF2-40B4-BE49-F238E27FC236}">
                <a16:creationId xmlns:a16="http://schemas.microsoft.com/office/drawing/2014/main" id="{EE883E32-5377-4314-8B4B-C50AE2BD7E33}"/>
              </a:ext>
            </a:extLst>
          </p:cNvPr>
          <p:cNvSpPr>
            <a:spLocks noGrp="1" noChangeArrowheads="1"/>
          </p:cNvSpPr>
          <p:nvPr>
            <p:ph type="sldNum" sz="quarter" idx="12"/>
          </p:nvPr>
        </p:nvSpPr>
        <p:spPr>
          <a:ln/>
        </p:spPr>
        <p:txBody>
          <a:bodyPr/>
          <a:lstStyle>
            <a:lvl1pPr>
              <a:defRPr/>
            </a:lvl1pPr>
          </a:lstStyle>
          <a:p>
            <a:pPr>
              <a:defRPr/>
            </a:pPr>
            <a:fld id="{C5538C24-D9FC-4D2B-A566-714AEB548D37}" type="slidenum">
              <a:rPr lang="en-US" altLang="en-US"/>
              <a:pPr>
                <a:defRPr/>
              </a:pPr>
              <a:t>‹#›</a:t>
            </a:fld>
            <a:endParaRPr lang="en-US" altLang="en-US"/>
          </a:p>
        </p:txBody>
      </p:sp>
    </p:spTree>
    <p:extLst>
      <p:ext uri="{BB962C8B-B14F-4D97-AF65-F5344CB8AC3E}">
        <p14:creationId xmlns:p14="http://schemas.microsoft.com/office/powerpoint/2010/main" val="206788342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342900"/>
            <a:ext cx="2949575"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788" y="740571"/>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30240" y="1543050"/>
            <a:ext cx="2949575"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Rectangle 4">
            <a:extLst>
              <a:ext uri="{FF2B5EF4-FFF2-40B4-BE49-F238E27FC236}">
                <a16:creationId xmlns:a16="http://schemas.microsoft.com/office/drawing/2014/main" id="{F11D82EA-E05D-4C68-8BB3-44411CFFA4D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5BB1E98-C1E9-4E30-A445-8B86C71F6438}"/>
              </a:ext>
            </a:extLst>
          </p:cNvPr>
          <p:cNvSpPr>
            <a:spLocks noGrp="1" noChangeArrowheads="1"/>
          </p:cNvSpPr>
          <p:nvPr>
            <p:ph type="ftr" sz="quarter" idx="11"/>
          </p:nvPr>
        </p:nvSpPr>
        <p:spPr>
          <a:ln/>
        </p:spPr>
        <p:txBody>
          <a:bodyPr/>
          <a:lstStyle>
            <a:lvl1pPr>
              <a:defRPr/>
            </a:lvl1pPr>
          </a:lstStyle>
          <a:p>
            <a:pPr>
              <a:defRPr/>
            </a:pPr>
            <a:r>
              <a:rPr lang="en-US" altLang="en-US"/>
              <a:t>Exton, PA 2-7-16</a:t>
            </a:r>
          </a:p>
        </p:txBody>
      </p:sp>
      <p:sp>
        <p:nvSpPr>
          <p:cNvPr id="7" name="Rectangle 6">
            <a:extLst>
              <a:ext uri="{FF2B5EF4-FFF2-40B4-BE49-F238E27FC236}">
                <a16:creationId xmlns:a16="http://schemas.microsoft.com/office/drawing/2014/main" id="{96D6B88A-779A-4F57-8B24-FBA01CE8B41D}"/>
              </a:ext>
            </a:extLst>
          </p:cNvPr>
          <p:cNvSpPr>
            <a:spLocks noGrp="1" noChangeArrowheads="1"/>
          </p:cNvSpPr>
          <p:nvPr>
            <p:ph type="sldNum" sz="quarter" idx="12"/>
          </p:nvPr>
        </p:nvSpPr>
        <p:spPr>
          <a:ln/>
        </p:spPr>
        <p:txBody>
          <a:bodyPr/>
          <a:lstStyle>
            <a:lvl1pPr>
              <a:defRPr/>
            </a:lvl1pPr>
          </a:lstStyle>
          <a:p>
            <a:pPr>
              <a:defRPr/>
            </a:pPr>
            <a:fld id="{249C1AD1-2DD7-4D38-913D-710320CCB65C}" type="slidenum">
              <a:rPr lang="en-US" altLang="en-US"/>
              <a:pPr>
                <a:defRPr/>
              </a:pPr>
              <a:t>‹#›</a:t>
            </a:fld>
            <a:endParaRPr lang="en-US" altLang="en-US"/>
          </a:p>
        </p:txBody>
      </p:sp>
    </p:spTree>
    <p:extLst>
      <p:ext uri="{BB962C8B-B14F-4D97-AF65-F5344CB8AC3E}">
        <p14:creationId xmlns:p14="http://schemas.microsoft.com/office/powerpoint/2010/main" val="333256979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02EABB43-5797-4CAD-A56D-8E726F403D8C}"/>
              </a:ext>
            </a:extLst>
          </p:cNvPr>
          <p:cNvSpPr>
            <a:spLocks noGrp="1" noChangeArrowheads="1"/>
          </p:cNvSpPr>
          <p:nvPr>
            <p:ph type="title"/>
          </p:nvPr>
        </p:nvSpPr>
        <p:spPr bwMode="auto">
          <a:xfrm>
            <a:off x="457200" y="285750"/>
            <a:ext cx="8229600" cy="10287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0707" name="Rectangle 3">
            <a:extLst>
              <a:ext uri="{FF2B5EF4-FFF2-40B4-BE49-F238E27FC236}">
                <a16:creationId xmlns:a16="http://schemas.microsoft.com/office/drawing/2014/main" id="{9C064B80-033F-4140-92C3-F5A7EC8FE48E}"/>
              </a:ext>
            </a:extLst>
          </p:cNvPr>
          <p:cNvSpPr>
            <a:spLocks noGrp="1" noChangeArrowheads="1"/>
          </p:cNvSpPr>
          <p:nvPr>
            <p:ph type="body" idx="1"/>
          </p:nvPr>
        </p:nvSpPr>
        <p:spPr bwMode="auto">
          <a:xfrm>
            <a:off x="457200" y="1485900"/>
            <a:ext cx="8229600" cy="30861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0708" name="Rectangle 4">
            <a:extLst>
              <a:ext uri="{FF2B5EF4-FFF2-40B4-BE49-F238E27FC236}">
                <a16:creationId xmlns:a16="http://schemas.microsoft.com/office/drawing/2014/main" id="{82893A26-4D24-4CD6-A381-85BD6736EA8E}"/>
              </a:ext>
            </a:extLst>
          </p:cNvPr>
          <p:cNvSpPr>
            <a:spLocks noGrp="1" noChangeArrowheads="1"/>
          </p:cNvSpPr>
          <p:nvPr>
            <p:ph type="dt" sz="half" idx="2"/>
          </p:nvPr>
        </p:nvSpPr>
        <p:spPr bwMode="auto">
          <a:xfrm>
            <a:off x="457200" y="4683919"/>
            <a:ext cx="2133600" cy="357188"/>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050">
                <a:effectLst>
                  <a:outerShdw blurRad="38100" dist="38100" dir="2700000" algn="tl">
                    <a:srgbClr val="000000"/>
                  </a:outerShdw>
                </a:effectLst>
                <a:latin typeface="Arial" panose="020B0604020202020204" pitchFamily="34" charset="0"/>
              </a:defRPr>
            </a:lvl1pPr>
          </a:lstStyle>
          <a:p>
            <a:pPr>
              <a:defRPr/>
            </a:pPr>
            <a:endParaRPr lang="en-US" altLang="en-US"/>
          </a:p>
        </p:txBody>
      </p:sp>
      <p:sp>
        <p:nvSpPr>
          <p:cNvPr id="200709" name="Rectangle 5">
            <a:extLst>
              <a:ext uri="{FF2B5EF4-FFF2-40B4-BE49-F238E27FC236}">
                <a16:creationId xmlns:a16="http://schemas.microsoft.com/office/drawing/2014/main" id="{1315BEBA-0F03-4F2B-A625-E8BFC59EBB2B}"/>
              </a:ext>
            </a:extLst>
          </p:cNvPr>
          <p:cNvSpPr>
            <a:spLocks noGrp="1" noChangeArrowheads="1"/>
          </p:cNvSpPr>
          <p:nvPr>
            <p:ph type="ftr" sz="quarter" idx="3"/>
          </p:nvPr>
        </p:nvSpPr>
        <p:spPr bwMode="auto">
          <a:xfrm>
            <a:off x="3124200" y="4683919"/>
            <a:ext cx="2895600" cy="3571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050">
                <a:effectLst>
                  <a:outerShdw blurRad="38100" dist="38100" dir="2700000" algn="tl">
                    <a:srgbClr val="000000"/>
                  </a:outerShdw>
                </a:effectLst>
                <a:latin typeface="Arial" panose="020B0604020202020204" pitchFamily="34" charset="0"/>
              </a:defRPr>
            </a:lvl1pPr>
          </a:lstStyle>
          <a:p>
            <a:pPr>
              <a:defRPr/>
            </a:pPr>
            <a:r>
              <a:rPr lang="en-US" altLang="en-US"/>
              <a:t>Exton, PA 2-7-16</a:t>
            </a:r>
          </a:p>
        </p:txBody>
      </p:sp>
      <p:sp>
        <p:nvSpPr>
          <p:cNvPr id="200710" name="Rectangle 6">
            <a:extLst>
              <a:ext uri="{FF2B5EF4-FFF2-40B4-BE49-F238E27FC236}">
                <a16:creationId xmlns:a16="http://schemas.microsoft.com/office/drawing/2014/main" id="{9640331A-8DBB-452C-894E-81A6C460BAA2}"/>
              </a:ext>
            </a:extLst>
          </p:cNvPr>
          <p:cNvSpPr>
            <a:spLocks noGrp="1" noChangeArrowheads="1"/>
          </p:cNvSpPr>
          <p:nvPr>
            <p:ph type="sldNum" sz="quarter" idx="4"/>
          </p:nvPr>
        </p:nvSpPr>
        <p:spPr bwMode="auto">
          <a:xfrm>
            <a:off x="6553200" y="4683919"/>
            <a:ext cx="2133600" cy="357188"/>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050">
                <a:effectLst>
                  <a:outerShdw blurRad="38100" dist="38100" dir="2700000" algn="tl">
                    <a:srgbClr val="000000"/>
                  </a:outerShdw>
                </a:effectLst>
                <a:latin typeface="Arial" panose="020B0604020202020204" pitchFamily="34" charset="0"/>
              </a:defRPr>
            </a:lvl1pPr>
          </a:lstStyle>
          <a:p>
            <a:pPr>
              <a:defRPr/>
            </a:pPr>
            <a:fld id="{AB67A5D6-4CBB-4B09-9A14-FD4EF88A093D}" type="slidenum">
              <a:rPr lang="en-US" altLang="en-US"/>
              <a:pPr>
                <a:defRPr/>
              </a:pPr>
              <a:t>‹#›</a:t>
            </a:fld>
            <a:endParaRPr lang="en-US" altLang="en-US"/>
          </a:p>
        </p:txBody>
      </p:sp>
    </p:spTree>
    <p:extLst>
      <p:ext uri="{BB962C8B-B14F-4D97-AF65-F5344CB8AC3E}">
        <p14:creationId xmlns:p14="http://schemas.microsoft.com/office/powerpoint/2010/main" val="3193162501"/>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p:fade/>
  </p:transition>
  <p:hf hdr="0" ftr="0" dt="0"/>
  <p:txStyles>
    <p:titleStyle>
      <a:lvl1pPr algn="ctr" rtl="0" eaLnBrk="0" fontAlgn="base" hangingPunct="0">
        <a:spcBef>
          <a:spcPct val="0"/>
        </a:spcBef>
        <a:spcAft>
          <a:spcPct val="0"/>
        </a:spcAft>
        <a:defRPr sz="33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Tahoma" panose="020B0604030504040204" pitchFamily="34" charset="0"/>
        </a:defRPr>
      </a:lvl9pPr>
    </p:titleStyle>
    <p:bodyStyle>
      <a:lvl1pPr marL="257175" indent="-257175"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1pPr>
      <a:lvl2pPr marL="557213" indent="-214313" algn="l" rtl="0" eaLnBrk="0" fontAlgn="base" hangingPunct="0">
        <a:spcBef>
          <a:spcPct val="20000"/>
        </a:spcBef>
        <a:spcAft>
          <a:spcPct val="0"/>
        </a:spcAft>
        <a:buClr>
          <a:schemeClr val="folHlink"/>
        </a:buClr>
        <a:buSzPct val="65000"/>
        <a:buFont typeface="Wingdings" panose="05000000000000000000" pitchFamily="2" charset="2"/>
        <a:buChar char="n"/>
        <a:defRPr sz="2100" kern="1200">
          <a:solidFill>
            <a:schemeClr val="tx1"/>
          </a:solidFill>
          <a:effectLst>
            <a:outerShdw blurRad="38100" dist="38100" dir="2700000" algn="tl">
              <a:srgbClr val="000000"/>
            </a:outerShdw>
          </a:effectLst>
          <a:latin typeface="+mn-lt"/>
          <a:ea typeface="+mn-ea"/>
          <a:cs typeface="+mn-cs"/>
        </a:defRPr>
      </a:lvl2pPr>
      <a:lvl3pPr marL="857250" indent="-171450" algn="l" rtl="0" eaLnBrk="0" fontAlgn="base" hangingPunct="0">
        <a:spcBef>
          <a:spcPct val="20000"/>
        </a:spcBef>
        <a:spcAft>
          <a:spcPct val="0"/>
        </a:spcAft>
        <a:buClr>
          <a:schemeClr val="hlink"/>
        </a:buClr>
        <a:buSzPct val="65000"/>
        <a:buFont typeface="Wingdings" panose="05000000000000000000" pitchFamily="2" charset="2"/>
        <a:buChar char="n"/>
        <a:defRPr sz="1800" kern="1200">
          <a:solidFill>
            <a:schemeClr val="tx1"/>
          </a:solidFill>
          <a:effectLst>
            <a:outerShdw blurRad="38100" dist="38100" dir="2700000" algn="tl">
              <a:srgbClr val="000000"/>
            </a:outerShdw>
          </a:effectLst>
          <a:latin typeface="+mn-lt"/>
          <a:ea typeface="+mn-ea"/>
          <a:cs typeface="+mn-cs"/>
        </a:defRPr>
      </a:lvl3pPr>
      <a:lvl4pPr marL="1200150" indent="-171450" algn="l" rtl="0" eaLnBrk="0" fontAlgn="base" hangingPunct="0">
        <a:spcBef>
          <a:spcPct val="20000"/>
        </a:spcBef>
        <a:spcAft>
          <a:spcPct val="0"/>
        </a:spcAft>
        <a:buClr>
          <a:schemeClr val="folHlink"/>
        </a:buClr>
        <a:buSzPct val="65000"/>
        <a:buFont typeface="Wingdings" panose="05000000000000000000" pitchFamily="2" charset="2"/>
        <a:buChar char="n"/>
        <a:defRPr sz="1500" kern="1200">
          <a:solidFill>
            <a:schemeClr val="tx1"/>
          </a:solidFill>
          <a:effectLst>
            <a:outerShdw blurRad="38100" dist="38100" dir="2700000" algn="tl">
              <a:srgbClr val="000000"/>
            </a:outerShdw>
          </a:effectLst>
          <a:latin typeface="+mn-lt"/>
          <a:ea typeface="+mn-ea"/>
          <a:cs typeface="+mn-cs"/>
        </a:defRPr>
      </a:lvl4pPr>
      <a:lvl5pPr marL="1543050" indent="-171450" algn="l" rtl="0" eaLnBrk="0" fontAlgn="base" hangingPunct="0">
        <a:spcBef>
          <a:spcPct val="20000"/>
        </a:spcBef>
        <a:spcAft>
          <a:spcPct val="0"/>
        </a:spcAft>
        <a:buClr>
          <a:schemeClr val="hlink"/>
        </a:buClr>
        <a:buSzPct val="65000"/>
        <a:buFont typeface="Wingdings" panose="05000000000000000000" pitchFamily="2" charset="2"/>
        <a:buChar char="n"/>
        <a:defRPr sz="1500" kern="1200">
          <a:solidFill>
            <a:schemeClr val="tx1"/>
          </a:solidFill>
          <a:effectLst>
            <a:outerShdw blurRad="38100" dist="38100" dir="2700000" algn="tl">
              <a:srgbClr val="000000"/>
            </a:outerShdw>
          </a:effectLst>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D55E2-3721-4221-AB66-5755EB9DD59D}"/>
              </a:ext>
            </a:extLst>
          </p:cNvPr>
          <p:cNvSpPr>
            <a:spLocks noGrp="1"/>
          </p:cNvSpPr>
          <p:nvPr>
            <p:ph type="title"/>
          </p:nvPr>
        </p:nvSpPr>
        <p:spPr>
          <a:xfrm>
            <a:off x="4800600" y="1543050"/>
            <a:ext cx="3200400" cy="1028700"/>
          </a:xfrm>
        </p:spPr>
        <p:txBody>
          <a:bodyPr/>
          <a:lstStyle/>
          <a:p>
            <a:pPr eaLnBrk="1" hangingPunct="1">
              <a:defRPr/>
            </a:pPr>
            <a:br>
              <a:rPr lang="en-US" sz="36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br>
            <a:r>
              <a:rPr lang="en-US" sz="36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t>Redemption in the Cross</a:t>
            </a:r>
            <a:br>
              <a:rPr lang="en-US" sz="3600" b="1" dirty="0">
                <a:solidFill>
                  <a:schemeClr val="tx1">
                    <a:lumMod val="85000"/>
                  </a:schemeClr>
                </a:solidFill>
                <a:latin typeface="Microsoft YaHei" panose="020B0503020204020204" pitchFamily="34" charset="-122"/>
                <a:ea typeface="Microsoft YaHei" panose="020B0503020204020204" pitchFamily="34" charset="-122"/>
                <a:cs typeface="Microsoft New Tai Lue" panose="020B0502040204020203" pitchFamily="34" charset="0"/>
              </a:rPr>
            </a:br>
            <a:endParaRPr lang="en-US" sz="1500" b="1" dirty="0">
              <a:solidFill>
                <a:srgbClr val="FFC000"/>
              </a:solidFill>
              <a:latin typeface="Microsoft YaHei" panose="020B0503020204020204" pitchFamily="34" charset="-122"/>
              <a:ea typeface="Microsoft YaHei" panose="020B0503020204020204" pitchFamily="34" charset="-122"/>
              <a:cs typeface="Microsoft New Tai Lue" panose="020B0502040204020203" pitchFamily="34" charset="0"/>
            </a:endParaRPr>
          </a:p>
        </p:txBody>
      </p:sp>
      <p:pic>
        <p:nvPicPr>
          <p:cNvPr id="4099" name="Picture 7" descr="http://www.godofevolution.com/wordpress/wp-content/uploads/2014/02/hbs_biblespine.jpg">
            <a:extLst>
              <a:ext uri="{FF2B5EF4-FFF2-40B4-BE49-F238E27FC236}">
                <a16:creationId xmlns:a16="http://schemas.microsoft.com/office/drawing/2014/main" id="{0BE93549-7095-4655-B0D6-1C63342B4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112" y="228600"/>
            <a:ext cx="343019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B084770-1C78-454D-99F2-FB5BDD216350}"/>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Heb. 9:6-9</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“Now when these things have been so prepared, the priests are continually entering the outer </a:t>
            </a:r>
            <a:r>
              <a:rPr lang="en-US" sz="1650" b="1" u="sng" dirty="0">
                <a:solidFill>
                  <a:srgbClr val="FFFFFF"/>
                </a:solidFill>
                <a:latin typeface="Microsoft New Tai Lue" panose="020B0502040204020203" pitchFamily="34" charset="0"/>
                <a:cs typeface="Microsoft New Tai Lue" panose="020B0502040204020203" pitchFamily="34" charset="0"/>
              </a:rPr>
              <a:t>tabernacle</a:t>
            </a:r>
            <a:r>
              <a:rPr lang="en-US" sz="1650" dirty="0">
                <a:solidFill>
                  <a:srgbClr val="FFFFFF"/>
                </a:solidFill>
                <a:latin typeface="Microsoft New Tai Lue" panose="020B0502040204020203" pitchFamily="34" charset="0"/>
                <a:cs typeface="Microsoft New Tai Lue" panose="020B0502040204020203" pitchFamily="34" charset="0"/>
              </a:rPr>
              <a:t>, performing the divine worship, but into the second, only the high priest enters once a year, </a:t>
            </a:r>
            <a:r>
              <a:rPr lang="en-US" sz="1650" b="1" u="sng" dirty="0">
                <a:solidFill>
                  <a:srgbClr val="FFFFFF"/>
                </a:solidFill>
                <a:latin typeface="Microsoft New Tai Lue" panose="020B0502040204020203" pitchFamily="34" charset="0"/>
                <a:cs typeface="Microsoft New Tai Lue" panose="020B0502040204020203" pitchFamily="34" charset="0"/>
              </a:rPr>
              <a:t>not without taking blood </a:t>
            </a:r>
            <a:r>
              <a:rPr lang="en-US" sz="1650" dirty="0">
                <a:solidFill>
                  <a:srgbClr val="FFFFFF"/>
                </a:solidFill>
                <a:latin typeface="Microsoft New Tai Lue" panose="020B0502040204020203" pitchFamily="34" charset="0"/>
                <a:cs typeface="Microsoft New Tai Lue" panose="020B0502040204020203" pitchFamily="34" charset="0"/>
              </a:rPr>
              <a:t>which he offers for himself and for the </a:t>
            </a:r>
            <a:r>
              <a:rPr lang="en-US" sz="1650" b="1" u="sng" dirty="0">
                <a:solidFill>
                  <a:srgbClr val="FFFFFF"/>
                </a:solidFill>
                <a:latin typeface="Microsoft New Tai Lue" panose="020B0502040204020203" pitchFamily="34" charset="0"/>
                <a:cs typeface="Microsoft New Tai Lue" panose="020B0502040204020203" pitchFamily="34" charset="0"/>
              </a:rPr>
              <a:t>sins of the people</a:t>
            </a:r>
            <a:r>
              <a:rPr lang="en-US" sz="1650" b="1" dirty="0">
                <a:solidFill>
                  <a:srgbClr val="FFFFFF"/>
                </a:solidFill>
                <a:latin typeface="Microsoft New Tai Lue" panose="020B0502040204020203" pitchFamily="34" charset="0"/>
                <a:cs typeface="Microsoft New Tai Lue" panose="020B0502040204020203" pitchFamily="34" charset="0"/>
              </a:rPr>
              <a:t> </a:t>
            </a:r>
            <a:r>
              <a:rPr lang="en-US" sz="1650" dirty="0">
                <a:solidFill>
                  <a:srgbClr val="FFFFFF"/>
                </a:solidFill>
                <a:latin typeface="Microsoft New Tai Lue" panose="020B0502040204020203" pitchFamily="34" charset="0"/>
                <a:cs typeface="Microsoft New Tai Lue" panose="020B0502040204020203" pitchFamily="34" charset="0"/>
              </a:rPr>
              <a:t>committed in ignorance. The Holy Spirit is signifying this, that the way into the holy place has not yet been disclosed while the outer tabernacle is still standing, </a:t>
            </a:r>
            <a:r>
              <a:rPr lang="en-US" sz="1650" b="1" u="sng" dirty="0">
                <a:solidFill>
                  <a:srgbClr val="FFFFFF"/>
                </a:solidFill>
                <a:latin typeface="Microsoft New Tai Lue" panose="020B0502040204020203" pitchFamily="34" charset="0"/>
                <a:cs typeface="Microsoft New Tai Lue" panose="020B0502040204020203" pitchFamily="34" charset="0"/>
              </a:rPr>
              <a:t>which is a symbol for the present time</a:t>
            </a:r>
            <a:r>
              <a:rPr lang="en-US" sz="1650" dirty="0">
                <a:solidFill>
                  <a:srgbClr val="FFFFFF"/>
                </a:solidFill>
                <a:latin typeface="Microsoft New Tai Lue" panose="020B0502040204020203" pitchFamily="34" charset="0"/>
                <a:cs typeface="Microsoft New Tai Lue" panose="020B0502040204020203" pitchFamily="34" charset="0"/>
              </a:rPr>
              <a:t>. Accordingly both gifts and </a:t>
            </a:r>
            <a:r>
              <a:rPr lang="en-US" sz="1650" b="1" u="sng" dirty="0">
                <a:solidFill>
                  <a:srgbClr val="FFFFFF"/>
                </a:solidFill>
                <a:latin typeface="Microsoft New Tai Lue" panose="020B0502040204020203" pitchFamily="34" charset="0"/>
                <a:cs typeface="Microsoft New Tai Lue" panose="020B0502040204020203" pitchFamily="34" charset="0"/>
              </a:rPr>
              <a:t>sacrifices</a:t>
            </a:r>
            <a:r>
              <a:rPr lang="en-US" sz="1650" dirty="0">
                <a:solidFill>
                  <a:srgbClr val="FFFFFF"/>
                </a:solidFill>
                <a:latin typeface="Microsoft New Tai Lue" panose="020B0502040204020203" pitchFamily="34" charset="0"/>
                <a:cs typeface="Microsoft New Tai Lue" panose="020B0502040204020203" pitchFamily="34" charset="0"/>
              </a:rPr>
              <a:t> are offered which cannot make the worshiper perfect in conscience,”</a:t>
            </a:r>
          </a:p>
        </p:txBody>
      </p:sp>
      <p:sp>
        <p:nvSpPr>
          <p:cNvPr id="5" name="Slide Number Placeholder 4">
            <a:extLst>
              <a:ext uri="{FF2B5EF4-FFF2-40B4-BE49-F238E27FC236}">
                <a16:creationId xmlns:a16="http://schemas.microsoft.com/office/drawing/2014/main" id="{A619C88B-C4A0-44D3-A571-FF64EDD260D8}"/>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C135921E-29E9-4626-B6CC-4E89DCCA3BD3}" type="slidenum">
              <a:rPr lang="en-US" altLang="en-US">
                <a:solidFill>
                  <a:srgbClr val="FFFFFF"/>
                </a:solidFill>
                <a:latin typeface="Arial" panose="020B0604020202020204" pitchFamily="34" charset="0"/>
              </a:rPr>
              <a:pPr defTabSz="685800" fontAlgn="base">
                <a:spcBef>
                  <a:spcPct val="0"/>
                </a:spcBef>
                <a:spcAft>
                  <a:spcPct val="0"/>
                </a:spcAft>
                <a:defRPr/>
              </a:pPr>
              <a:t>10</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4FC6-BABD-4A31-BB82-DF302F818D1E}"/>
              </a:ext>
            </a:extLst>
          </p:cNvPr>
          <p:cNvSpPr>
            <a:spLocks noGrp="1"/>
          </p:cNvSpPr>
          <p:nvPr>
            <p:ph type="title"/>
          </p:nvPr>
        </p:nvSpPr>
        <p:spPr>
          <a:xfrm>
            <a:off x="1543050" y="2343150"/>
            <a:ext cx="5967413" cy="1028700"/>
          </a:xfrm>
        </p:spPr>
        <p:txBody>
          <a:bodyPr/>
          <a:lstStyle/>
          <a:p>
            <a:pPr algn="l" eaLnBrk="1" hangingPunct="1">
              <a:defRPr/>
            </a:pPr>
            <a:r>
              <a:rPr lang="en-US" sz="2400" dirty="0">
                <a:solidFill>
                  <a:schemeClr val="tx1"/>
                </a:solidFill>
                <a:latin typeface="Microsoft New Tai Lue" panose="020B0502040204020203" pitchFamily="34" charset="0"/>
                <a:cs typeface="Microsoft New Tai Lue" panose="020B0502040204020203" pitchFamily="34" charset="0"/>
              </a:rPr>
              <a:t>Sin Offerings – </a:t>
            </a:r>
            <a:r>
              <a:rPr lang="en-US" sz="2400" dirty="0">
                <a:solidFill>
                  <a:srgbClr val="33CCFF"/>
                </a:solidFill>
                <a:latin typeface="Microsoft New Tai Lue" panose="020B0502040204020203" pitchFamily="34" charset="0"/>
                <a:cs typeface="Microsoft New Tai Lue" panose="020B0502040204020203" pitchFamily="34" charset="0"/>
              </a:rPr>
              <a:t>Lev. 4:1-35</a:t>
            </a:r>
            <a:br>
              <a:rPr lang="en-US" sz="2400" dirty="0">
                <a:solidFill>
                  <a:schemeClr val="tx1"/>
                </a:solidFill>
                <a:latin typeface="Microsoft New Tai Lue" panose="020B0502040204020203" pitchFamily="34" charset="0"/>
                <a:cs typeface="Microsoft New Tai Lue" panose="020B0502040204020203" pitchFamily="34" charset="0"/>
              </a:rPr>
            </a:br>
            <a:br>
              <a:rPr lang="en-US" sz="2400" dirty="0">
                <a:solidFill>
                  <a:schemeClr val="tx1"/>
                </a:solidFill>
                <a:latin typeface="Microsoft New Tai Lue" panose="020B0502040204020203" pitchFamily="34" charset="0"/>
                <a:cs typeface="Microsoft New Tai Lue" panose="020B0502040204020203" pitchFamily="34" charset="0"/>
              </a:rPr>
            </a:br>
            <a:r>
              <a:rPr lang="en-US" sz="2400" dirty="0">
                <a:solidFill>
                  <a:schemeClr val="tx1"/>
                </a:solidFill>
                <a:latin typeface="Microsoft New Tai Lue" panose="020B0502040204020203" pitchFamily="34" charset="0"/>
                <a:cs typeface="Microsoft New Tai Lue" panose="020B0502040204020203" pitchFamily="34" charset="0"/>
              </a:rPr>
              <a:t>Trespass and Guilt Offerings – </a:t>
            </a:r>
            <a:r>
              <a:rPr lang="en-US" sz="2400" dirty="0">
                <a:solidFill>
                  <a:srgbClr val="33CCFF"/>
                </a:solidFill>
                <a:latin typeface="Microsoft New Tai Lue" panose="020B0502040204020203" pitchFamily="34" charset="0"/>
                <a:cs typeface="Microsoft New Tai Lue" panose="020B0502040204020203" pitchFamily="34" charset="0"/>
              </a:rPr>
              <a:t>Lev. 5:6-6:7</a:t>
            </a:r>
            <a:br>
              <a:rPr lang="en-US" sz="2400" dirty="0">
                <a:solidFill>
                  <a:schemeClr val="tx1"/>
                </a:solidFill>
                <a:latin typeface="Microsoft New Tai Lue" panose="020B0502040204020203" pitchFamily="34" charset="0"/>
                <a:cs typeface="Microsoft New Tai Lue" panose="020B0502040204020203" pitchFamily="34" charset="0"/>
              </a:rPr>
            </a:br>
            <a:br>
              <a:rPr lang="en-US" sz="2400" dirty="0">
                <a:solidFill>
                  <a:schemeClr val="tx1"/>
                </a:solidFill>
                <a:latin typeface="Microsoft New Tai Lue" panose="020B0502040204020203" pitchFamily="34" charset="0"/>
                <a:cs typeface="Microsoft New Tai Lue" panose="020B0502040204020203" pitchFamily="34" charset="0"/>
              </a:rPr>
            </a:br>
            <a:r>
              <a:rPr lang="en-US" sz="2400" dirty="0">
                <a:solidFill>
                  <a:schemeClr val="tx1"/>
                </a:solidFill>
                <a:latin typeface="Microsoft New Tai Lue" panose="020B0502040204020203" pitchFamily="34" charset="0"/>
                <a:cs typeface="Microsoft New Tai Lue" panose="020B0502040204020203" pitchFamily="34" charset="0"/>
              </a:rPr>
              <a:t>Day of Atonement When Sins Were Placed on the Scapegoat – </a:t>
            </a:r>
            <a:r>
              <a:rPr lang="en-US" sz="2400" dirty="0">
                <a:solidFill>
                  <a:srgbClr val="33CCFF"/>
                </a:solidFill>
                <a:latin typeface="Microsoft New Tai Lue" panose="020B0502040204020203" pitchFamily="34" charset="0"/>
                <a:cs typeface="Microsoft New Tai Lue" panose="020B0502040204020203" pitchFamily="34" charset="0"/>
              </a:rPr>
              <a:t>Lev. 16:21, 22</a:t>
            </a:r>
            <a:br>
              <a:rPr lang="en-US" dirty="0"/>
            </a:br>
            <a:endParaRPr lang="en-US" dirty="0"/>
          </a:p>
        </p:txBody>
      </p:sp>
      <p:sp>
        <p:nvSpPr>
          <p:cNvPr id="5" name="Slide Number Placeholder 4">
            <a:extLst>
              <a:ext uri="{FF2B5EF4-FFF2-40B4-BE49-F238E27FC236}">
                <a16:creationId xmlns:a16="http://schemas.microsoft.com/office/drawing/2014/main" id="{467CAF72-8769-47F8-9C86-914109053E42}"/>
              </a:ext>
            </a:extLst>
          </p:cNvPr>
          <p:cNvSpPr>
            <a:spLocks noGrp="1"/>
          </p:cNvSpPr>
          <p:nvPr>
            <p:ph type="sldNum" sz="quarter" idx="12"/>
          </p:nvPr>
        </p:nvSpPr>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072CEA72-049C-466E-8EBD-0E3FD4CE5EE7}" type="slidenum">
              <a:rPr lang="en-US" altLang="en-US">
                <a:solidFill>
                  <a:srgbClr val="FFFFFF"/>
                </a:solidFill>
                <a:latin typeface="Arial" panose="020B0604020202020204" pitchFamily="34" charset="0"/>
              </a:rPr>
              <a:pPr defTabSz="685800" fontAlgn="base">
                <a:spcBef>
                  <a:spcPct val="0"/>
                </a:spcBef>
                <a:spcAft>
                  <a:spcPct val="0"/>
                </a:spcAft>
                <a:defRPr/>
              </a:pPr>
              <a:t>11</a:t>
            </a:fld>
            <a:endParaRPr lang="en-US" altLang="en-US">
              <a:solidFill>
                <a:srgbClr val="FFFFFF"/>
              </a:solidFill>
              <a:latin typeface="Arial" panose="020B0604020202020204" pitchFamily="34" charset="0"/>
            </a:endParaRPr>
          </a:p>
        </p:txBody>
      </p:sp>
      <p:sp>
        <p:nvSpPr>
          <p:cNvPr id="4" name="Title 1">
            <a:extLst>
              <a:ext uri="{FF2B5EF4-FFF2-40B4-BE49-F238E27FC236}">
                <a16:creationId xmlns:a16="http://schemas.microsoft.com/office/drawing/2014/main" id="{4FE06FB8-8C5A-4B9B-BCAB-C96641C25505}"/>
              </a:ext>
            </a:extLst>
          </p:cNvPr>
          <p:cNvSpPr txBox="1">
            <a:spLocks/>
          </p:cNvSpPr>
          <p:nvPr/>
        </p:nvSpPr>
        <p:spPr bwMode="auto">
          <a:xfrm>
            <a:off x="1228725" y="628650"/>
            <a:ext cx="6686550" cy="342900"/>
          </a:xfrm>
          <a:prstGeom prst="rect">
            <a:avLst/>
          </a:prstGeom>
          <a:noFill/>
          <a:ln>
            <a:noFill/>
          </a:ln>
          <a:effectLst/>
        </p:spPr>
        <p:txBody>
          <a:bodyPr anchor="ctr"/>
          <a:lst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defTabSz="685800" eaLnBrk="1" hangingPunct="1">
              <a:defRPr/>
            </a:pPr>
            <a:r>
              <a:rPr lang="en-US" sz="3000" dirty="0">
                <a:solidFill>
                  <a:srgbClr val="FFC000"/>
                </a:solidFill>
                <a:latin typeface="Tahoma"/>
              </a:rPr>
              <a:t>Some O.T. Sacrifices and                  Offerings  Included:</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1F04C5FD-68AB-4A78-8D84-A2D7B42A5D8F}"/>
              </a:ext>
            </a:extLst>
          </p:cNvPr>
          <p:cNvSpPr txBox="1">
            <a:spLocks/>
          </p:cNvSpPr>
          <p:nvPr/>
        </p:nvSpPr>
        <p:spPr bwMode="auto">
          <a:xfrm>
            <a:off x="1428750" y="285752"/>
            <a:ext cx="6229350" cy="2999185"/>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Lev. 16:21, 22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“Then Aaron shall lay both of his hands on the head of the live goat, and confess over it all the wrongdoings of the sons of Israel and all their unlawful acts regarding all their sins; and he shall </a:t>
            </a:r>
            <a:r>
              <a:rPr lang="en-US" sz="1650" b="1" u="sng" dirty="0">
                <a:solidFill>
                  <a:srgbClr val="FFFFFF"/>
                </a:solidFill>
                <a:latin typeface="Microsoft New Tai Lue" panose="020B0502040204020203" pitchFamily="34" charset="0"/>
                <a:cs typeface="Microsoft New Tai Lue" panose="020B0502040204020203" pitchFamily="34" charset="0"/>
              </a:rPr>
              <a:t>place them on the head of the goat </a:t>
            </a:r>
            <a:r>
              <a:rPr lang="en-US" sz="1650" dirty="0">
                <a:solidFill>
                  <a:srgbClr val="FFFFFF"/>
                </a:solidFill>
                <a:latin typeface="Microsoft New Tai Lue" panose="020B0502040204020203" pitchFamily="34" charset="0"/>
                <a:cs typeface="Microsoft New Tai Lue" panose="020B0502040204020203" pitchFamily="34" charset="0"/>
              </a:rPr>
              <a:t>and send it away into the wilderness by the hand of a man who stands ready. Then the goat shall </a:t>
            </a:r>
            <a:r>
              <a:rPr lang="en-US" sz="1650" b="1" u="sng" dirty="0">
                <a:solidFill>
                  <a:srgbClr val="FFFFFF"/>
                </a:solidFill>
                <a:latin typeface="Microsoft New Tai Lue" panose="020B0502040204020203" pitchFamily="34" charset="0"/>
                <a:cs typeface="Microsoft New Tai Lue" panose="020B0502040204020203" pitchFamily="34" charset="0"/>
              </a:rPr>
              <a:t>carry on itself all their wrongdoings </a:t>
            </a:r>
            <a:r>
              <a:rPr lang="en-US" sz="1650" dirty="0">
                <a:solidFill>
                  <a:srgbClr val="FFFFFF"/>
                </a:solidFill>
                <a:latin typeface="Microsoft New Tai Lue" panose="020B0502040204020203" pitchFamily="34" charset="0"/>
                <a:cs typeface="Microsoft New Tai Lue" panose="020B0502040204020203" pitchFamily="34" charset="0"/>
              </a:rPr>
              <a:t>to an isolated territory; he shall release the goat in the wilderness.”</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Psa. 103:12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“As far as the east is from the west; so far has he removed our transgressions from us.”</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1287B903-DE50-4F3D-8F08-BB5D82602CBE}"/>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822344E7-EBE6-48B5-AB50-F57F2AEC5A0F}" type="slidenum">
              <a:rPr lang="en-US" altLang="en-US">
                <a:solidFill>
                  <a:srgbClr val="FFFFFF"/>
                </a:solidFill>
                <a:latin typeface="Arial" panose="020B0604020202020204" pitchFamily="34" charset="0"/>
              </a:rPr>
              <a:pPr defTabSz="685800" fontAlgn="base">
                <a:spcBef>
                  <a:spcPct val="0"/>
                </a:spcBef>
                <a:spcAft>
                  <a:spcPct val="0"/>
                </a:spcAft>
                <a:defRPr/>
              </a:pPr>
              <a:t>12</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935C21B-7817-4895-B4D7-1A047C5CDF26}"/>
              </a:ext>
            </a:extLst>
          </p:cNvPr>
          <p:cNvSpPr txBox="1">
            <a:spLocks/>
          </p:cNvSpPr>
          <p:nvPr/>
        </p:nvSpPr>
        <p:spPr bwMode="auto">
          <a:xfrm>
            <a:off x="1428750" y="285752"/>
            <a:ext cx="6229350" cy="2999185"/>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Lev. 16:21, 22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“Then Aaron shall lay both of his hands on the head of the live goat, and confess over it all the wrongdoings of the sons of Israel and all their unlawful acts regarding all their sins; and he shall </a:t>
            </a:r>
            <a:r>
              <a:rPr lang="en-US" sz="1650" b="1" u="sng" dirty="0">
                <a:solidFill>
                  <a:srgbClr val="FFFFFF"/>
                </a:solidFill>
                <a:latin typeface="Microsoft New Tai Lue" panose="020B0502040204020203" pitchFamily="34" charset="0"/>
                <a:cs typeface="Microsoft New Tai Lue" panose="020B0502040204020203" pitchFamily="34" charset="0"/>
              </a:rPr>
              <a:t>place them on the head of the goat </a:t>
            </a:r>
            <a:r>
              <a:rPr lang="en-US" sz="1650" dirty="0">
                <a:solidFill>
                  <a:srgbClr val="FFFFFF"/>
                </a:solidFill>
                <a:latin typeface="Microsoft New Tai Lue" panose="020B0502040204020203" pitchFamily="34" charset="0"/>
                <a:cs typeface="Microsoft New Tai Lue" panose="020B0502040204020203" pitchFamily="34" charset="0"/>
              </a:rPr>
              <a:t>and send it away into the wilderness by the hand of a man who stands ready. Then the goat shall </a:t>
            </a:r>
            <a:r>
              <a:rPr lang="en-US" sz="1650" b="1" u="sng" dirty="0">
                <a:solidFill>
                  <a:srgbClr val="FFFFFF"/>
                </a:solidFill>
                <a:latin typeface="Microsoft New Tai Lue" panose="020B0502040204020203" pitchFamily="34" charset="0"/>
                <a:cs typeface="Microsoft New Tai Lue" panose="020B0502040204020203" pitchFamily="34" charset="0"/>
              </a:rPr>
              <a:t>carry on itself all their wrongdoings </a:t>
            </a:r>
            <a:r>
              <a:rPr lang="en-US" sz="1650" dirty="0">
                <a:solidFill>
                  <a:srgbClr val="FFFFFF"/>
                </a:solidFill>
                <a:latin typeface="Microsoft New Tai Lue" panose="020B0502040204020203" pitchFamily="34" charset="0"/>
                <a:cs typeface="Microsoft New Tai Lue" panose="020B0502040204020203" pitchFamily="34" charset="0"/>
              </a:rPr>
              <a:t>to an isolated territory; he shall release the goat in the wilderness.”</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47801C41-20D2-46C3-83DC-722721821EE0}"/>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498082E4-1CB1-40A9-9FA0-D3F7FE952153}" type="slidenum">
              <a:rPr lang="en-US" altLang="en-US">
                <a:solidFill>
                  <a:srgbClr val="FFFFFF"/>
                </a:solidFill>
                <a:latin typeface="Arial" panose="020B0604020202020204" pitchFamily="34" charset="0"/>
              </a:rPr>
              <a:pPr defTabSz="685800" fontAlgn="base">
                <a:spcBef>
                  <a:spcPct val="0"/>
                </a:spcBef>
                <a:spcAft>
                  <a:spcPct val="0"/>
                </a:spcAft>
                <a:defRPr/>
              </a:pPr>
              <a:t>13</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7C14A0E-9D5B-45BB-92A2-08DDD9968C64}"/>
              </a:ext>
            </a:extLst>
          </p:cNvPr>
          <p:cNvSpPr txBox="1">
            <a:spLocks/>
          </p:cNvSpPr>
          <p:nvPr/>
        </p:nvSpPr>
        <p:spPr bwMode="auto">
          <a:xfrm>
            <a:off x="1428750" y="285752"/>
            <a:ext cx="6229350" cy="2999185"/>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Lev. 16:21, 22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“Then Aaron shall lay both of his hands on the head of the live goat, and confess over it all the wrongdoings of the sons of Israel and all their unlawful acts regarding all their sins; and he shall </a:t>
            </a:r>
            <a:r>
              <a:rPr lang="en-US" sz="1650" b="1" u="sng" dirty="0">
                <a:solidFill>
                  <a:srgbClr val="FFFFFF"/>
                </a:solidFill>
                <a:latin typeface="Microsoft New Tai Lue" panose="020B0502040204020203" pitchFamily="34" charset="0"/>
                <a:cs typeface="Microsoft New Tai Lue" panose="020B0502040204020203" pitchFamily="34" charset="0"/>
              </a:rPr>
              <a:t>place them on the head of the goat </a:t>
            </a:r>
            <a:r>
              <a:rPr lang="en-US" sz="1650" dirty="0">
                <a:solidFill>
                  <a:srgbClr val="FFFFFF"/>
                </a:solidFill>
                <a:latin typeface="Microsoft New Tai Lue" panose="020B0502040204020203" pitchFamily="34" charset="0"/>
                <a:cs typeface="Microsoft New Tai Lue" panose="020B0502040204020203" pitchFamily="34" charset="0"/>
              </a:rPr>
              <a:t>and send it away into the wilderness by the hand of a man who stands ready. Then the goat shall </a:t>
            </a:r>
            <a:r>
              <a:rPr lang="en-US" sz="1650" b="1" u="sng" dirty="0">
                <a:solidFill>
                  <a:srgbClr val="FFFFFF"/>
                </a:solidFill>
                <a:latin typeface="Microsoft New Tai Lue" panose="020B0502040204020203" pitchFamily="34" charset="0"/>
                <a:cs typeface="Microsoft New Tai Lue" panose="020B0502040204020203" pitchFamily="34" charset="0"/>
              </a:rPr>
              <a:t>carry on itself all their wrongdoings </a:t>
            </a:r>
            <a:r>
              <a:rPr lang="en-US" sz="1650" dirty="0">
                <a:solidFill>
                  <a:srgbClr val="FFFFFF"/>
                </a:solidFill>
                <a:latin typeface="Microsoft New Tai Lue" panose="020B0502040204020203" pitchFamily="34" charset="0"/>
                <a:cs typeface="Microsoft New Tai Lue" panose="020B0502040204020203" pitchFamily="34" charset="0"/>
              </a:rPr>
              <a:t>to an isolated territory; he shall release the goat in the wilderness.”</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Psa. 103:12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“As far as the east is from the west; so far has he removed our transgressions from us.”</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CA2EC182-8B71-49D2-B496-5A50D6DEDC07}"/>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9BB2C9D3-6CFE-4449-AA91-92A637BA6C3A}" type="slidenum">
              <a:rPr lang="en-US" altLang="en-US">
                <a:solidFill>
                  <a:srgbClr val="FFFFFF"/>
                </a:solidFill>
                <a:latin typeface="Arial" panose="020B0604020202020204" pitchFamily="34" charset="0"/>
              </a:rPr>
              <a:pPr defTabSz="685800" fontAlgn="base">
                <a:spcBef>
                  <a:spcPct val="0"/>
                </a:spcBef>
                <a:spcAft>
                  <a:spcPct val="0"/>
                </a:spcAft>
                <a:defRPr/>
              </a:pPr>
              <a:t>14</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09BDED3-1319-45F2-BC89-74023CFAFBA5}"/>
              </a:ext>
            </a:extLst>
          </p:cNvPr>
          <p:cNvSpPr txBox="1">
            <a:spLocks/>
          </p:cNvSpPr>
          <p:nvPr/>
        </p:nvSpPr>
        <p:spPr bwMode="auto">
          <a:xfrm>
            <a:off x="1428750" y="285752"/>
            <a:ext cx="6229350" cy="2999185"/>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Lev. 16:21, 22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“Then Aaron shall lay both of his hands on the head of the live goat, and confess over it all the wrongdoings of the sons of Israel and all their unlawful acts regarding all their sins; and he shall </a:t>
            </a:r>
            <a:r>
              <a:rPr lang="en-US" sz="1650" b="1" u="sng" dirty="0">
                <a:solidFill>
                  <a:srgbClr val="FFFFFF"/>
                </a:solidFill>
                <a:latin typeface="Microsoft New Tai Lue" panose="020B0502040204020203" pitchFamily="34" charset="0"/>
                <a:cs typeface="Microsoft New Tai Lue" panose="020B0502040204020203" pitchFamily="34" charset="0"/>
              </a:rPr>
              <a:t>place them on the head of the goat </a:t>
            </a:r>
            <a:r>
              <a:rPr lang="en-US" sz="1650" dirty="0">
                <a:solidFill>
                  <a:srgbClr val="FFFFFF"/>
                </a:solidFill>
                <a:latin typeface="Microsoft New Tai Lue" panose="020B0502040204020203" pitchFamily="34" charset="0"/>
                <a:cs typeface="Microsoft New Tai Lue" panose="020B0502040204020203" pitchFamily="34" charset="0"/>
              </a:rPr>
              <a:t>and send it away into the wilderness by the hand of a man who stands ready. Then the goat shall </a:t>
            </a:r>
            <a:r>
              <a:rPr lang="en-US" sz="1650" b="1" u="sng" dirty="0">
                <a:solidFill>
                  <a:srgbClr val="FFFFFF"/>
                </a:solidFill>
                <a:latin typeface="Microsoft New Tai Lue" panose="020B0502040204020203" pitchFamily="34" charset="0"/>
                <a:cs typeface="Microsoft New Tai Lue" panose="020B0502040204020203" pitchFamily="34" charset="0"/>
              </a:rPr>
              <a:t>carry on itself all their wrongdoings </a:t>
            </a:r>
            <a:r>
              <a:rPr lang="en-US" sz="1650" dirty="0">
                <a:solidFill>
                  <a:srgbClr val="FFFFFF"/>
                </a:solidFill>
                <a:latin typeface="Microsoft New Tai Lue" panose="020B0502040204020203" pitchFamily="34" charset="0"/>
                <a:cs typeface="Microsoft New Tai Lue" panose="020B0502040204020203" pitchFamily="34" charset="0"/>
              </a:rPr>
              <a:t>to an isolated territory; he shall release the goat in the wilderness.”</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Psa. 103:12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“As far as the east is from the west; so far has he removed our transgressions from us.”</a:t>
            </a:r>
          </a:p>
          <a:p>
            <a:pPr marL="0" indent="0" defTabSz="685800">
              <a:buClr>
                <a:srgbClr val="00CCFF"/>
              </a:buClr>
              <a:buNone/>
              <a:defRPr/>
            </a:pPr>
            <a:r>
              <a:rPr lang="en-US" sz="7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Pet. 2:24</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“Who Himself </a:t>
            </a:r>
            <a:r>
              <a:rPr lang="en-US" sz="1650" b="1" u="sng" dirty="0">
                <a:solidFill>
                  <a:srgbClr val="FFFFFF"/>
                </a:solidFill>
                <a:latin typeface="Microsoft New Tai Lue" panose="020B0502040204020203" pitchFamily="34" charset="0"/>
                <a:cs typeface="Microsoft New Tai Lue" panose="020B0502040204020203" pitchFamily="34" charset="0"/>
              </a:rPr>
              <a:t>bore our sins in His own body </a:t>
            </a:r>
            <a:r>
              <a:rPr lang="en-US" sz="1650" dirty="0">
                <a:solidFill>
                  <a:srgbClr val="FFFFFF"/>
                </a:solidFill>
                <a:latin typeface="Microsoft New Tai Lue" panose="020B0502040204020203" pitchFamily="34" charset="0"/>
                <a:cs typeface="Microsoft New Tai Lue" panose="020B0502040204020203" pitchFamily="34" charset="0"/>
              </a:rPr>
              <a:t>on the tree, that we, having died to sins, might live for righteousness—by whose stripes you were healed.”</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91223C23-541A-499D-97F4-F97A91FBF7BC}"/>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A0403191-F418-4AA6-B7F2-0A119F8AFE25}" type="slidenum">
              <a:rPr lang="en-US" altLang="en-US">
                <a:solidFill>
                  <a:srgbClr val="FFFFFF"/>
                </a:solidFill>
                <a:latin typeface="Arial" panose="020B0604020202020204" pitchFamily="34" charset="0"/>
              </a:rPr>
              <a:pPr defTabSz="685800" fontAlgn="base">
                <a:spcBef>
                  <a:spcPct val="0"/>
                </a:spcBef>
                <a:spcAft>
                  <a:spcPct val="0"/>
                </a:spcAft>
                <a:defRPr/>
              </a:pPr>
              <a:t>15</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3712D-EC03-49CF-BF76-FFB52E3EBDDA}"/>
              </a:ext>
            </a:extLst>
          </p:cNvPr>
          <p:cNvSpPr>
            <a:spLocks noGrp="1"/>
          </p:cNvSpPr>
          <p:nvPr>
            <p:ph type="title"/>
          </p:nvPr>
        </p:nvSpPr>
        <p:spPr>
          <a:xfrm>
            <a:off x="1543050" y="1828800"/>
            <a:ext cx="5967413" cy="1028700"/>
          </a:xfrm>
        </p:spPr>
        <p:txBody>
          <a:bodyPr/>
          <a:lstStyle/>
          <a:p>
            <a:pPr eaLnBrk="1" hangingPunct="1">
              <a:defRPr/>
            </a:pPr>
            <a:r>
              <a:rPr lang="en-US" sz="3000" dirty="0">
                <a:solidFill>
                  <a:schemeClr val="tx1"/>
                </a:solidFill>
                <a:latin typeface="Microsoft New Tai Lue" panose="020B0502040204020203" pitchFamily="34" charset="0"/>
                <a:cs typeface="Microsoft New Tai Lue" panose="020B0502040204020203" pitchFamily="34" charset="0"/>
              </a:rPr>
              <a:t>The Exodus of Israel from Egypt Foreshadows Redemption in Christ</a:t>
            </a:r>
            <a:endParaRPr lang="en-US" dirty="0"/>
          </a:p>
        </p:txBody>
      </p:sp>
      <p:sp>
        <p:nvSpPr>
          <p:cNvPr id="5" name="Slide Number Placeholder 4">
            <a:extLst>
              <a:ext uri="{FF2B5EF4-FFF2-40B4-BE49-F238E27FC236}">
                <a16:creationId xmlns:a16="http://schemas.microsoft.com/office/drawing/2014/main" id="{47E8538D-0C98-4C79-8AC9-B4B577905A19}"/>
              </a:ext>
            </a:extLst>
          </p:cNvPr>
          <p:cNvSpPr>
            <a:spLocks noGrp="1"/>
          </p:cNvSpPr>
          <p:nvPr>
            <p:ph type="sldNum" sz="quarter" idx="12"/>
          </p:nvPr>
        </p:nvSpPr>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1BB144A4-5E58-4D8F-8D2B-DBE091ECD3D9}" type="slidenum">
              <a:rPr lang="en-US" altLang="en-US">
                <a:solidFill>
                  <a:srgbClr val="FFFFFF"/>
                </a:solidFill>
                <a:latin typeface="Arial" panose="020B0604020202020204" pitchFamily="34" charset="0"/>
              </a:rPr>
              <a:pPr defTabSz="685800" fontAlgn="base">
                <a:spcBef>
                  <a:spcPct val="0"/>
                </a:spcBef>
                <a:spcAft>
                  <a:spcPct val="0"/>
                </a:spcAft>
                <a:defRPr/>
              </a:pPr>
              <a:t>16</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304924F-6B15-495A-BF34-5B2499335AA2}"/>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Exo. 15:13</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“In Thy lovingkindness Thou hast led the </a:t>
            </a:r>
            <a:r>
              <a:rPr lang="en-US" sz="1650" b="1" u="sng" dirty="0">
                <a:solidFill>
                  <a:srgbClr val="FFFFFF"/>
                </a:solidFill>
                <a:latin typeface="Microsoft New Tai Lue" panose="020B0502040204020203" pitchFamily="34" charset="0"/>
                <a:cs typeface="Microsoft New Tai Lue" panose="020B0502040204020203" pitchFamily="34" charset="0"/>
              </a:rPr>
              <a:t>people who thou hast redeemed</a:t>
            </a:r>
            <a:r>
              <a:rPr lang="en-US" sz="1650" dirty="0">
                <a:solidFill>
                  <a:srgbClr val="FFFFFF"/>
                </a:solidFill>
                <a:latin typeface="Microsoft New Tai Lue" panose="020B0502040204020203" pitchFamily="34" charset="0"/>
                <a:cs typeface="Microsoft New Tai Lue" panose="020B0502040204020203" pitchFamily="34" charset="0"/>
              </a:rPr>
              <a:t> in Thy strength Thou hast guided them to Thy holy habitation.”</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0A1327C4-5C62-42EC-A5DB-E3F8713FA2AC}"/>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16002220-96D1-471E-8876-45ACE3FBBE4B}" type="slidenum">
              <a:rPr lang="en-US" altLang="en-US">
                <a:solidFill>
                  <a:srgbClr val="FFFFFF"/>
                </a:solidFill>
                <a:latin typeface="Arial" panose="020B0604020202020204" pitchFamily="34" charset="0"/>
              </a:rPr>
              <a:pPr defTabSz="685800" fontAlgn="base">
                <a:spcBef>
                  <a:spcPct val="0"/>
                </a:spcBef>
                <a:spcAft>
                  <a:spcPct val="0"/>
                </a:spcAft>
                <a:defRPr/>
              </a:pPr>
              <a:t>17</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8B4F353B-44A3-42D0-A68D-E47D3B28D2E1}"/>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Exo. 15:13</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“In Thy lovingkindness Thou hast led the </a:t>
            </a:r>
            <a:r>
              <a:rPr lang="en-US" sz="1650" b="1" u="sng" dirty="0">
                <a:solidFill>
                  <a:srgbClr val="FFFFFF"/>
                </a:solidFill>
                <a:latin typeface="Microsoft New Tai Lue" panose="020B0502040204020203" pitchFamily="34" charset="0"/>
                <a:cs typeface="Microsoft New Tai Lue" panose="020B0502040204020203" pitchFamily="34" charset="0"/>
              </a:rPr>
              <a:t>people who thou hast redeemed</a:t>
            </a:r>
            <a:r>
              <a:rPr lang="en-US" sz="1650" dirty="0">
                <a:solidFill>
                  <a:srgbClr val="FFFFFF"/>
                </a:solidFill>
                <a:latin typeface="Microsoft New Tai Lue" panose="020B0502040204020203" pitchFamily="34" charset="0"/>
                <a:cs typeface="Microsoft New Tai Lue" panose="020B0502040204020203" pitchFamily="34" charset="0"/>
              </a:rPr>
              <a:t> in Thy strength Thou hast guided them to Thy holy habitation.”</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Exo. 15:16</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“Terror and dread fall upon them; by the greatness of Thine arm they are motionless as stone; until Thy people pass over, O Lord, </a:t>
            </a:r>
            <a:r>
              <a:rPr lang="en-US" sz="1650" b="1" u="sng" dirty="0">
                <a:solidFill>
                  <a:srgbClr val="FFFFFF"/>
                </a:solidFill>
                <a:latin typeface="Microsoft New Tai Lue" panose="020B0502040204020203" pitchFamily="34" charset="0"/>
                <a:cs typeface="Microsoft New Tai Lue" panose="020B0502040204020203" pitchFamily="34" charset="0"/>
              </a:rPr>
              <a:t>until the people pass over whom thou has purchased</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6C096BEC-14CC-46A9-8679-491B8FD7ADF5}"/>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F9838EEA-D63E-46F4-B87A-FF517F2B0421}" type="slidenum">
              <a:rPr lang="en-US" altLang="en-US">
                <a:solidFill>
                  <a:srgbClr val="FFFFFF"/>
                </a:solidFill>
                <a:latin typeface="Arial" panose="020B0604020202020204" pitchFamily="34" charset="0"/>
              </a:rPr>
              <a:pPr defTabSz="685800" fontAlgn="base">
                <a:spcBef>
                  <a:spcPct val="0"/>
                </a:spcBef>
                <a:spcAft>
                  <a:spcPct val="0"/>
                </a:spcAft>
                <a:defRPr/>
              </a:pPr>
              <a:t>18</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49E1648C-71EA-4607-8954-625DA21ACADE}"/>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Exo. 15:13</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“In Thy lovingkindness Thou hast led the </a:t>
            </a:r>
            <a:r>
              <a:rPr lang="en-US" sz="1650" b="1" u="sng" dirty="0">
                <a:solidFill>
                  <a:srgbClr val="FFFFFF"/>
                </a:solidFill>
                <a:latin typeface="Microsoft New Tai Lue" panose="020B0502040204020203" pitchFamily="34" charset="0"/>
                <a:cs typeface="Microsoft New Tai Lue" panose="020B0502040204020203" pitchFamily="34" charset="0"/>
              </a:rPr>
              <a:t>people who thou hast redeemed</a:t>
            </a:r>
            <a:r>
              <a:rPr lang="en-US" sz="1650" dirty="0">
                <a:solidFill>
                  <a:srgbClr val="FFFFFF"/>
                </a:solidFill>
                <a:latin typeface="Microsoft New Tai Lue" panose="020B0502040204020203" pitchFamily="34" charset="0"/>
                <a:cs typeface="Microsoft New Tai Lue" panose="020B0502040204020203" pitchFamily="34" charset="0"/>
              </a:rPr>
              <a:t> in Thy strength Thou hast guided them to Thy holy habitation.”</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Exo. 15:16</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“Terror and dread fall upon them; by the greatness of Thine arm they are motionless as stone; until Thy people pass over, O Lord, </a:t>
            </a:r>
            <a:r>
              <a:rPr lang="en-US" sz="1650" b="1" u="sng" dirty="0">
                <a:solidFill>
                  <a:srgbClr val="FFFFFF"/>
                </a:solidFill>
                <a:latin typeface="Microsoft New Tai Lue" panose="020B0502040204020203" pitchFamily="34" charset="0"/>
                <a:cs typeface="Microsoft New Tai Lue" panose="020B0502040204020203" pitchFamily="34" charset="0"/>
              </a:rPr>
              <a:t>until the people pass over whom thou has purchased</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b="1" dirty="0">
              <a:solidFill>
                <a:srgbClr val="FFFFFF"/>
              </a:solidFill>
              <a:latin typeface="Microsoft New Tai Lue" panose="020B0502040204020203" pitchFamily="34" charset="0"/>
              <a:cs typeface="Microsoft New Tai Lue" panose="020B0502040204020203" pitchFamily="34" charset="0"/>
            </a:endParaRPr>
          </a:p>
          <a:p>
            <a:pPr marL="0" indent="0" algn="ctr" defTabSz="685800">
              <a:buClr>
                <a:srgbClr val="00CCFF"/>
              </a:buClr>
              <a:buNone/>
              <a:defRPr/>
            </a:pPr>
            <a:r>
              <a:rPr lang="en-US" sz="1650" b="1" dirty="0">
                <a:solidFill>
                  <a:srgbClr val="FFFFFF"/>
                </a:solidFill>
                <a:latin typeface="Microsoft New Tai Lue" panose="020B0502040204020203" pitchFamily="34" charset="0"/>
                <a:cs typeface="Microsoft New Tai Lue" panose="020B0502040204020203" pitchFamily="34" charset="0"/>
              </a:rPr>
              <a:t>How Did Christ Purchase Us?</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AEF12676-66B2-4FF0-9101-807FF994CDD1}"/>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1E09EBD5-6A22-4A49-BB7F-4DCAFCCB3958}" type="slidenum">
              <a:rPr lang="en-US" altLang="en-US">
                <a:solidFill>
                  <a:srgbClr val="FFFFFF"/>
                </a:solidFill>
                <a:latin typeface="Arial" panose="020B0604020202020204" pitchFamily="34" charset="0"/>
              </a:rPr>
              <a:pPr defTabSz="685800" fontAlgn="base">
                <a:spcBef>
                  <a:spcPct val="0"/>
                </a:spcBef>
                <a:spcAft>
                  <a:spcPct val="0"/>
                </a:spcAft>
                <a:defRPr/>
              </a:pPr>
              <a:t>19</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66431196-3EFE-46EB-B4EF-E1A74545D397}"/>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Col. 1:20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having made peace through the blood of his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p:txBody>
      </p:sp>
      <p:sp>
        <p:nvSpPr>
          <p:cNvPr id="5" name="Slide Number Placeholder 4">
            <a:extLst>
              <a:ext uri="{FF2B5EF4-FFF2-40B4-BE49-F238E27FC236}">
                <a16:creationId xmlns:a16="http://schemas.microsoft.com/office/drawing/2014/main" id="{F572AA92-118F-4A07-9A18-CF0124CB8C79}"/>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747BF81F-4289-45F5-ABD4-73DC2662328D}" type="slidenum">
              <a:rPr lang="en-US" altLang="en-US">
                <a:solidFill>
                  <a:srgbClr val="FFFFFF"/>
                </a:solidFill>
                <a:latin typeface="Arial" panose="020B0604020202020204" pitchFamily="34" charset="0"/>
              </a:rPr>
              <a:pPr defTabSz="685800" fontAlgn="base">
                <a:spcBef>
                  <a:spcPct val="0"/>
                </a:spcBef>
                <a:spcAft>
                  <a:spcPct val="0"/>
                </a:spcAft>
                <a:defRPr/>
              </a:pPr>
              <a:t>2</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29ADE503-4763-4E54-8DBF-E8F4342F1DFF}"/>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Acts 20:28</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“Be on guard for yourselves and for all the flock, among which the Holy Spirit has made you overseers, to shepherd the church of God which He </a:t>
            </a:r>
            <a:r>
              <a:rPr lang="en-US" sz="1650" b="1" u="sng" dirty="0">
                <a:solidFill>
                  <a:srgbClr val="FFFFFF"/>
                </a:solidFill>
                <a:latin typeface="Microsoft New Tai Lue" panose="020B0502040204020203" pitchFamily="34" charset="0"/>
                <a:cs typeface="Microsoft New Tai Lue" panose="020B0502040204020203" pitchFamily="34" charset="0"/>
              </a:rPr>
              <a:t>purchased with His own blood</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CD888B60-0592-4E50-8AB4-32B0F490325E}"/>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1FAA5D8A-3419-4200-A04C-315294211843}" type="slidenum">
              <a:rPr lang="en-US" altLang="en-US">
                <a:solidFill>
                  <a:srgbClr val="FFFFFF"/>
                </a:solidFill>
                <a:latin typeface="Arial" panose="020B0604020202020204" pitchFamily="34" charset="0"/>
              </a:rPr>
              <a:pPr defTabSz="685800" fontAlgn="base">
                <a:spcBef>
                  <a:spcPct val="0"/>
                </a:spcBef>
                <a:spcAft>
                  <a:spcPct val="0"/>
                </a:spcAft>
                <a:defRPr/>
              </a:pPr>
              <a:t>20</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55C463F-E7FB-435D-BFEA-C6061F1FE807}"/>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Acts 20:28</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“Be on guard for yourselves and for all the flock, among which the Holy Spirit has made you overseers, to shepherd the church of God which He </a:t>
            </a:r>
            <a:r>
              <a:rPr lang="en-US" sz="1650" b="1" u="sng" dirty="0">
                <a:solidFill>
                  <a:srgbClr val="FFFFFF"/>
                </a:solidFill>
                <a:latin typeface="Microsoft New Tai Lue" panose="020B0502040204020203" pitchFamily="34" charset="0"/>
                <a:cs typeface="Microsoft New Tai Lue" panose="020B0502040204020203" pitchFamily="34" charset="0"/>
              </a:rPr>
              <a:t>purchased with His own blood</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Cor. 6:20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“For you have been </a:t>
            </a:r>
            <a:r>
              <a:rPr lang="en-US" sz="1650" b="1" u="sng" dirty="0">
                <a:solidFill>
                  <a:srgbClr val="FFFFFF"/>
                </a:solidFill>
                <a:latin typeface="Microsoft New Tai Lue" panose="020B0502040204020203" pitchFamily="34" charset="0"/>
                <a:cs typeface="Microsoft New Tai Lue" panose="020B0502040204020203" pitchFamily="34" charset="0"/>
              </a:rPr>
              <a:t>bought for a price</a:t>
            </a:r>
            <a:r>
              <a:rPr lang="en-US" sz="1650" dirty="0">
                <a:solidFill>
                  <a:srgbClr val="FFFFFF"/>
                </a:solidFill>
                <a:latin typeface="Microsoft New Tai Lue" panose="020B0502040204020203" pitchFamily="34" charset="0"/>
                <a:cs typeface="Microsoft New Tai Lue" panose="020B0502040204020203" pitchFamily="34" charset="0"/>
              </a:rPr>
              <a:t>: therefore glorify God in your body.”</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73F08014-49F7-4599-88C7-3286BB0668D2}"/>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4142C3BD-D8F3-4571-A7B7-A97CD821395D}" type="slidenum">
              <a:rPr lang="en-US" altLang="en-US">
                <a:solidFill>
                  <a:srgbClr val="FFFFFF"/>
                </a:solidFill>
                <a:latin typeface="Arial" panose="020B0604020202020204" pitchFamily="34" charset="0"/>
              </a:rPr>
              <a:pPr defTabSz="685800" fontAlgn="base">
                <a:spcBef>
                  <a:spcPct val="0"/>
                </a:spcBef>
                <a:spcAft>
                  <a:spcPct val="0"/>
                </a:spcAft>
                <a:defRPr/>
              </a:pPr>
              <a:t>21</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EE11D5AB-A0FE-44B4-BAB3-931409C28073}"/>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Acts 20:28</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“Be on guard for yourselves and for all the flock, among which the Holy Spirit has made you overseers, to shepherd the church of God which He </a:t>
            </a:r>
            <a:r>
              <a:rPr lang="en-US" sz="1650" b="1" u="sng" dirty="0">
                <a:solidFill>
                  <a:srgbClr val="FFFFFF"/>
                </a:solidFill>
                <a:latin typeface="Microsoft New Tai Lue" panose="020B0502040204020203" pitchFamily="34" charset="0"/>
                <a:cs typeface="Microsoft New Tai Lue" panose="020B0502040204020203" pitchFamily="34" charset="0"/>
              </a:rPr>
              <a:t>purchased with His own blood</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Cor. 6:20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“For you have been </a:t>
            </a:r>
            <a:r>
              <a:rPr lang="en-US" sz="1650" b="1" u="sng" dirty="0">
                <a:solidFill>
                  <a:srgbClr val="FFFFFF"/>
                </a:solidFill>
                <a:latin typeface="Microsoft New Tai Lue" panose="020B0502040204020203" pitchFamily="34" charset="0"/>
                <a:cs typeface="Microsoft New Tai Lue" panose="020B0502040204020203" pitchFamily="34" charset="0"/>
              </a:rPr>
              <a:t>bought for a price</a:t>
            </a:r>
            <a:r>
              <a:rPr lang="en-US" sz="1650" dirty="0">
                <a:solidFill>
                  <a:srgbClr val="FFFFFF"/>
                </a:solidFill>
                <a:latin typeface="Microsoft New Tai Lue" panose="020B0502040204020203" pitchFamily="34" charset="0"/>
                <a:cs typeface="Microsoft New Tai Lue" panose="020B0502040204020203" pitchFamily="34" charset="0"/>
              </a:rPr>
              <a:t>: therefore glorify God in your body.”</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Cor. 7:23</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“You were </a:t>
            </a:r>
            <a:r>
              <a:rPr lang="en-US" sz="1650" b="1" u="sng" dirty="0">
                <a:solidFill>
                  <a:srgbClr val="FFFFFF"/>
                </a:solidFill>
                <a:latin typeface="Microsoft New Tai Lue" panose="020B0502040204020203" pitchFamily="34" charset="0"/>
                <a:cs typeface="Microsoft New Tai Lue" panose="020B0502040204020203" pitchFamily="34" charset="0"/>
              </a:rPr>
              <a:t>bought with a price</a:t>
            </a:r>
            <a:r>
              <a:rPr lang="en-US" sz="1650" dirty="0">
                <a:solidFill>
                  <a:srgbClr val="FFFFFF"/>
                </a:solidFill>
                <a:latin typeface="Microsoft New Tai Lue" panose="020B0502040204020203" pitchFamily="34" charset="0"/>
                <a:cs typeface="Microsoft New Tai Lue" panose="020B0502040204020203" pitchFamily="34" charset="0"/>
              </a:rPr>
              <a:t>, do not become slaves of men.”</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81A262C2-35FB-4D2C-AEF9-7D8060A6190E}"/>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28EA0832-D8C4-447E-852D-413EBF06973E}" type="slidenum">
              <a:rPr lang="en-US" altLang="en-US">
                <a:solidFill>
                  <a:srgbClr val="FFFFFF"/>
                </a:solidFill>
                <a:latin typeface="Arial" panose="020B0604020202020204" pitchFamily="34" charset="0"/>
              </a:rPr>
              <a:pPr defTabSz="685800" fontAlgn="base">
                <a:spcBef>
                  <a:spcPct val="0"/>
                </a:spcBef>
                <a:spcAft>
                  <a:spcPct val="0"/>
                </a:spcAft>
                <a:defRPr/>
              </a:pPr>
              <a:t>22</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2F3EA14F-ED29-4E80-A8BF-9353B5676665}"/>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Acts 20:28</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“Be on guard for yourselves and for all the flock, among which the Holy Spirit has made you overseers, to shepherd the church of God which He </a:t>
            </a:r>
            <a:r>
              <a:rPr lang="en-US" sz="1650" b="1" u="sng" dirty="0">
                <a:solidFill>
                  <a:srgbClr val="FFFFFF"/>
                </a:solidFill>
                <a:latin typeface="Microsoft New Tai Lue" panose="020B0502040204020203" pitchFamily="34" charset="0"/>
                <a:cs typeface="Microsoft New Tai Lue" panose="020B0502040204020203" pitchFamily="34" charset="0"/>
              </a:rPr>
              <a:t>purchased with His own blood</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Cor. 6:20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“For you have been </a:t>
            </a:r>
            <a:r>
              <a:rPr lang="en-US" sz="1650" b="1" u="sng" dirty="0">
                <a:solidFill>
                  <a:srgbClr val="FFFFFF"/>
                </a:solidFill>
                <a:latin typeface="Microsoft New Tai Lue" panose="020B0502040204020203" pitchFamily="34" charset="0"/>
                <a:cs typeface="Microsoft New Tai Lue" panose="020B0502040204020203" pitchFamily="34" charset="0"/>
              </a:rPr>
              <a:t>bought for a price</a:t>
            </a:r>
            <a:r>
              <a:rPr lang="en-US" sz="1650" dirty="0">
                <a:solidFill>
                  <a:srgbClr val="FFFFFF"/>
                </a:solidFill>
                <a:latin typeface="Microsoft New Tai Lue" panose="020B0502040204020203" pitchFamily="34" charset="0"/>
                <a:cs typeface="Microsoft New Tai Lue" panose="020B0502040204020203" pitchFamily="34" charset="0"/>
              </a:rPr>
              <a:t>: therefore glorify God in your body.”</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Cor. 7:23</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“You were </a:t>
            </a:r>
            <a:r>
              <a:rPr lang="en-US" sz="1650" b="1" u="sng" dirty="0">
                <a:solidFill>
                  <a:srgbClr val="FFFFFF"/>
                </a:solidFill>
                <a:latin typeface="Microsoft New Tai Lue" panose="020B0502040204020203" pitchFamily="34" charset="0"/>
                <a:cs typeface="Microsoft New Tai Lue" panose="020B0502040204020203" pitchFamily="34" charset="0"/>
              </a:rPr>
              <a:t>bought with a price</a:t>
            </a:r>
            <a:r>
              <a:rPr lang="en-US" sz="1650" dirty="0">
                <a:solidFill>
                  <a:srgbClr val="FFFFFF"/>
                </a:solidFill>
                <a:latin typeface="Microsoft New Tai Lue" panose="020B0502040204020203" pitchFamily="34" charset="0"/>
                <a:cs typeface="Microsoft New Tai Lue" panose="020B0502040204020203" pitchFamily="34" charset="0"/>
              </a:rPr>
              <a:t>, do not become slaves of men.”</a:t>
            </a:r>
          </a:p>
          <a:p>
            <a:pPr marL="0" indent="0" defTabSz="685800">
              <a:buClr>
                <a:srgbClr val="00CCFF"/>
              </a:buClr>
              <a:buNone/>
              <a:defRPr/>
            </a:pPr>
            <a:r>
              <a:rPr lang="en-US" sz="60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Rev. 5:9</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they sang a new song, saying, “Worthy are You to take the scroll and to break its seals; for You were slaughtered, and You </a:t>
            </a:r>
            <a:r>
              <a:rPr lang="en-US" sz="1650" b="1" u="sng" dirty="0">
                <a:solidFill>
                  <a:srgbClr val="FFFFFF"/>
                </a:solidFill>
                <a:latin typeface="Microsoft New Tai Lue" panose="020B0502040204020203" pitchFamily="34" charset="0"/>
                <a:cs typeface="Microsoft New Tai Lue" panose="020B0502040204020203" pitchFamily="34" charset="0"/>
              </a:rPr>
              <a:t>purchased people for God with Your blood</a:t>
            </a:r>
            <a:r>
              <a:rPr lang="en-US" sz="1650" b="1" dirty="0">
                <a:solidFill>
                  <a:srgbClr val="FFFFFF"/>
                </a:solidFill>
                <a:latin typeface="Microsoft New Tai Lue" panose="020B0502040204020203" pitchFamily="34" charset="0"/>
                <a:cs typeface="Microsoft New Tai Lue" panose="020B0502040204020203" pitchFamily="34" charset="0"/>
              </a:rPr>
              <a:t> </a:t>
            </a:r>
            <a:r>
              <a:rPr lang="en-US" sz="1650" dirty="0">
                <a:solidFill>
                  <a:srgbClr val="FFFFFF"/>
                </a:solidFill>
                <a:latin typeface="Microsoft New Tai Lue" panose="020B0502040204020203" pitchFamily="34" charset="0"/>
                <a:cs typeface="Microsoft New Tai Lue" panose="020B0502040204020203" pitchFamily="34" charset="0"/>
              </a:rPr>
              <a:t>from every tribe, language, people, and nation.””</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DFFFD34E-DD7B-40EE-941A-DBFE60B76098}"/>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10D5E43A-7977-49EE-B26C-A9AFB8DCDDBD}" type="slidenum">
              <a:rPr lang="en-US" altLang="en-US">
                <a:solidFill>
                  <a:srgbClr val="FFFFFF"/>
                </a:solidFill>
                <a:latin typeface="Arial" panose="020B0604020202020204" pitchFamily="34" charset="0"/>
              </a:rPr>
              <a:pPr defTabSz="685800" fontAlgn="base">
                <a:spcBef>
                  <a:spcPct val="0"/>
                </a:spcBef>
                <a:spcAft>
                  <a:spcPct val="0"/>
                </a:spcAft>
                <a:defRPr/>
              </a:pPr>
              <a:t>23</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49BFE-ED4B-4DCE-83D8-8206DC8328CE}"/>
              </a:ext>
            </a:extLst>
          </p:cNvPr>
          <p:cNvSpPr>
            <a:spLocks noGrp="1"/>
          </p:cNvSpPr>
          <p:nvPr>
            <p:ph type="title"/>
          </p:nvPr>
        </p:nvSpPr>
        <p:spPr>
          <a:xfrm>
            <a:off x="1543050" y="1943100"/>
            <a:ext cx="5967413" cy="1028700"/>
          </a:xfrm>
        </p:spPr>
        <p:txBody>
          <a:bodyPr/>
          <a:lstStyle/>
          <a:p>
            <a:pPr eaLnBrk="1" hangingPunct="1">
              <a:defRPr/>
            </a:pPr>
            <a:r>
              <a:rPr lang="en-US" sz="3000" dirty="0">
                <a:solidFill>
                  <a:schemeClr val="tx1"/>
                </a:solidFill>
                <a:latin typeface="Microsoft New Tai Lue" panose="020B0502040204020203" pitchFamily="34" charset="0"/>
                <a:cs typeface="Microsoft New Tai Lue" panose="020B0502040204020203" pitchFamily="34" charset="0"/>
              </a:rPr>
              <a:t>The Value of Any Item is Determined by its Cost</a:t>
            </a:r>
            <a:br>
              <a:rPr lang="en-US" sz="3000" dirty="0">
                <a:solidFill>
                  <a:schemeClr val="tx1"/>
                </a:solidFill>
                <a:latin typeface="Microsoft New Tai Lue" panose="020B0502040204020203" pitchFamily="34" charset="0"/>
                <a:cs typeface="Microsoft New Tai Lue" panose="020B0502040204020203" pitchFamily="34" charset="0"/>
              </a:rPr>
            </a:br>
            <a:r>
              <a:rPr lang="en-US" sz="3000" dirty="0">
                <a:solidFill>
                  <a:schemeClr val="tx1"/>
                </a:solidFill>
                <a:latin typeface="Microsoft New Tai Lue" panose="020B0502040204020203" pitchFamily="34" charset="0"/>
                <a:cs typeface="Microsoft New Tai Lue" panose="020B0502040204020203" pitchFamily="34" charset="0"/>
              </a:rPr>
              <a:t>  </a:t>
            </a:r>
            <a:br>
              <a:rPr lang="en-US" sz="3000" dirty="0">
                <a:solidFill>
                  <a:schemeClr val="tx1"/>
                </a:solidFill>
                <a:latin typeface="Microsoft New Tai Lue" panose="020B0502040204020203" pitchFamily="34" charset="0"/>
                <a:cs typeface="Microsoft New Tai Lue" panose="020B0502040204020203" pitchFamily="34" charset="0"/>
              </a:rPr>
            </a:br>
            <a:r>
              <a:rPr lang="en-US" sz="3000" dirty="0">
                <a:solidFill>
                  <a:schemeClr val="tx1"/>
                </a:solidFill>
                <a:latin typeface="Microsoft New Tai Lue" panose="020B0502040204020203" pitchFamily="34" charset="0"/>
                <a:cs typeface="Microsoft New Tai Lue" panose="020B0502040204020203" pitchFamily="34" charset="0"/>
              </a:rPr>
              <a:t>What Did our Salvation Cost?</a:t>
            </a:r>
            <a:br>
              <a:rPr lang="en-US" sz="3000" dirty="0">
                <a:solidFill>
                  <a:schemeClr val="tx1"/>
                </a:solidFill>
                <a:latin typeface="Microsoft New Tai Lue" panose="020B0502040204020203" pitchFamily="34" charset="0"/>
                <a:cs typeface="Microsoft New Tai Lue" panose="020B0502040204020203" pitchFamily="34" charset="0"/>
              </a:rPr>
            </a:br>
            <a:r>
              <a:rPr lang="en-US" sz="3000" dirty="0">
                <a:solidFill>
                  <a:schemeClr val="tx1"/>
                </a:solidFill>
                <a:latin typeface="Microsoft New Tai Lue" panose="020B0502040204020203" pitchFamily="34" charset="0"/>
                <a:cs typeface="Microsoft New Tai Lue" panose="020B0502040204020203" pitchFamily="34" charset="0"/>
              </a:rPr>
              <a:t>  </a:t>
            </a:r>
            <a:br>
              <a:rPr lang="en-US" sz="3000" dirty="0">
                <a:solidFill>
                  <a:schemeClr val="tx1"/>
                </a:solidFill>
                <a:latin typeface="Microsoft New Tai Lue" panose="020B0502040204020203" pitchFamily="34" charset="0"/>
                <a:cs typeface="Microsoft New Tai Lue" panose="020B0502040204020203" pitchFamily="34" charset="0"/>
              </a:rPr>
            </a:br>
            <a:r>
              <a:rPr lang="en-US" sz="3000" dirty="0">
                <a:solidFill>
                  <a:schemeClr val="tx1"/>
                </a:solidFill>
                <a:latin typeface="Microsoft New Tai Lue" panose="020B0502040204020203" pitchFamily="34" charset="0"/>
                <a:cs typeface="Microsoft New Tai Lue" panose="020B0502040204020203" pitchFamily="34" charset="0"/>
              </a:rPr>
              <a:t>The Very Lifeblood of our Lord Jesus</a:t>
            </a:r>
            <a:endParaRPr lang="en-US" sz="3000" dirty="0"/>
          </a:p>
        </p:txBody>
      </p:sp>
      <p:sp>
        <p:nvSpPr>
          <p:cNvPr id="5" name="Slide Number Placeholder 4">
            <a:extLst>
              <a:ext uri="{FF2B5EF4-FFF2-40B4-BE49-F238E27FC236}">
                <a16:creationId xmlns:a16="http://schemas.microsoft.com/office/drawing/2014/main" id="{D486E4BE-684A-455F-9B04-ABB5C1DF8E47}"/>
              </a:ext>
            </a:extLst>
          </p:cNvPr>
          <p:cNvSpPr>
            <a:spLocks noGrp="1"/>
          </p:cNvSpPr>
          <p:nvPr>
            <p:ph type="sldNum" sz="quarter" idx="12"/>
          </p:nvPr>
        </p:nvSpPr>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13CDE82E-D54A-45A7-89C3-9F0D1798C2BA}" type="slidenum">
              <a:rPr lang="en-US" altLang="en-US">
                <a:solidFill>
                  <a:srgbClr val="FFFFFF"/>
                </a:solidFill>
                <a:latin typeface="Arial" panose="020B0604020202020204" pitchFamily="34" charset="0"/>
              </a:rPr>
              <a:pPr defTabSz="685800" fontAlgn="base">
                <a:spcBef>
                  <a:spcPct val="0"/>
                </a:spcBef>
                <a:spcAft>
                  <a:spcPct val="0"/>
                </a:spcAft>
                <a:defRPr/>
              </a:pPr>
              <a:t>24</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6F5F941D-90DE-419E-98AF-BB2E460FD643}"/>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Pet. 1:18-20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“knowing that you were </a:t>
            </a:r>
            <a:r>
              <a:rPr lang="en-US" sz="1650" b="1" u="sng" dirty="0">
                <a:solidFill>
                  <a:srgbClr val="FFFFFF"/>
                </a:solidFill>
                <a:latin typeface="Microsoft New Tai Lue" panose="020B0502040204020203" pitchFamily="34" charset="0"/>
                <a:cs typeface="Microsoft New Tai Lue" panose="020B0502040204020203" pitchFamily="34" charset="0"/>
              </a:rPr>
              <a:t>not redeemed with perishable things like silver or gold</a:t>
            </a:r>
            <a:r>
              <a:rPr lang="en-US" sz="1650" dirty="0">
                <a:solidFill>
                  <a:srgbClr val="FFFFFF"/>
                </a:solidFill>
                <a:latin typeface="Microsoft New Tai Lue" panose="020B0502040204020203" pitchFamily="34" charset="0"/>
                <a:cs typeface="Microsoft New Tai Lue" panose="020B0502040204020203" pitchFamily="34" charset="0"/>
              </a:rPr>
              <a:t> from your futile way of life inherited from your forefathers, </a:t>
            </a:r>
            <a:r>
              <a:rPr lang="en-US" sz="1650" b="1" u="sng" dirty="0">
                <a:solidFill>
                  <a:srgbClr val="FFFFFF"/>
                </a:solidFill>
                <a:latin typeface="Microsoft New Tai Lue" panose="020B0502040204020203" pitchFamily="34" charset="0"/>
                <a:cs typeface="Microsoft New Tai Lue" panose="020B0502040204020203" pitchFamily="34" charset="0"/>
              </a:rPr>
              <a:t>but with precious blood</a:t>
            </a:r>
            <a:r>
              <a:rPr lang="en-US" sz="1650" dirty="0">
                <a:solidFill>
                  <a:srgbClr val="FFFFFF"/>
                </a:solidFill>
                <a:latin typeface="Microsoft New Tai Lue" panose="020B0502040204020203" pitchFamily="34" charset="0"/>
                <a:cs typeface="Microsoft New Tai Lue" panose="020B0502040204020203" pitchFamily="34" charset="0"/>
              </a:rPr>
              <a:t>, as of a lamb unblemished and spotless, the blood of Christ. For He was foreknown before the foundation of the world, but has appeared in these last times for the sake of you.”</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0107BFF2-C08F-4E4C-A90B-D15B0AC397E0}"/>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D213A4F8-53A9-4BCB-8E52-DE22BFB56807}" type="slidenum">
              <a:rPr lang="en-US" altLang="en-US">
                <a:solidFill>
                  <a:srgbClr val="FFFFFF"/>
                </a:solidFill>
                <a:latin typeface="Arial" panose="020B0604020202020204" pitchFamily="34" charset="0"/>
              </a:rPr>
              <a:pPr defTabSz="685800" fontAlgn="base">
                <a:spcBef>
                  <a:spcPct val="0"/>
                </a:spcBef>
                <a:spcAft>
                  <a:spcPct val="0"/>
                </a:spcAft>
                <a:defRPr/>
              </a:pPr>
              <a:t>25</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E677570-D6FD-4D04-BF8D-19775BB4EE8D}"/>
              </a:ext>
            </a:extLst>
          </p:cNvPr>
          <p:cNvSpPr txBox="1">
            <a:spLocks/>
          </p:cNvSpPr>
          <p:nvPr/>
        </p:nvSpPr>
        <p:spPr bwMode="auto">
          <a:xfrm>
            <a:off x="1428750" y="429816"/>
            <a:ext cx="64198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Col. 1:20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having made peace through the blood of his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Eph. 2:16</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he might reconcile both unto God in one body by the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a:t>
            </a:r>
          </a:p>
        </p:txBody>
      </p:sp>
      <p:sp>
        <p:nvSpPr>
          <p:cNvPr id="5" name="Slide Number Placeholder 4">
            <a:extLst>
              <a:ext uri="{FF2B5EF4-FFF2-40B4-BE49-F238E27FC236}">
                <a16:creationId xmlns:a16="http://schemas.microsoft.com/office/drawing/2014/main" id="{3A14C986-EBF3-4B05-ACDA-ED84CEDC0477}"/>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44F1C9EE-724E-4DEC-8E68-B20BB9D089A4}" type="slidenum">
              <a:rPr lang="en-US" altLang="en-US">
                <a:solidFill>
                  <a:srgbClr val="FFFFFF"/>
                </a:solidFill>
                <a:latin typeface="Arial" panose="020B0604020202020204" pitchFamily="34" charset="0"/>
              </a:rPr>
              <a:pPr defTabSz="685800" fontAlgn="base">
                <a:spcBef>
                  <a:spcPct val="0"/>
                </a:spcBef>
                <a:spcAft>
                  <a:spcPct val="0"/>
                </a:spcAft>
                <a:defRPr/>
              </a:pPr>
              <a:t>3</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8A03B967-CFA0-4686-9570-FD4B85F6C63F}"/>
              </a:ext>
            </a:extLst>
          </p:cNvPr>
          <p:cNvSpPr txBox="1">
            <a:spLocks/>
          </p:cNvSpPr>
          <p:nvPr/>
        </p:nvSpPr>
        <p:spPr bwMode="auto">
          <a:xfrm>
            <a:off x="1428750" y="429816"/>
            <a:ext cx="64960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Col. 1:20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having made peace through the blood of his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Eph. 2:16</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he might reconcile both unto God in one body by the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Gal. 6:14</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“But God forbid that I should glory save in the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 of our Lord Jesus Christ.”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p:txBody>
      </p:sp>
      <p:sp>
        <p:nvSpPr>
          <p:cNvPr id="5" name="Slide Number Placeholder 4">
            <a:extLst>
              <a:ext uri="{FF2B5EF4-FFF2-40B4-BE49-F238E27FC236}">
                <a16:creationId xmlns:a16="http://schemas.microsoft.com/office/drawing/2014/main" id="{8DFBE755-C50D-4309-9548-D536A2006741}"/>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626E902E-1FBA-4A7D-B848-270617605B01}" type="slidenum">
              <a:rPr lang="en-US" altLang="en-US">
                <a:solidFill>
                  <a:srgbClr val="FFFFFF"/>
                </a:solidFill>
                <a:latin typeface="Arial" panose="020B0604020202020204" pitchFamily="34" charset="0"/>
              </a:rPr>
              <a:pPr defTabSz="685800" fontAlgn="base">
                <a:spcBef>
                  <a:spcPct val="0"/>
                </a:spcBef>
                <a:spcAft>
                  <a:spcPct val="0"/>
                </a:spcAft>
                <a:defRPr/>
              </a:pPr>
              <a:t>4</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DB7FCCE3-0563-41E9-A2C4-07AB3067167D}"/>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Col. 1:20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having made peace through the blood of his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Eph. 2:16</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he might reconcile both unto God in one body by the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Gal. 6:14</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“But God forbid that I should glory save in the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 of our Lord Jesus Christ.”</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 Cor. 1:18</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“For the preaching of the </a:t>
            </a:r>
            <a:r>
              <a:rPr lang="en-US" sz="1650" b="1" u="sng" dirty="0">
                <a:solidFill>
                  <a:srgbClr val="FFFFFF"/>
                </a:solidFill>
                <a:latin typeface="Microsoft New Tai Lue" panose="020B0502040204020203" pitchFamily="34" charset="0"/>
                <a:cs typeface="Microsoft New Tai Lue" panose="020B0502040204020203" pitchFamily="34" charset="0"/>
              </a:rPr>
              <a:t>cross</a:t>
            </a:r>
            <a:r>
              <a:rPr lang="en-US" sz="1650" dirty="0">
                <a:solidFill>
                  <a:srgbClr val="FFFFFF"/>
                </a:solidFill>
                <a:latin typeface="Microsoft New Tai Lue" panose="020B0502040204020203" pitchFamily="34" charset="0"/>
                <a:cs typeface="Microsoft New Tai Lue" panose="020B0502040204020203" pitchFamily="34" charset="0"/>
              </a:rPr>
              <a:t> is to them that perish foolishness; but unto us which are </a:t>
            </a:r>
            <a:r>
              <a:rPr lang="en-US" sz="1650" b="1" u="sng" dirty="0">
                <a:solidFill>
                  <a:srgbClr val="FFFFFF"/>
                </a:solidFill>
                <a:latin typeface="Microsoft New Tai Lue" panose="020B0502040204020203" pitchFamily="34" charset="0"/>
                <a:cs typeface="Microsoft New Tai Lue" panose="020B0502040204020203" pitchFamily="34" charset="0"/>
              </a:rPr>
              <a:t>saved it is the power of God</a:t>
            </a:r>
            <a:r>
              <a:rPr lang="en-US" sz="1650" dirty="0">
                <a:solidFill>
                  <a:srgbClr val="FFFFFF"/>
                </a:solidFill>
                <a:latin typeface="Microsoft New Tai Lue" panose="020B0502040204020203" pitchFamily="34" charset="0"/>
                <a:cs typeface="Microsoft New Tai Lue" panose="020B0502040204020203" pitchFamily="34" charset="0"/>
              </a:rPr>
              <a:t>.</a:t>
            </a:r>
          </a:p>
        </p:txBody>
      </p:sp>
      <p:sp>
        <p:nvSpPr>
          <p:cNvPr id="5" name="Slide Number Placeholder 4">
            <a:extLst>
              <a:ext uri="{FF2B5EF4-FFF2-40B4-BE49-F238E27FC236}">
                <a16:creationId xmlns:a16="http://schemas.microsoft.com/office/drawing/2014/main" id="{187C878C-32E9-4B1A-8A3D-78E48D718E5F}"/>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7BEFE2E5-3646-4E38-A7B4-804CBD851198}" type="slidenum">
              <a:rPr lang="en-US" altLang="en-US">
                <a:solidFill>
                  <a:srgbClr val="FFFFFF"/>
                </a:solidFill>
                <a:latin typeface="Arial" panose="020B0604020202020204" pitchFamily="34" charset="0"/>
              </a:rPr>
              <a:pPr defTabSz="685800" fontAlgn="base">
                <a:spcBef>
                  <a:spcPct val="0"/>
                </a:spcBef>
                <a:spcAft>
                  <a:spcPct val="0"/>
                </a:spcAft>
                <a:defRPr/>
              </a:pPr>
              <a:t>5</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FEC136B8-A80B-436B-9412-E007CD28D373}"/>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Eph. 1:7</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“In Him we have </a:t>
            </a:r>
            <a:r>
              <a:rPr lang="en-US" sz="1650" b="1" u="sng" dirty="0">
                <a:solidFill>
                  <a:srgbClr val="FFFFFF"/>
                </a:solidFill>
                <a:latin typeface="Microsoft New Tai Lue" panose="020B0502040204020203" pitchFamily="34" charset="0"/>
                <a:cs typeface="Microsoft New Tai Lue" panose="020B0502040204020203" pitchFamily="34" charset="0"/>
              </a:rPr>
              <a:t>redemption</a:t>
            </a:r>
            <a:r>
              <a:rPr lang="en-US" sz="1650" dirty="0">
                <a:solidFill>
                  <a:srgbClr val="FFFFFF"/>
                </a:solidFill>
                <a:latin typeface="Microsoft New Tai Lue" panose="020B0502040204020203" pitchFamily="34" charset="0"/>
                <a:cs typeface="Microsoft New Tai Lue" panose="020B0502040204020203" pitchFamily="34" charset="0"/>
              </a:rPr>
              <a:t> through His blood, the forgiveness of sins, according to the riches of His grace.”</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p:txBody>
      </p:sp>
      <p:sp>
        <p:nvSpPr>
          <p:cNvPr id="5" name="Slide Number Placeholder 4">
            <a:extLst>
              <a:ext uri="{FF2B5EF4-FFF2-40B4-BE49-F238E27FC236}">
                <a16:creationId xmlns:a16="http://schemas.microsoft.com/office/drawing/2014/main" id="{0709C31C-D10D-40C2-8EEE-2861AFF2A49B}"/>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C7B25613-6691-4A27-97F7-9A325D9BF9FE}" type="slidenum">
              <a:rPr lang="en-US" altLang="en-US">
                <a:solidFill>
                  <a:srgbClr val="FFFFFF"/>
                </a:solidFill>
                <a:latin typeface="Arial" panose="020B0604020202020204" pitchFamily="34" charset="0"/>
              </a:rPr>
              <a:pPr defTabSz="685800" fontAlgn="base">
                <a:spcBef>
                  <a:spcPct val="0"/>
                </a:spcBef>
                <a:spcAft>
                  <a:spcPct val="0"/>
                </a:spcAft>
                <a:defRPr/>
              </a:pPr>
              <a:t>6</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CEDD33ED-DB28-4D13-84EE-55BB7895A7FB}"/>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Eph. 1:7</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“In Him we have </a:t>
            </a:r>
            <a:r>
              <a:rPr lang="en-US" sz="1650" b="1" u="sng" dirty="0">
                <a:solidFill>
                  <a:srgbClr val="FFFFFF"/>
                </a:solidFill>
                <a:latin typeface="Microsoft New Tai Lue" panose="020B0502040204020203" pitchFamily="34" charset="0"/>
                <a:cs typeface="Microsoft New Tai Lue" panose="020B0502040204020203" pitchFamily="34" charset="0"/>
              </a:rPr>
              <a:t>redemption</a:t>
            </a:r>
            <a:r>
              <a:rPr lang="en-US" sz="1650" dirty="0">
                <a:solidFill>
                  <a:srgbClr val="FFFFFF"/>
                </a:solidFill>
                <a:latin typeface="Microsoft New Tai Lue" panose="020B0502040204020203" pitchFamily="34" charset="0"/>
                <a:cs typeface="Microsoft New Tai Lue" panose="020B0502040204020203" pitchFamily="34" charset="0"/>
              </a:rPr>
              <a:t> </a:t>
            </a:r>
            <a:r>
              <a:rPr lang="en-US" sz="1650" u="sng" dirty="0">
                <a:solidFill>
                  <a:srgbClr val="00FF00"/>
                </a:solidFill>
                <a:latin typeface="Microsoft New Tai Lue" panose="020B0502040204020203" pitchFamily="34" charset="0"/>
                <a:cs typeface="Microsoft New Tai Lue" panose="020B0502040204020203" pitchFamily="34" charset="0"/>
              </a:rPr>
              <a:t>through His blood</a:t>
            </a:r>
            <a:r>
              <a:rPr lang="en-US" sz="1650" dirty="0">
                <a:solidFill>
                  <a:srgbClr val="FFFFFF"/>
                </a:solidFill>
                <a:latin typeface="Microsoft New Tai Lue" panose="020B0502040204020203" pitchFamily="34" charset="0"/>
                <a:cs typeface="Microsoft New Tai Lue" panose="020B0502040204020203" pitchFamily="34" charset="0"/>
              </a:rPr>
              <a:t>, the forgiveness of sins, according to the riches of His grace.”</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p:txBody>
      </p:sp>
      <p:sp>
        <p:nvSpPr>
          <p:cNvPr id="5" name="Slide Number Placeholder 4">
            <a:extLst>
              <a:ext uri="{FF2B5EF4-FFF2-40B4-BE49-F238E27FC236}">
                <a16:creationId xmlns:a16="http://schemas.microsoft.com/office/drawing/2014/main" id="{B8850B08-6714-4EF2-AB6C-E47FB4C71240}"/>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FACC6C47-E714-4D3A-A085-4744AD3B1D50}" type="slidenum">
              <a:rPr lang="en-US" altLang="en-US">
                <a:solidFill>
                  <a:srgbClr val="FFFFFF"/>
                </a:solidFill>
                <a:latin typeface="Arial" panose="020B0604020202020204" pitchFamily="34" charset="0"/>
              </a:rPr>
              <a:pPr defTabSz="685800" fontAlgn="base">
                <a:spcBef>
                  <a:spcPct val="0"/>
                </a:spcBef>
                <a:spcAft>
                  <a:spcPct val="0"/>
                </a:spcAft>
                <a:defRPr/>
              </a:pPr>
              <a:t>7</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4A9482E-F213-4A19-B19D-C7330AC7C513}"/>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Isa. 53:10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“But the LORD desired To crush Him, causing Him grief; If He renders Himself as a </a:t>
            </a:r>
            <a:r>
              <a:rPr lang="en-US" sz="1650" b="1" u="sng" dirty="0">
                <a:solidFill>
                  <a:srgbClr val="FFFFFF"/>
                </a:solidFill>
                <a:latin typeface="Microsoft New Tai Lue" panose="020B0502040204020203" pitchFamily="34" charset="0"/>
                <a:cs typeface="Microsoft New Tai Lue" panose="020B0502040204020203" pitchFamily="34" charset="0"/>
              </a:rPr>
              <a:t>guilt offering</a:t>
            </a:r>
            <a:r>
              <a:rPr lang="en-US" sz="1650" dirty="0">
                <a:solidFill>
                  <a:srgbClr val="FFFFFF"/>
                </a:solidFill>
                <a:latin typeface="Microsoft New Tai Lue" panose="020B0502040204020203" pitchFamily="34" charset="0"/>
                <a:cs typeface="Microsoft New Tai Lue" panose="020B0502040204020203" pitchFamily="34" charset="0"/>
              </a:rPr>
              <a:t>, He will see His offspring, He will prolong His days, And the good pleasure of the LORD will prosper in His hand.</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B7EDDBF3-162E-4A9B-A4B8-884CB054ADB3}"/>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F7AC94E2-5A1E-43D1-89BA-46C2970DC5BB}" type="slidenum">
              <a:rPr lang="en-US" altLang="en-US">
                <a:solidFill>
                  <a:srgbClr val="FFFFFF"/>
                </a:solidFill>
                <a:latin typeface="Arial" panose="020B0604020202020204" pitchFamily="34" charset="0"/>
              </a:rPr>
              <a:pPr defTabSz="685800" fontAlgn="base">
                <a:spcBef>
                  <a:spcPct val="0"/>
                </a:spcBef>
                <a:spcAft>
                  <a:spcPct val="0"/>
                </a:spcAft>
                <a:defRPr/>
              </a:pPr>
              <a:t>8</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13347196-EFB8-49C6-9DDC-1C348CC2C224}"/>
              </a:ext>
            </a:extLst>
          </p:cNvPr>
          <p:cNvSpPr txBox="1">
            <a:spLocks/>
          </p:cNvSpPr>
          <p:nvPr/>
        </p:nvSpPr>
        <p:spPr bwMode="auto">
          <a:xfrm>
            <a:off x="1428750" y="429816"/>
            <a:ext cx="6229350" cy="2999184"/>
          </a:xfrm>
          <a:prstGeom prst="rect">
            <a:avLst/>
          </a:prstGeom>
          <a:noFill/>
          <a:ln>
            <a:noFill/>
          </a:ln>
          <a:effectLst/>
        </p:spPr>
        <p:txBody>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Isa. 53:10</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“But the LORD desired To crush Him, causing Him grief; If He renders Himself as a </a:t>
            </a:r>
            <a:r>
              <a:rPr lang="en-US" sz="1650" b="1" u="sng" dirty="0">
                <a:solidFill>
                  <a:srgbClr val="FFFFFF"/>
                </a:solidFill>
                <a:latin typeface="Microsoft New Tai Lue" panose="020B0502040204020203" pitchFamily="34" charset="0"/>
                <a:cs typeface="Microsoft New Tai Lue" panose="020B0502040204020203" pitchFamily="34" charset="0"/>
              </a:rPr>
              <a:t>guilt offering</a:t>
            </a:r>
            <a:r>
              <a:rPr lang="en-US" sz="1650" dirty="0">
                <a:solidFill>
                  <a:srgbClr val="FFFFFF"/>
                </a:solidFill>
                <a:latin typeface="Microsoft New Tai Lue" panose="020B0502040204020203" pitchFamily="34" charset="0"/>
                <a:cs typeface="Microsoft New Tai Lue" panose="020B0502040204020203" pitchFamily="34" charset="0"/>
              </a:rPr>
              <a:t>, He will see His offspring, He will prolong His days, And the good pleasure of the LORD will prosper in His hand.</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  </a:t>
            </a:r>
          </a:p>
          <a:p>
            <a:pPr marL="0" indent="0" defTabSz="685800">
              <a:buClr>
                <a:srgbClr val="00CCFF"/>
              </a:buClr>
              <a:buNone/>
              <a:defRPr/>
            </a:pPr>
            <a:r>
              <a:rPr lang="en-US" sz="1650" b="1" dirty="0">
                <a:solidFill>
                  <a:srgbClr val="FFC000"/>
                </a:solidFill>
                <a:latin typeface="Microsoft New Tai Lue" panose="020B0502040204020203" pitchFamily="34" charset="0"/>
                <a:cs typeface="Microsoft New Tai Lue" panose="020B0502040204020203" pitchFamily="34" charset="0"/>
              </a:rPr>
              <a:t>Eph. 5:2</a:t>
            </a:r>
          </a:p>
          <a:p>
            <a:pPr marL="0" indent="0" defTabSz="685800">
              <a:buClr>
                <a:srgbClr val="00CCFF"/>
              </a:buClr>
              <a:buNone/>
              <a:defRPr/>
            </a:pPr>
            <a:r>
              <a:rPr lang="en-US" sz="1650" dirty="0">
                <a:solidFill>
                  <a:srgbClr val="FFFFFF"/>
                </a:solidFill>
                <a:latin typeface="Microsoft New Tai Lue" panose="020B0502040204020203" pitchFamily="34" charset="0"/>
                <a:cs typeface="Microsoft New Tai Lue" panose="020B0502040204020203" pitchFamily="34" charset="0"/>
              </a:rPr>
              <a:t>“and walk in love, just as Christ also loved you and gave Himself up for us, an </a:t>
            </a:r>
            <a:r>
              <a:rPr lang="en-US" sz="1650" b="1" u="sng" dirty="0">
                <a:solidFill>
                  <a:srgbClr val="FFFFFF"/>
                </a:solidFill>
                <a:latin typeface="Microsoft New Tai Lue" panose="020B0502040204020203" pitchFamily="34" charset="0"/>
                <a:cs typeface="Microsoft New Tai Lue" panose="020B0502040204020203" pitchFamily="34" charset="0"/>
              </a:rPr>
              <a:t>offering and a sacrifice </a:t>
            </a:r>
            <a:r>
              <a:rPr lang="en-US" sz="1650" dirty="0">
                <a:solidFill>
                  <a:srgbClr val="FFFFFF"/>
                </a:solidFill>
                <a:latin typeface="Microsoft New Tai Lue" panose="020B0502040204020203" pitchFamily="34" charset="0"/>
                <a:cs typeface="Microsoft New Tai Lue" panose="020B0502040204020203" pitchFamily="34" charset="0"/>
              </a:rPr>
              <a:t>to God as a fragrant aroma.”</a:t>
            </a:r>
          </a:p>
          <a:p>
            <a:pPr marL="0" indent="0" defTabSz="685800">
              <a:buClr>
                <a:srgbClr val="00CCFF"/>
              </a:buClr>
              <a:buNone/>
              <a:defRPr/>
            </a:pPr>
            <a:endParaRPr lang="en-US" sz="1650" dirty="0">
              <a:solidFill>
                <a:srgbClr val="FFFFFF"/>
              </a:solidFill>
              <a:latin typeface="Microsoft New Tai Lue" panose="020B0502040204020203" pitchFamily="34" charset="0"/>
              <a:cs typeface="Microsoft New Tai Lue" panose="020B0502040204020203" pitchFamily="34" charset="0"/>
            </a:endParaRPr>
          </a:p>
        </p:txBody>
      </p:sp>
      <p:sp>
        <p:nvSpPr>
          <p:cNvPr id="5" name="Slide Number Placeholder 4">
            <a:extLst>
              <a:ext uri="{FF2B5EF4-FFF2-40B4-BE49-F238E27FC236}">
                <a16:creationId xmlns:a16="http://schemas.microsoft.com/office/drawing/2014/main" id="{2F605082-9227-44EC-8924-6928B87DB89B}"/>
              </a:ext>
            </a:extLst>
          </p:cNvPr>
          <p:cNvSpPr>
            <a:spLocks noGrp="1"/>
          </p:cNvSpPr>
          <p:nvPr>
            <p:ph type="sldNum" sz="quarter" idx="12"/>
          </p:nvPr>
        </p:nvSpPr>
        <p:spPr>
          <a:xfrm>
            <a:off x="6057900" y="4514850"/>
            <a:ext cx="1600200" cy="357188"/>
          </a:xfrm>
        </p:spPr>
        <p:txBody>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defTabSz="685800" fontAlgn="base">
              <a:spcBef>
                <a:spcPct val="0"/>
              </a:spcBef>
              <a:spcAft>
                <a:spcPct val="0"/>
              </a:spcAft>
              <a:defRPr/>
            </a:pPr>
            <a:fld id="{FC946511-35DF-4927-9556-6219F26BDF5B}" type="slidenum">
              <a:rPr lang="en-US" altLang="en-US">
                <a:solidFill>
                  <a:srgbClr val="FFFFFF"/>
                </a:solidFill>
                <a:latin typeface="Arial" panose="020B0604020202020204" pitchFamily="34" charset="0"/>
              </a:rPr>
              <a:pPr defTabSz="685800" fontAlgn="base">
                <a:spcBef>
                  <a:spcPct val="0"/>
                </a:spcBef>
                <a:spcAft>
                  <a:spcPct val="0"/>
                </a:spcAft>
                <a:defRPr/>
              </a:pPr>
              <a:t>9</a:t>
            </a:fld>
            <a:endParaRPr lang="en-US" altLang="en-US">
              <a:solidFill>
                <a:srgbClr val="FFFFFF"/>
              </a:solidFill>
              <a:latin typeface="Arial" panose="020B0604020202020204" pitchFamily="34" charset="0"/>
            </a:endParaRPr>
          </a:p>
        </p:txBody>
      </p:sp>
    </p:spTree>
  </p:cSld>
  <p:clrMapOvr>
    <a:masterClrMapping/>
  </p:clrMapOvr>
  <p:transition>
    <p:fade/>
  </p:transition>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4182</TotalTime>
  <Words>1702</Words>
  <Application>Microsoft Office PowerPoint</Application>
  <PresentationFormat>On-screen Show (16:9)</PresentationFormat>
  <Paragraphs>176</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Microsoft YaHei</vt:lpstr>
      <vt:lpstr>Arial</vt:lpstr>
      <vt:lpstr>Calibri</vt:lpstr>
      <vt:lpstr>Microsoft New Tai Lue</vt:lpstr>
      <vt:lpstr>Tahoma</vt:lpstr>
      <vt:lpstr>Wingdings</vt:lpstr>
      <vt:lpstr>Textured</vt:lpstr>
      <vt:lpstr> Redemption in the Cross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Sin Offerings – Lev. 4:1-35  Trespass and Guilt Offerings – Lev. 5:6-6:7  Day of Atonement When Sins Were Placed on the Scapegoat – Lev. 16:21, 22 </vt:lpstr>
      <vt:lpstr>PowerPoint Presentation</vt:lpstr>
      <vt:lpstr>PowerPoint Presentation</vt:lpstr>
      <vt:lpstr>PowerPoint Presentation</vt:lpstr>
      <vt:lpstr>PowerPoint Presentation</vt:lpstr>
      <vt:lpstr>The Exodus of Israel from Egypt Foreshadows Redemption in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Value of Any Item is Determined by its Cost    What Did our Salvation Cost?    The Very Lifeblood of our Lord Jesus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93</cp:revision>
  <dcterms:created xsi:type="dcterms:W3CDTF">2020-10-03T18:44:39Z</dcterms:created>
  <dcterms:modified xsi:type="dcterms:W3CDTF">2021-01-10T16:18:38Z</dcterms:modified>
</cp:coreProperties>
</file>