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4E46DA-E396-4833-ADEA-82068C19814A}" v="103" dt="2021-01-17T18:18:45.5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0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57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63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5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01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02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51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08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1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5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4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118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40F11B-1E4F-40D8-AF01-BA529EFAD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5334000" cy="1985963"/>
          </a:xfrm>
        </p:spPr>
        <p:txBody>
          <a:bodyPr>
            <a:normAutofit/>
          </a:bodyPr>
          <a:lstStyle/>
          <a:p>
            <a:pPr algn="l"/>
            <a:r>
              <a:rPr lang="en-US" sz="6800" dirty="0"/>
              <a:t>Perception of a King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840096E9-2A2B-4130-A4F4-9D4FAD4CE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4" r="16944"/>
          <a:stretch/>
        </p:blipFill>
        <p:spPr>
          <a:xfrm>
            <a:off x="7648048" y="-1"/>
            <a:ext cx="4543953" cy="6858002"/>
          </a:xfrm>
          <a:custGeom>
            <a:avLst/>
            <a:gdLst/>
            <a:ahLst/>
            <a:cxnLst/>
            <a:rect l="l" t="t" r="r" b="b"/>
            <a:pathLst>
              <a:path w="4543953" h="6858002"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cubicBezTo>
                  <a:pt x="348200" y="2870416"/>
                  <a:pt x="356392" y="2892181"/>
                  <a:pt x="361441" y="2914328"/>
                </a:cubicBez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6"/>
                </a:ln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14887" y="4134256"/>
                </a:lnTo>
                <a:cubicBezTo>
                  <a:pt x="413045" y="4144498"/>
                  <a:pt x="409973" y="4154857"/>
                  <a:pt x="405543" y="4165383"/>
                </a:cubicBez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1638" y="4192388"/>
                </a:lnTo>
                <a:lnTo>
                  <a:pt x="401733" y="4221391"/>
                </a:ln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395828" y="4846490"/>
                  <a:pt x="384397" y="4866958"/>
                  <a:pt x="382691" y="4889275"/>
                </a:cubicBez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81039" y="4952673"/>
                </a:lnTo>
                <a:cubicBezTo>
                  <a:pt x="376253" y="4964604"/>
                  <a:pt x="368680" y="4975511"/>
                  <a:pt x="360964" y="4987037"/>
                </a:cubicBezTo>
                <a:cubicBezTo>
                  <a:pt x="349725" y="5003801"/>
                  <a:pt x="335627" y="5022852"/>
                  <a:pt x="334485" y="5041521"/>
                </a:cubicBezTo>
                <a:cubicBezTo>
                  <a:pt x="332628" y="5073241"/>
                  <a:pt x="310088" y="5101639"/>
                  <a:pt x="308337" y="5133224"/>
                </a:cubicBezTo>
                <a:lnTo>
                  <a:pt x="308337" y="5133225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cubicBezTo>
                  <a:pt x="350964" y="5289657"/>
                  <a:pt x="359489" y="5307422"/>
                  <a:pt x="362870" y="5326163"/>
                </a:cubicBez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5103" y="5507668"/>
                </a:lnTo>
                <a:cubicBezTo>
                  <a:pt x="335056" y="5516503"/>
                  <a:pt x="337532" y="5524837"/>
                  <a:pt x="345723" y="5531694"/>
                </a:cubicBez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cubicBezTo>
                  <a:pt x="164171" y="5900323"/>
                  <a:pt x="156361" y="5918042"/>
                  <a:pt x="154075" y="5935949"/>
                </a:cubicBezTo>
                <a:lnTo>
                  <a:pt x="154075" y="5935950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62457" y="6361540"/>
                </a:lnTo>
                <a:lnTo>
                  <a:pt x="162684" y="6365557"/>
                </a:lnTo>
                <a:lnTo>
                  <a:pt x="163946" y="6387910"/>
                </a:lnTo>
                <a:lnTo>
                  <a:pt x="166047" y="6392243"/>
                </a:lnTo>
                <a:lnTo>
                  <a:pt x="173364" y="6407333"/>
                </a:lnTo>
                <a:lnTo>
                  <a:pt x="173364" y="6407332"/>
                </a:lnTo>
                <a:lnTo>
                  <a:pt x="166047" y="6392243"/>
                </a:lnTo>
                <a:lnTo>
                  <a:pt x="163946" y="6387910"/>
                </a:lnTo>
                <a:lnTo>
                  <a:pt x="162684" y="6365557"/>
                </a:ln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5"/>
                </a:ln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60957" y="5909351"/>
                </a:lnTo>
                <a:cubicBezTo>
                  <a:pt x="164171" y="5900611"/>
                  <a:pt x="168076" y="5892038"/>
                  <a:pt x="171981" y="5883752"/>
                </a:cubicBez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cubicBezTo>
                  <a:pt x="341628" y="5528265"/>
                  <a:pt x="338961" y="5524467"/>
                  <a:pt x="337324" y="5520422"/>
                </a:cubicBez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4317" y="5355014"/>
                </a:lnTo>
                <a:cubicBezTo>
                  <a:pt x="366264" y="5325412"/>
                  <a:pt x="358727" y="5298086"/>
                  <a:pt x="335437" y="5272796"/>
                </a:cubicBez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4"/>
                </a:lnTo>
                <a:lnTo>
                  <a:pt x="315052" y="5166113"/>
                </a:lnTo>
                <a:lnTo>
                  <a:pt x="308337" y="5133225"/>
                </a:lnTo>
                <a:lnTo>
                  <a:pt x="315482" y="5102461"/>
                </a:lnTo>
                <a:cubicBezTo>
                  <a:pt x="322817" y="5082339"/>
                  <a:pt x="333247" y="5062669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72538" y="4969748"/>
                  <a:pt x="383790" y="4953853"/>
                  <a:pt x="385799" y="4933805"/>
                </a:cubicBezTo>
                <a:lnTo>
                  <a:pt x="385799" y="4933805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87469" y="4867614"/>
                </a:lnTo>
                <a:cubicBezTo>
                  <a:pt x="392589" y="4853636"/>
                  <a:pt x="401352" y="4840633"/>
                  <a:pt x="412401" y="4828917"/>
                </a:cubicBez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lnTo>
                  <a:pt x="401733" y="4221391"/>
                </a:lnTo>
                <a:lnTo>
                  <a:pt x="401733" y="4221391"/>
                </a:lnTo>
                <a:lnTo>
                  <a:pt x="401638" y="4192388"/>
                </a:lnTo>
                <a:lnTo>
                  <a:pt x="405543" y="4165384"/>
                </a:lnTo>
                <a:cubicBezTo>
                  <a:pt x="414402" y="4144333"/>
                  <a:pt x="417831" y="4123948"/>
                  <a:pt x="416855" y="4103826"/>
                </a:cubicBez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20"/>
                </a:ln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8"/>
                </a:ln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3"/>
                </a:lnTo>
                <a:lnTo>
                  <a:pt x="366072" y="2947862"/>
                </a:lnTo>
                <a:cubicBezTo>
                  <a:pt x="364965" y="2913982"/>
                  <a:pt x="351534" y="2881226"/>
                  <a:pt x="341533" y="2848793"/>
                </a:cubicBez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16497" y="2426822"/>
                  <a:pt x="410353" y="2444777"/>
                  <a:pt x="409472" y="2463017"/>
                </a:cubicBezTo>
                <a:lnTo>
                  <a:pt x="409472" y="2463018"/>
                </a:lnTo>
                <a:lnTo>
                  <a:pt x="409472" y="2463018"/>
                </a:lnTo>
                <a:cubicBezTo>
                  <a:pt x="408591" y="2481259"/>
                  <a:pt x="412972" y="2499786"/>
                  <a:pt x="418115" y="2518265"/>
                </a:cubicBez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52"/>
                </a:ln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lnTo>
                  <a:pt x="296001" y="2745352"/>
                </a:ln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cubicBezTo>
                  <a:pt x="415544" y="2509025"/>
                  <a:pt x="413163" y="2499773"/>
                  <a:pt x="411535" y="2490551"/>
                </a:cubicBezTo>
                <a:lnTo>
                  <a:pt x="409472" y="2463018"/>
                </a:lnTo>
                <a:lnTo>
                  <a:pt x="415303" y="2435913"/>
                </a:lnTo>
                <a:cubicBezTo>
                  <a:pt x="418938" y="2426977"/>
                  <a:pt x="424451" y="2418154"/>
                  <a:pt x="432404" y="2409486"/>
                </a:cubicBez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2926" y="1453958"/>
                </a:moveTo>
                <a:lnTo>
                  <a:pt x="798723" y="1459073"/>
                </a:lnTo>
                <a:lnTo>
                  <a:pt x="807941" y="1481572"/>
                </a:lnTo>
                <a:lnTo>
                  <a:pt x="798724" y="1459074"/>
                </a:lnTo>
                <a:lnTo>
                  <a:pt x="798723" y="1459073"/>
                </a:lnTo>
                <a:lnTo>
                  <a:pt x="798723" y="1459073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69105" y="298169"/>
                </a:moveTo>
                <a:lnTo>
                  <a:pt x="783887" y="313533"/>
                </a:ln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lnTo>
                  <a:pt x="783887" y="313533"/>
                </a:lnTo>
                <a:lnTo>
                  <a:pt x="783887" y="313533"/>
                </a:ln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58551" y="228948"/>
                </a:lnTo>
                <a:lnTo>
                  <a:pt x="758551" y="228949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4543953" y="2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284400" y="6858001"/>
                </a:ln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lnTo>
                  <a:pt x="311551" y="6702976"/>
                </a:lnTo>
                <a:lnTo>
                  <a:pt x="311551" y="6702976"/>
                </a:lnTo>
                <a:cubicBezTo>
                  <a:pt x="311956" y="6689783"/>
                  <a:pt x="307622" y="6676448"/>
                  <a:pt x="296953" y="6662541"/>
                </a:cubicBezTo>
                <a:cubicBezTo>
                  <a:pt x="293286" y="6657825"/>
                  <a:pt x="290989" y="6651967"/>
                  <a:pt x="289870" y="6645552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lnTo>
                  <a:pt x="328959" y="6564620"/>
                </a:ln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58" y="6625225"/>
                </a:lnTo>
                <a:cubicBezTo>
                  <a:pt x="287762" y="6639108"/>
                  <a:pt x="289619" y="6653111"/>
                  <a:pt x="296953" y="6662542"/>
                </a:cubicBezTo>
                <a:cubicBezTo>
                  <a:pt x="302288" y="6669496"/>
                  <a:pt x="306038" y="6676306"/>
                  <a:pt x="308405" y="6683027"/>
                </a:cubicBezTo>
                <a:lnTo>
                  <a:pt x="311551" y="6702976"/>
                </a:ln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78237" y="6812064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grpSp>
        <p:nvGrpSpPr>
          <p:cNvPr id="16" name="Group 9">
            <a:extLst>
              <a:ext uri="{FF2B5EF4-FFF2-40B4-BE49-F238E27FC236}">
                <a16:creationId xmlns:a16="http://schemas.microsoft.com/office/drawing/2014/main" id="{564DEED3-BC52-4F15-8426-D33275CB0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874716" cy="6858001"/>
            <a:chOff x="7620000" y="-1"/>
            <a:chExt cx="874716" cy="685800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37D94AD-9CD7-4F7F-B13A-399B37840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1">
              <a:extLst>
                <a:ext uri="{FF2B5EF4-FFF2-40B4-BE49-F238E27FC236}">
                  <a16:creationId xmlns:a16="http://schemas.microsoft.com/office/drawing/2014/main" id="{DF6D3FDC-6FDD-4615-B246-1FC651E95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11670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676D8BC-B6FB-4E98-A931-DD86C3BB6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415" y="0"/>
            <a:ext cx="3373170" cy="6858000"/>
          </a:xfrm>
          <a:prstGeom prst="rect">
            <a:avLst/>
          </a:prstGeom>
        </p:spPr>
      </p:pic>
      <p:pic>
        <p:nvPicPr>
          <p:cNvPr id="7" name="Picture 6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B7006583-3AEB-4777-92EB-3C40BB592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463" y="0"/>
            <a:ext cx="7273073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A1E823-01B8-4B0B-A6F6-A818F4447A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617" y="0"/>
            <a:ext cx="4698765" cy="6858000"/>
          </a:xfrm>
          <a:prstGeom prst="rect">
            <a:avLst/>
          </a:prstGeom>
        </p:spPr>
      </p:pic>
      <p:pic>
        <p:nvPicPr>
          <p:cNvPr id="11" name="Picture 10" descr="A cross with a cross on it&#10;&#10;Description automatically generated with low confidence">
            <a:extLst>
              <a:ext uri="{FF2B5EF4-FFF2-40B4-BE49-F238E27FC236}">
                <a16:creationId xmlns:a16="http://schemas.microsoft.com/office/drawing/2014/main" id="{699D1CDA-3601-4545-83A8-16EDAF37D5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759" y="0"/>
            <a:ext cx="5778481" cy="6858000"/>
          </a:xfrm>
          <a:prstGeom prst="rect">
            <a:avLst/>
          </a:prstGeom>
        </p:spPr>
      </p:pic>
      <p:pic>
        <p:nvPicPr>
          <p:cNvPr id="13" name="Picture 12" descr="A close up of a spider&#10;&#10;Description automatically generated with medium confidence">
            <a:extLst>
              <a:ext uri="{FF2B5EF4-FFF2-40B4-BE49-F238E27FC236}">
                <a16:creationId xmlns:a16="http://schemas.microsoft.com/office/drawing/2014/main" id="{94218F63-ED38-4CC5-AEC4-1082A93B18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089" y="0"/>
            <a:ext cx="6251822" cy="6858000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C05C6251-D794-4EB9-9334-FF66127365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265" y="0"/>
            <a:ext cx="58414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0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347 L -0.00026 -0.00347 C -0.01302 -0.00556 -0.00195 -0.00162 -0.00859 -0.00856 C -0.00964 -0.00972 -0.01198 -0.01065 -0.01198 -0.01065 C -0.01628 -0.01829 -0.01172 -0.01134 -0.01927 -0.01759 C -0.02005 -0.01829 -0.0207 -0.01968 -0.02148 -0.0206 C -0.02253 -0.02176 -0.0237 -0.02245 -0.02487 -0.02338 C -0.02669 -0.02523 -0.02891 -0.02824 -0.03099 -0.0294 C -0.03203 -0.03009 -0.0332 -0.03009 -0.03437 -0.03056 C -0.0431 -0.03935 -0.03385 -0.03102 -0.04167 -0.03542 C -0.05286 -0.0419 -0.0638 -0.05023 -0.07526 -0.05532 L -0.0819 -0.05833 C -0.08359 -0.05903 -0.08529 -0.05926 -0.08698 -0.06042 C -0.08997 -0.06204 -0.09284 -0.06458 -0.09596 -0.0662 C -0.11172 -0.07477 -0.10234 -0.06782 -0.11771 -0.07523 C -0.11992 -0.07616 -0.12187 -0.07755 -0.12396 -0.07917 C -0.12852 -0.08287 -0.13255 -0.08889 -0.13737 -0.0912 L -0.14349 -0.09421 C -0.14987 -0.10162 -0.15768 -0.11157 -0.16484 -0.11505 C -0.16758 -0.11644 -0.17044 -0.11736 -0.17318 -0.11898 C -0.17435 -0.11968 -0.17539 -0.12106 -0.17656 -0.12199 C -0.17786 -0.12315 -0.17917 -0.12384 -0.18047 -0.125 C -0.18815 -0.13125 -0.17904 -0.12431 -0.18776 -0.13194 C -0.19701 -0.14005 -0.18672 -0.13009 -0.19505 -0.13796 C -0.20039 -0.14306 -0.19714 -0.14144 -0.20234 -0.14282 C -0.20339 -0.14398 -0.20443 -0.14514 -0.2056 -0.14583 C -0.20937 -0.14838 -0.20872 -0.14722 -0.21185 -0.14884 C -0.21406 -0.15 -0.21641 -0.15116 -0.21849 -0.15278 C -0.21979 -0.15394 -0.22109 -0.15509 -0.2224 -0.15579 C -0.22643 -0.1581 -0.22396 -0.15556 -0.22695 -0.15787 C -0.23099 -0.16088 -0.22721 -0.15903 -0.23138 -0.16088 C -0.2319 -0.16181 -0.23242 -0.16319 -0.23307 -0.16389 C -0.23464 -0.16528 -0.23737 -0.1662 -0.23919 -0.16667 C -0.23932 -0.1669 -0.24258 -0.1713 -0.2431 -0.17176 C -0.24466 -0.17269 -0.24622 -0.17292 -0.24766 -0.17384 L -0.24935 -0.17477 C -0.25 -0.17569 -0.25078 -0.17685 -0.25156 -0.17778 C -0.25208 -0.17847 -0.25273 -0.17894 -0.25326 -0.17963 C -0.25456 -0.18194 -0.25573 -0.18472 -0.25716 -0.18657 C -0.25807 -0.18796 -0.25911 -0.18912 -0.2599 -0.19074 C -0.26146 -0.19375 -0.26315 -0.20116 -0.26549 -0.20255 C -0.26862 -0.2044 -0.26667 -0.20324 -0.27109 -0.20648 C -0.27682 -0.21667 -0.26784 -0.20139 -0.27565 -0.21157 C -0.27695 -0.21319 -0.27786 -0.21551 -0.27904 -0.21759 C -0.27956 -0.21852 -0.28008 -0.21968 -0.2806 -0.2206 C -0.28138 -0.22153 -0.28216 -0.22245 -0.28294 -0.22338 C -0.28568 -0.22685 -0.28542 -0.22546 -0.28737 -0.2294 C -0.29023 -0.23519 -0.28841 -0.23333 -0.2918 -0.24144 C -0.29245 -0.24282 -0.29297 -0.24398 -0.29349 -0.24537 C -0.29544 -0.25069 -0.2957 -0.25324 -0.29857 -0.25833 L -0.30195 -0.26435 C -0.30247 -0.26528 -0.30286 -0.2669 -0.30365 -0.26736 L -0.30534 -0.26829 C -0.30625 -0.26968 -0.30703 -0.27106 -0.30807 -0.27222 C -0.30859 -0.27292 -0.31159 -0.27407 -0.31198 -0.27431 C -0.31237 -0.27523 -0.31263 -0.27639 -0.31315 -0.27731 C -0.31445 -0.27963 -0.31523 -0.27917 -0.31706 -0.28009 C -0.31758 -0.28056 -0.3181 -0.28079 -0.31875 -0.28125 C -0.32057 -0.28218 -0.32187 -0.28241 -0.32383 -0.2831 C -0.32513 -0.28449 -0.32643 -0.28542 -0.32773 -0.28727 C -0.33047 -0.2912 -0.32812 -0.28935 -0.33099 -0.2912 C -0.33138 -0.29213 -0.33164 -0.29329 -0.33216 -0.29421 C -0.33268 -0.29468 -0.33333 -0.29468 -0.33385 -0.29514 C -0.33424 -0.2956 -0.33464 -0.29653 -0.3349 -0.29699 L -0.3349 -0.29699 " pathEditMode="relative" ptsTypes="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162 L 0.00091 -0.00162 L -0.00417 0.00046 C -0.00495 0.00069 -0.00573 0.00116 -0.00638 0.00139 C -0.01992 0.00417 -0.02305 0.0037 -0.03828 0.0044 C -0.05651 0.0081 -0.04466 0.00602 -0.08424 0.00347 C -0.08542 0.00324 -0.08646 0.00255 -0.08763 0.00231 C -0.09219 0.00162 -0.09687 0.00116 -0.10156 0.00046 C -0.10312 0.00023 -0.10456 -0.00046 -0.10599 -0.00069 C -0.11263 -0.00139 -0.11914 -0.00185 -0.12565 -0.00255 C -0.14714 -0.00718 -0.1207 -0.00208 -0.15312 -0.00556 C -0.15625 -0.00602 -0.15937 -0.00718 -0.16263 -0.00764 C -0.16758 -0.0081 -0.17266 -0.0081 -0.17773 -0.00856 C -0.18073 -0.0088 -0.18372 -0.00926 -0.18659 -0.00949 C -0.19258 -0.00926 -0.19857 -0.00926 -0.20456 -0.00856 C -0.20625 -0.00833 -0.20703 -0.00718 -0.20846 -0.00671 C -0.21107 -0.00556 -0.21146 -0.00625 -0.21354 -0.00463 C -0.21471 -0.0037 -0.21602 -0.00208 -0.21745 -0.00162 C -0.21927 -0.00116 -0.22122 -0.00093 -0.22305 -0.00069 C -0.22422 -0.00023 -0.22526 0.00023 -0.22643 0.00046 C -0.23047 0.00093 -0.23464 0.00116 -0.23867 0.00139 L -0.25599 0.0044 C -0.25807 0.00486 -0.26016 0.00532 -0.26224 0.00532 L -0.28737 0.00648 C -0.30156 0.00926 -0.29076 0.00741 -0.31979 0.00741 L -0.31979 0.00741 L -0.31979 0.00741 " pathEditMode="relative" ptsTypes="AAAAAAAAAAAAAAAAAAAAAAAAA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139 L 0.00039 -0.00139 C -0.00156 -0.00116 -0.00339 -0.00116 -0.00521 -0.00046 C -0.00599 -0.00023 -0.00625 0.00116 -0.0069 0.00139 C -0.00898 0.00231 -0.01107 0.00208 -0.01315 0.00255 C -0.0138 0.00324 -0.01458 0.00394 -0.01536 0.0044 C -0.01641 0.00509 -0.01758 0.00509 -0.01875 0.00556 C -0.01966 0.00579 -0.02057 0.00602 -0.02148 0.00648 C -0.02201 0.00718 -0.02253 0.00787 -0.02318 0.00833 C -0.02565 0.01065 -0.02617 0.01042 -0.02878 0.01134 C -0.03268 0.0162 -0.02773 0.01065 -0.0332 0.01435 C -0.03385 0.01481 -0.03424 0.01597 -0.0349 0.01644 C -0.0362 0.01736 -0.03763 0.01759 -0.0388 0.01829 C -0.04453 0.02199 -0.03737 0.01898 -0.04388 0.0213 C -0.04414 0.02176 -0.04714 0.02593 -0.04779 0.02639 C -0.04857 0.02685 -0.04935 0.02708 -0.05 0.02731 C -0.05195 0.0294 -0.05404 0.03056 -0.0556 0.03333 C -0.05768 0.03704 -0.05651 0.03588 -0.05898 0.03727 C -0.06328 0.04491 -0.0612 0.04329 -0.06458 0.04514 C -0.06536 0.04653 -0.06602 0.04815 -0.0668 0.04931 C -0.0681 0.05069 -0.0724 0.05255 -0.07357 0.05324 C -0.07526 0.05417 -0.07682 0.05532 -0.07865 0.05625 C -0.0793 0.05648 -0.08008 0.05671 -0.08086 0.05718 C -0.08177 0.05787 -0.08268 0.05856 -0.08359 0.05926 C -0.08411 0.05949 -0.08477 0.05972 -0.08529 0.06019 C -0.08685 0.06111 -0.08828 0.06227 -0.08971 0.06319 C -0.09089 0.06366 -0.09206 0.06389 -0.0931 0.06412 C -0.09401 0.06481 -0.09505 0.06528 -0.09596 0.0662 C -0.09661 0.0669 -0.09687 0.06852 -0.09766 0.06921 C -0.09844 0.06991 -0.09948 0.06968 -0.10039 0.07014 C -0.10104 0.07037 -0.10156 0.07083 -0.10208 0.07106 C -0.10664 0.07616 -0.10508 0.07569 -0.10885 0.07708 C -0.10977 0.07755 -0.11068 0.07778 -0.11159 0.07801 C -0.11211 0.0787 -0.11276 0.0794 -0.11328 0.08009 C -0.11406 0.08102 -0.11471 0.08241 -0.11549 0.0831 C -0.12148 0.08796 -0.11875 0.08472 -0.12279 0.08704 C -0.13177 0.09236 -0.11953 0.08611 -0.12839 0.09005 C -0.12969 0.09051 -0.1319 0.09236 -0.13281 0.09306 C -0.13346 0.09329 -0.13398 0.09352 -0.13451 0.09398 C -0.13477 0.09421 -0.13815 0.09676 -0.13906 0.09699 C -0.14049 0.09745 -0.14206 0.09769 -0.14349 0.09792 C -0.14401 0.09861 -0.14453 0.09954 -0.14518 0.1 C -0.14648 0.10069 -0.14779 0.10069 -0.14909 0.10093 C -0.15 0.10116 -0.15091 0.10162 -0.15195 0.10185 L -0.1569 0.10394 C -0.15768 0.10417 -0.15846 0.10463 -0.15911 0.10486 C -0.16042 0.10532 -0.16185 0.10556 -0.16315 0.10602 C -0.16497 0.10694 -0.1651 0.10694 -0.16706 0.10903 C -0.16758 0.10949 -0.1681 0.11042 -0.16875 0.11088 C -0.16979 0.11181 -0.17096 0.11227 -0.17201 0.11296 C -0.17266 0.11319 -0.17318 0.11343 -0.1737 0.11389 C -0.17461 0.11458 -0.17552 0.11528 -0.17656 0.11597 C -0.17747 0.11644 -0.17839 0.11644 -0.1793 0.1169 C -0.18255 0.1206 -0.17943 0.11736 -0.18437 0.12083 L -0.18997 0.12477 L -0.19271 0.12685 C -0.19544 0.1338 -0.1918 0.12546 -0.19661 0.13171 C -0.19792 0.13356 -0.1987 0.13611 -0.2 0.13773 C -0.20065 0.13843 -0.20117 0.13889 -0.20169 0.13981 C -0.20443 0.14375 -0.20221 0.1419 -0.2056 0.14583 C -0.20638 0.14653 -0.20716 0.14699 -0.20781 0.14769 C -0.20885 0.14861 -0.20964 0.15 -0.21068 0.15069 C -0.21172 0.15162 -0.21406 0.15278 -0.21406 0.15278 C -0.21432 0.15301 -0.21732 0.15718 -0.21797 0.15764 C -0.21862 0.1581 -0.2194 0.15833 -0.22018 0.15856 C -0.22096 0.15926 -0.22174 0.15972 -0.2224 0.16065 C -0.22305 0.16157 -0.22344 0.16296 -0.22409 0.16366 C -0.225 0.16458 -0.22604 0.16481 -0.22695 0.16574 C -0.23203 0.1706 -0.22669 0.16713 -0.23086 0.16968 C -0.23281 0.175 -0.23086 0.17083 -0.23359 0.17361 C -0.23555 0.17546 -0.23724 0.17778 -0.23919 0.17963 C -0.23997 0.18032 -0.24062 0.18102 -0.24141 0.18148 C -0.24193 0.18194 -0.24258 0.18194 -0.2431 0.18264 C -0.24414 0.18356 -0.24857 0.18819 -0.25039 0.19051 C -0.25117 0.19144 -0.25182 0.19259 -0.2526 0.19352 C -0.25312 0.19398 -0.25378 0.19398 -0.2543 0.19444 C -0.25495 0.19491 -0.25547 0.19583 -0.25599 0.19653 C -0.25677 0.19722 -0.25742 0.19769 -0.2582 0.19838 C -0.25885 0.19954 -0.25924 0.20046 -0.2599 0.20139 C -0.26576 0.20995 -0.2625 0.20486 -0.26602 0.20949 C -0.27096 0.21551 -0.26602 0.20972 -0.26992 0.21435 C -0.27109 0.22014 -0.26979 0.21481 -0.27279 0.22037 C -0.27656 0.22708 -0.27109 0.21991 -0.27552 0.22523 C -0.27591 0.22639 -0.27617 0.22755 -0.27669 0.22824 C -0.27721 0.22917 -0.27799 0.2294 -0.27839 0.23032 C -0.28112 0.23634 -0.27565 0.23032 -0.28112 0.23519 C -0.28255 0.24282 -0.28047 0.2338 -0.28346 0.24028 C -0.28372 0.24097 -0.28359 0.24236 -0.28398 0.24329 C -0.28437 0.24421 -0.28516 0.24444 -0.28568 0.24514 C -0.2862 0.24606 -0.28672 0.24722 -0.28737 0.24815 C -0.28945 0.25162 -0.28984 0.25185 -0.2918 0.25417 C -0.29284 0.25972 -0.2918 0.25625 -0.29622 0.26111 C -0.29687 0.26181 -0.2974 0.26273 -0.29792 0.26319 C -0.29961 0.26435 -0.3013 0.26505 -0.30299 0.2662 L -0.30469 0.26713 C -0.30521 0.26782 -0.30586 0.26829 -0.30638 0.26898 C -0.30703 0.27037 -0.30755 0.27176 -0.30807 0.27315 C -0.30846 0.27407 -0.30872 0.27523 -0.30911 0.27616 C -0.30964 0.27685 -0.31029 0.27731 -0.31081 0.27801 C -0.31107 0.2794 -0.31094 0.28102 -0.31146 0.28194 C -0.31224 0.2838 -0.31471 0.28611 -0.31471 0.28611 C -0.31914 0.2794 -0.31862 0.2831 -0.31862 0.27708 L -0.31706 0.30602 " pathEditMode="relative" ptsTypes="AAAAAAAAAAAAAAAAAAAAAAAAAAAAAAAAAAAAAAAAAAAAAAAAAAAAAAAAAAAAAAAAAAAAAAAAAAAAAAAAAAAAAAAAAAAAAAAAAAAAA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0139 L 0.0026 0.00139 C 0.01159 -0.00417 0.00378 0 0.01602 -0.00463 C 0.01654 -0.00486 0.01706 -0.00556 0.01771 -0.00579 C 0.02435 -0.00833 0.02513 -0.00833 0.03047 -0.00972 C 0.03932 -0.01644 0.03906 -0.01644 0.04896 -0.02269 C 0.04974 -0.02315 0.05052 -0.02315 0.05117 -0.02361 C 0.05456 -0.02685 0.0582 -0.02963 0.06133 -0.03356 C 0.06328 -0.03588 0.06458 -0.03981 0.06641 -0.04259 C 0.06693 -0.04352 0.06797 -0.04352 0.06862 -0.04444 C 0.07513 -0.05347 0.06732 -0.05046 0.08086 -0.06134 C 0.0901 -0.06898 0.09987 -0.07407 0.10938 -0.08032 C 0.11003 -0.08056 0.11055 -0.08102 0.11107 -0.08125 L 0.11276 -0.08218 C 0.12734 -0.10069 0.11615 -0.08519 0.13464 -0.11898 C 0.13529 -0.12037 0.1362 -0.12106 0.13685 -0.12199 C 0.1375 -0.12292 0.13789 -0.12431 0.13854 -0.125 C 0.14388 -0.13218 0.14974 -0.13819 0.15482 -0.14583 C 0.1599 -0.15394 0.16953 -0.1706 0.17656 -0.17778 C 0.18034 -0.18171 0.18216 -0.18218 0.18555 -0.1838 C 0.19167 -0.19005 0.19427 -0.19236 0.20013 -0.20069 C 0.20247 -0.20394 0.20443 -0.20833 0.20677 -0.21157 C 0.20951 -0.21528 0.21224 -0.21875 0.21523 -0.22153 C 0.2375 -0.24306 0.23151 -0.23981 0.24427 -0.24537 C 0.25833 -0.25856 0.25065 -0.25069 0.26615 -0.26921 C 0.26667 -0.26991 0.26732 -0.27037 0.26784 -0.2713 C 0.26953 -0.27431 0.27096 -0.27778 0.27292 -0.28032 C 0.28008 -0.28912 0.27813 -0.28519 0.28242 -0.28819 L 0.29362 -0.29606 C 0.29414 -0.29722 0.29466 -0.29815 0.29531 -0.29907 C 0.2957 -0.3 0.29648 -0.30023 0.29688 -0.30116 C 0.2974 -0.30185 0.29753 -0.30324 0.29805 -0.30417 C 0.29857 -0.30486 0.29922 -0.30532 0.29974 -0.30602 C 0.30625 -0.3162 0.29857 -0.30602 0.30586 -0.31597 C 0.30638 -0.31667 0.30703 -0.31736 0.30755 -0.31806 C 0.30833 -0.31898 0.30885 -0.3206 0.30977 -0.32106 C 0.31367 -0.32315 0.32161 -0.32593 0.32161 -0.32593 C 0.32227 -0.32662 0.32318 -0.32685 0.32383 -0.32801 C 0.32695 -0.33356 0.32383 -0.33565 0.32943 -0.34097 C 0.33099 -0.34236 0.33307 -0.34167 0.33503 -0.3419 C 0.3375 -0.3463 0.33633 -0.34514 0.33841 -0.34676 L 0.33841 -0.34676 " pathEditMode="relative" ptsTypes="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255 L -0.00013 -0.00255 C 0.00182 -0.00324 0.00391 -0.0037 0.00599 -0.00463 C 0.00716 -0.00509 0.0082 -0.00625 0.00938 -0.00671 C 0.01432 -0.00856 0.0194 -0.01042 0.02448 -0.01157 C 0.02773 -0.0125 0.03112 -0.01227 0.03451 -0.0125 C 0.03841 -0.01227 0.04232 -0.01204 0.04622 -0.01157 C 0.04779 -0.01134 0.04922 -0.01042 0.05078 -0.01065 C 0.05768 -0.01111 0.06458 -0.01273 0.07148 -0.01366 C 0.07435 -0.01389 0.07734 -0.01412 0.08034 -0.01458 C 0.08451 -0.01528 0.08854 -0.0162 0.09271 -0.01667 C 0.09753 -0.01713 0.10234 -0.01736 0.10729 -0.01759 C 0.10951 -0.02361 0.10794 -0.02106 0.1151 -0.02153 C 0.12292 -0.02199 0.13073 -0.02222 0.13854 -0.02245 L 0.23542 -0.0206 C 0.23685 -0.0206 0.23828 -0.01944 0.23984 -0.01968 C 0.24141 -0.01968 0.24284 -0.0213 0.24427 -0.02153 C 0.24844 -0.02245 0.25247 -0.02292 0.25664 -0.02361 C 0.27083 -0.02315 0.28503 -0.02361 0.29922 -0.02245 C 0.29922 -0.02245 0.31146 -0.01991 0.31536 -0.01852 C 0.31615 -0.01829 0.3168 -0.01782 0.31758 -0.01759 C 0.32044 -0.01713 0.32318 -0.0169 0.32604 -0.01667 C 0.32786 -0.01597 0.32969 -0.01435 0.33164 -0.01458 C 0.34297 -0.01551 0.36576 -0.01968 0.36576 -0.01968 C 0.38125 -0.02963 0.37552 -0.0294 0.38203 -0.0294 L 0.38203 -0.0294 " pathEditMode="relative" ptsTypes="AAAAAAAAAAAAAAAAAAAAAAAAAA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0139 L 0.00208 -0.00139 C 0.00391 -0.00023 0.00573 0.00139 0.00755 0.00255 C 0.00846 0.00301 0.00951 0.00278 0.01042 0.00347 C 0.01237 0.00509 0.01393 0.00856 0.01602 0.00949 C 0.01836 0.01042 0.01901 0.01065 0.02161 0.0125 C 0.02292 0.01343 0.02422 0.01458 0.02552 0.01551 C 0.02656 0.01597 0.02773 0.01597 0.02891 0.01644 C 0.03099 0.01829 0.03177 0.01898 0.03385 0.0213 C 0.03464 0.02222 0.03529 0.02361 0.0362 0.02431 C 0.03698 0.025 0.03802 0.025 0.03893 0.02546 C 0.03984 0.02662 0.04076 0.02801 0.0418 0.0294 C 0.04232 0.03009 0.04297 0.03032 0.04349 0.03125 C 0.04401 0.03241 0.04388 0.03449 0.04453 0.03542 C 0.04544 0.03657 0.04792 0.03727 0.04792 0.03727 C 0.05221 0.04514 0.04661 0.03565 0.05182 0.04236 C 0.05247 0.04306 0.05286 0.04444 0.05352 0.04537 C 0.05404 0.04583 0.05469 0.04583 0.05521 0.0463 C 0.06003 0.05046 0.05599 0.04838 0.06016 0.05023 C 0.06185 0.05301 0.06237 0.05463 0.06471 0.05625 C 0.06563 0.05671 0.06654 0.05671 0.06745 0.05718 C 0.0681 0.05741 0.06862 0.05787 0.06914 0.0581 C 0.06979 0.0588 0.07018 0.05972 0.07083 0.06019 C 0.07161 0.06065 0.0724 0.06042 0.07305 0.06111 C 0.07826 0.06644 0.07109 0.0625 0.07695 0.06505 C 0.07799 0.0662 0.07891 0.0669 0.07982 0.06806 C 0.0832 0.07269 0.07982 0.07014 0.0832 0.07222 C 0.08516 0.07755 0.0832 0.07292 0.08594 0.07708 C 0.08659 0.07801 0.08698 0.07917 0.08763 0.08009 C 0.08867 0.08148 0.0901 0.08241 0.09102 0.08403 C 0.09154 0.08495 0.09206 0.08611 0.09271 0.08704 C 0.09388 0.08889 0.09518 0.08981 0.09661 0.09097 C 0.0974 0.09329 0.09805 0.09537 0.09935 0.09699 C 0.09987 0.09769 0.10052 0.09769 0.10104 0.09792 C 0.10247 0.10046 0.10404 0.1037 0.10612 0.10486 L 0.10781 0.10602 C 0.11302 0.11528 0.10456 0.10116 0.11276 0.11088 C 0.11341 0.11157 0.11393 0.11227 0.11445 0.11296 C 0.11523 0.11389 0.11589 0.11505 0.1168 0.11597 C 0.1194 0.11829 0.12005 0.1169 0.1224 0.11991 C 0.12292 0.1206 0.12344 0.12199 0.12396 0.12292 C 0.12448 0.12361 0.12513 0.12407 0.12565 0.12477 C 0.1293 0.13032 0.12682 0.12708 0.12956 0.1338 C 0.13008 0.13495 0.13073 0.13565 0.13125 0.13681 C 0.1319 0.13796 0.13242 0.13935 0.13294 0.14074 C 0.13359 0.14236 0.13503 0.14676 0.13581 0.14769 C 0.13659 0.14907 0.13763 0.14954 0.13854 0.15069 C 0.14688 0.16042 0.13555 0.14745 0.14245 0.15671 C 0.14401 0.1588 0.15013 0.16412 0.15091 0.16458 C 0.15143 0.16505 0.15208 0.16505 0.1526 0.16574 C 0.15443 0.16736 0.15612 0.17037 0.1582 0.17153 C 0.16003 0.17269 0.16016 0.17269 0.16211 0.17454 C 0.1651 0.17755 0.16237 0.17593 0.16602 0.17755 C 0.16901 0.18565 0.1651 0.17593 0.16875 0.18264 C 0.17031 0.18519 0.16953 0.18657 0.17161 0.18843 C 0.17266 0.18958 0.17383 0.18958 0.175 0.19051 C 0.17643 0.1919 0.17799 0.19282 0.17943 0.19444 C 0.18177 0.19722 0.18047 0.19583 0.18333 0.19838 C 0.18372 0.19954 0.18398 0.20069 0.18451 0.20139 C 0.1849 0.20208 0.18555 0.20208 0.18607 0.20255 C 0.18685 0.20301 0.18763 0.2037 0.18841 0.2044 C 0.19245 0.21157 0.18724 0.20324 0.19284 0.20949 C 0.19701 0.21412 0.19245 0.21065 0.1957 0.21528 C 0.19622 0.21644 0.19714 0.21667 0.19792 0.21736 C 0.1987 0.21829 0.19922 0.21968 0.20013 0.22037 C 0.20078 0.22106 0.20156 0.22106 0.20234 0.2213 C 0.20404 0.22222 0.2056 0.22361 0.20742 0.22431 C 0.20833 0.22477 0.20924 0.225 0.21016 0.22523 C 0.21133 0.22593 0.21237 0.22662 0.21354 0.22731 C 0.21641 0.22894 0.21536 0.22778 0.21862 0.2294 C 0.2207 0.23032 0.22044 0.23102 0.22305 0.23241 C 0.22396 0.23287 0.22487 0.23287 0.22591 0.23333 C 0.22656 0.23403 0.22734 0.23449 0.22813 0.23519 C 0.22865 0.23588 0.22917 0.23681 0.22982 0.23727 C 0.23034 0.23773 0.23086 0.23796 0.23151 0.23819 C 0.23216 0.23935 0.23294 0.24028 0.23372 0.2412 C 0.23633 0.24421 0.23516 0.24236 0.23763 0.24421 C 0.23841 0.24491 0.23906 0.2456 0.23984 0.2463 C 0.24206 0.24792 0.24323 0.24815 0.24544 0.24931 C 0.24688 0.25093 0.24779 0.25208 0.24935 0.25324 C 0.25026 0.2537 0.25365 0.25486 0.25443 0.25509 C 0.25534 0.25625 0.25625 0.25718 0.25716 0.2581 C 0.25781 0.2588 0.25833 0.25949 0.25885 0.26019 C 0.25964 0.26088 0.26042 0.26134 0.26107 0.26204 C 0.26211 0.26319 0.26302 0.26412 0.26393 0.26505 C 0.26445 0.26574 0.26497 0.26667 0.26563 0.26713 C 0.26628 0.26759 0.26706 0.26782 0.26784 0.26806 C 0.26836 0.26875 0.26888 0.26968 0.26953 0.27014 C 0.27174 0.2713 0.27617 0.27315 0.27617 0.27315 C 0.27682 0.27384 0.27721 0.27477 0.27786 0.275 C 0.27904 0.27569 0.28021 0.27569 0.28125 0.27616 C 0.28698 0.27801 0.28112 0.27662 0.28971 0.27801 C 0.29063 0.2787 0.29154 0.27963 0.29245 0.28009 C 0.29336 0.28056 0.29427 0.28056 0.29531 0.28102 C 0.29583 0.28125 0.29635 0.28171 0.29688 0.28194 C 0.30182 0.28449 0.29688 0.28171 0.30078 0.28403 C 0.30156 0.28495 0.30221 0.28634 0.30313 0.28704 C 0.30417 0.28773 0.30534 0.2875 0.30638 0.28796 C 0.30703 0.28819 0.30755 0.28889 0.30807 0.28912 C 0.30924 0.28935 0.31042 0.28958 0.31146 0.29005 C 0.31224 0.29028 0.31302 0.29074 0.31367 0.29097 C 0.31536 0.29306 0.31563 0.29352 0.31758 0.29491 C 0.31823 0.29537 0.31875 0.2956 0.31927 0.29606 C 0.31953 0.29699 0.31953 0.29815 0.31992 0.29884 C 0.32031 0.3 0.32096 0.30023 0.32161 0.30093 C 0.32552 0.30602 0.32227 0.30301 0.32878 0.30694 C 0.33125 0.31343 0.32826 0.30694 0.33216 0.31088 C 0.33281 0.31157 0.3332 0.31319 0.33385 0.31389 C 0.34063 0.31968 0.34753 0.32523 0.35456 0.32986 C 0.35664 0.33102 0.35872 0.33218 0.36068 0.3338 C 0.36172 0.33449 0.3625 0.33588 0.36354 0.33681 C 0.36419 0.33727 0.3681 0.33866 0.36862 0.33866 C 0.36888 0.33981 0.36914 0.3412 0.36966 0.34167 C 0.37656 0.34931 0.37083 0.33981 0.37422 0.34583 L 0.37422 0.34583 " pathEditMode="relative" ptsTypes="AAAAAAAAAAAAAAAAAAAAAAAAAAAAAAAAAAAAAAAAAAAAAAAAAAAAAAAAAAAAAAAAAAAAAAAAAAAAAAAAAAAAAAAAAAAAAAAAAAAAAAAAAAAAAAAAAAA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1293F-102F-48B8-8BBC-6EC3C4BE8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097518"/>
            <a:ext cx="10668000" cy="3048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“…he who is the 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blessed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only Sovereign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the 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King of kings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Lord of lords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who alone has 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immortality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who dwells in 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unapproachable light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whom no one has ever seen or can see. To him be 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honor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eternal dominion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Amen.”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Timothy 6:15-16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1410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furniture, altar&#10;&#10;Description automatically generated">
            <a:extLst>
              <a:ext uri="{FF2B5EF4-FFF2-40B4-BE49-F238E27FC236}">
                <a16:creationId xmlns:a16="http://schemas.microsoft.com/office/drawing/2014/main" id="{735E5228-85DE-4DCF-9489-827ADD202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81" y="182764"/>
            <a:ext cx="9928835" cy="6453743"/>
          </a:xfrm>
          <a:prstGeom prst="rect">
            <a:avLst/>
          </a:prstGeom>
        </p:spPr>
      </p:pic>
      <p:pic>
        <p:nvPicPr>
          <p:cNvPr id="9" name="Picture 8" descr="A picture containing ground, rock, outdoor, stone&#10;&#10;Description automatically generated">
            <a:extLst>
              <a:ext uri="{FF2B5EF4-FFF2-40B4-BE49-F238E27FC236}">
                <a16:creationId xmlns:a16="http://schemas.microsoft.com/office/drawing/2014/main" id="{C283E540-9812-4DCB-A3EA-F48756783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38" y="221493"/>
            <a:ext cx="9188923" cy="64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5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25 -7.40741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outdoor, boat&#10;&#10;Description automatically generated">
            <a:extLst>
              <a:ext uri="{FF2B5EF4-FFF2-40B4-BE49-F238E27FC236}">
                <a16:creationId xmlns:a16="http://schemas.microsoft.com/office/drawing/2014/main" id="{5BD8CE5F-E860-4CD9-9AD9-F53EB4CEA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641350"/>
            <a:ext cx="9779000" cy="5575300"/>
          </a:xfrm>
          <a:prstGeom prst="rect">
            <a:avLst/>
          </a:prstGeom>
        </p:spPr>
      </p:pic>
      <p:pic>
        <p:nvPicPr>
          <p:cNvPr id="7" name="Picture 6" descr="A building in the desert&#10;&#10;Description automatically generated with low confidence">
            <a:extLst>
              <a:ext uri="{FF2B5EF4-FFF2-40B4-BE49-F238E27FC236}">
                <a16:creationId xmlns:a16="http://schemas.microsoft.com/office/drawing/2014/main" id="{0370F94C-4747-467C-80D8-1584B1DDE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809" y="641350"/>
            <a:ext cx="7424382" cy="557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4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34D6BACB-1382-4578-9B86-8F8D757BF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63" y="288078"/>
            <a:ext cx="10291074" cy="6281843"/>
          </a:xfrm>
          <a:prstGeom prst="rect">
            <a:avLst/>
          </a:prstGeom>
        </p:spPr>
      </p:pic>
      <p:pic>
        <p:nvPicPr>
          <p:cNvPr id="7" name="Picture 6" descr="A picture containing grass, outdoor, rock, nature&#10;&#10;Description automatically generated">
            <a:extLst>
              <a:ext uri="{FF2B5EF4-FFF2-40B4-BE49-F238E27FC236}">
                <a16:creationId xmlns:a16="http://schemas.microsoft.com/office/drawing/2014/main" id="{F5EB8BAA-945F-4DB5-923B-D2B0BE612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39" y="279779"/>
            <a:ext cx="8427492" cy="632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9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37A6A03-7E25-4C88-9BA7-9C10B7CB2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097518"/>
            <a:ext cx="10668000" cy="3048001"/>
          </a:xfrm>
        </p:spPr>
        <p:txBody>
          <a:bodyPr>
            <a:normAutofit fontScale="92500"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“…and being found in 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human form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he 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humbled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himself by becoming 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obedient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the point of death, even 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death on a cross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Philippians 2:8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474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14C83-3F87-400C-ADFD-5F59769C6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290" y="1904999"/>
            <a:ext cx="10668000" cy="3048001"/>
          </a:xfrm>
        </p:spPr>
        <p:txBody>
          <a:bodyPr>
            <a:normAutofit fontScale="85000" lnSpcReduction="10000"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“…the 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ruler of the kings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 earth, to him who 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loved us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washed us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our sins in 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 own blood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has made us kings and priests to his God and father, to him by 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glory and dominion forever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ever.”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Revelation 1:5-6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206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978728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AnalogousFromLightSeed_2SEEDS">
      <a:dk1>
        <a:srgbClr val="000000"/>
      </a:dk1>
      <a:lt1>
        <a:srgbClr val="FFFFFF"/>
      </a:lt1>
      <a:dk2>
        <a:srgbClr val="412F24"/>
      </a:dk2>
      <a:lt2>
        <a:srgbClr val="E8E6E2"/>
      </a:lt2>
      <a:accent1>
        <a:srgbClr val="7594C4"/>
      </a:accent1>
      <a:accent2>
        <a:srgbClr val="6DADBB"/>
      </a:accent2>
      <a:accent3>
        <a:srgbClr val="8F8ECF"/>
      </a:accent3>
      <a:accent4>
        <a:srgbClr val="C48475"/>
      </a:accent4>
      <a:accent5>
        <a:srgbClr val="BD9D6C"/>
      </a:accent5>
      <a:accent6>
        <a:srgbClr val="A4A562"/>
      </a:accent6>
      <a:hlink>
        <a:srgbClr val="977F5B"/>
      </a:hlink>
      <a:folHlink>
        <a:srgbClr val="7F7F7F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6862</TotalTime>
  <Words>136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Nova Cond</vt:lpstr>
      <vt:lpstr>Calibri</vt:lpstr>
      <vt:lpstr>Impact</vt:lpstr>
      <vt:lpstr>Times New Roman</vt:lpstr>
      <vt:lpstr>TornVTI</vt:lpstr>
      <vt:lpstr>Perception of a 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Perception of a King</dc:title>
  <dc:creator>Ethan Hulsey</dc:creator>
  <cp:lastModifiedBy>Jeff Smelser</cp:lastModifiedBy>
  <cp:revision>2</cp:revision>
  <dcterms:created xsi:type="dcterms:W3CDTF">2021-01-12T23:56:48Z</dcterms:created>
  <dcterms:modified xsi:type="dcterms:W3CDTF">2021-01-24T16:18:11Z</dcterms:modified>
</cp:coreProperties>
</file>