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62"/>
  </p:notesMasterIdLst>
  <p:sldIdLst>
    <p:sldId id="267" r:id="rId4"/>
    <p:sldId id="313" r:id="rId5"/>
    <p:sldId id="256" r:id="rId6"/>
    <p:sldId id="268" r:id="rId7"/>
    <p:sldId id="269" r:id="rId8"/>
    <p:sldId id="266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57" r:id="rId35"/>
    <p:sldId id="258" r:id="rId36"/>
    <p:sldId id="259" r:id="rId37"/>
    <p:sldId id="260" r:id="rId38"/>
    <p:sldId id="261" r:id="rId39"/>
    <p:sldId id="262" r:id="rId40"/>
    <p:sldId id="263" r:id="rId41"/>
    <p:sldId id="264" r:id="rId42"/>
    <p:sldId id="265" r:id="rId43"/>
    <p:sldId id="311" r:id="rId44"/>
    <p:sldId id="312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96" y="48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2FBCC-292D-4927-AF6A-6F8697D920B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56BFA-869D-4D81-A913-493F809E3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Though</a:t>
            </a:r>
            <a:r>
              <a:rPr lang="en-US" baseline="0" dirty="0"/>
              <a:t> greater than all the kings and emperors, he yielded his life to a governor who was pressured by a mob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56BFA-869D-4D81-A913-493F809E306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6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ACF7-6F68-468E-A769-88A6B47A19E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AC82-8FB8-4F49-969F-E0B907A0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ACF7-6F68-468E-A769-88A6B47A19E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AC82-8FB8-4F49-969F-E0B907A0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9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ACF7-6F68-468E-A769-88A6B47A19E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AC82-8FB8-4F49-969F-E0B907A0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4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86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7E80-50D0-4630-B353-3AB3869FE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9E8D99-D056-4B61-8933-13FDF95DC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2EF3E-FEA3-4311-98FC-DFD875F9A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87A7-B6A7-4149-9959-CDBE32EA18F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E4CC5-800A-49DE-A392-349190790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212FC-C4DA-4E1E-8F6F-60ADB3AD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093F-B94F-4BCD-A016-FA6F4859E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45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7B3DA-75DB-413F-9D34-2FA269473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D442C-2965-417D-88A4-378495237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2EB03-5740-4808-B652-C8F827942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87A7-B6A7-4149-9959-CDBE32EA18F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FE307-D9A6-4BA2-8AD9-A19D73D18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0FCAF-42B5-4535-AA67-9B06917D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093F-B94F-4BCD-A016-FA6F4859E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66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9E89-8A8B-4932-8FAD-C1383FDC5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BDB9D-2D93-4827-854F-07D76138E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F9620-937F-4433-9BF8-1DC0C85DF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87A7-B6A7-4149-9959-CDBE32EA18F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89AB0-004B-4936-982E-045CC7B03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3C41C-89F6-45AB-A445-D43E401F0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093F-B94F-4BCD-A016-FA6F4859E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3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E7915-F704-466A-AEB5-5292D9563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CE80E-C44D-40A7-9E70-B8CF81A0F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0196F-AF41-434E-B68E-6446D208D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9F0BF-30C1-4B3D-A8E6-F9820717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87A7-B6A7-4149-9959-CDBE32EA18F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16CB0-C993-4A66-9179-9AA789F5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442AE-A651-4182-94EF-B710CDAD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093F-B94F-4BCD-A016-FA6F4859E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44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239E8-2283-470D-9F4E-88AA87BDC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10C04-4021-4B72-85D5-340786751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BB5BD3-7C67-42D0-A0A1-B9CA1F147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7961EB-074A-4E7B-9042-35762428C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17878-800F-42B9-A9E1-23BEEB00A2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A3AA74-E8EC-42B9-882D-53D4FA31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87A7-B6A7-4149-9959-CDBE32EA18F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8FE003-A777-4772-84FE-934A64164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2A04EF-DC54-4E75-9D29-5F1611BAE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093F-B94F-4BCD-A016-FA6F4859E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3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CA08A-B460-4283-8229-0426E30D3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A35F15-E055-4014-A3A3-6D33CFC98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87A7-B6A7-4149-9959-CDBE32EA18F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BE18EC-A6BC-4E82-A325-B7C67D372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2D7E2-E3E8-47E5-8034-CF1CE85BC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093F-B94F-4BCD-A016-FA6F4859E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78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F06332-EBEE-4D73-8C3B-1AABFA205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87A7-B6A7-4149-9959-CDBE32EA18F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D0C61E-3E85-4A16-875B-920DD858B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83581-5250-49E6-B78B-6386DD37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093F-B94F-4BCD-A016-FA6F4859E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0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ACF7-6F68-468E-A769-88A6B47A19E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AC82-8FB8-4F49-969F-E0B907A0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15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16A0C-77DB-492B-9163-F8753938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F8931-0890-440B-B451-712FFABC4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95731-C665-4769-958A-70BE98C2D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96FC7-7AF3-4F62-A752-625140BB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87A7-B6A7-4149-9959-CDBE32EA18F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FB708-AB85-4909-BAA4-78D00B71C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BE540-F080-4611-B6BD-16E92CAA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093F-B94F-4BCD-A016-FA6F4859E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2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D7B0-ABEF-471D-8D9F-B0A575806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BAACBA-B2DC-4DB2-A595-9C4FD677F2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AB6C97-BEBD-4A7C-95ED-D18BA1FDD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70824-1FDA-4189-AEAC-4351256D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87A7-B6A7-4149-9959-CDBE32EA18F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6055D-31B2-497E-BDD9-80CFED5D7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AE615-075B-45C5-A47E-65D672E4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093F-B94F-4BCD-A016-FA6F4859E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94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039D1-262D-470F-9931-884B100A5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898F47-228D-463E-8E33-37612AA70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B8112-CDD8-4200-858A-55246C6C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87A7-B6A7-4149-9959-CDBE32EA18F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DD18A-F35D-4B05-84BF-9C83E379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AB97B-0AEC-41E0-AAE2-AA4C28996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093F-B94F-4BCD-A016-FA6F4859E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53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C143BD-DB94-4680-80CF-426C072A5F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657C35-3DE4-49EB-A744-52A5DBE14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5A088-6031-48B8-AAAA-B3E363F30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87A7-B6A7-4149-9959-CDBE32EA18F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AC064-6C10-47A8-9EFA-80AF5BD97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EA49E-DE01-4E79-BF6A-555163EBA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093F-B94F-4BCD-A016-FA6F4859E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1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ACF7-6F68-468E-A769-88A6B47A19E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AC82-8FB8-4F49-969F-E0B907A0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1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ACF7-6F68-468E-A769-88A6B47A19E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AC82-8FB8-4F49-969F-E0B907A0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1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ACF7-6F68-468E-A769-88A6B47A19E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AC82-8FB8-4F49-969F-E0B907A0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4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ACF7-6F68-468E-A769-88A6B47A19E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AC82-8FB8-4F49-969F-E0B907A0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3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ACF7-6F68-468E-A769-88A6B47A19E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AC82-8FB8-4F49-969F-E0B907A0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ACF7-6F68-468E-A769-88A6B47A19E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AC82-8FB8-4F49-969F-E0B907A0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3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ACF7-6F68-468E-A769-88A6B47A19E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AC82-8FB8-4F49-969F-E0B907A0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4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0ACF7-6F68-468E-A769-88A6B47A19E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0AC82-8FB8-4F49-969F-E0B907A0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2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4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F435C3-3CA4-4975-9875-3EB25E031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96A96-43B2-4AA0-AFD6-C9AFB5EF1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B8E12-353D-4D12-8677-50B7BA8AD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287A7-B6A7-4149-9959-CDBE32EA18F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0253D-DBAD-449F-AEAB-5F3228A00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A0090-D61F-4225-BAD6-8FD2F092F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A093F-B94F-4BCD-A016-FA6F4859E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1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C43A80C-0887-48A1-8A45-C1195D33C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36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926675-E35F-4667-9FCD-F95BFE49B0A0}"/>
              </a:ext>
            </a:extLst>
          </p:cNvPr>
          <p:cNvSpPr/>
          <p:nvPr/>
        </p:nvSpPr>
        <p:spPr>
          <a:xfrm>
            <a:off x="1" y="3024850"/>
            <a:ext cx="9144000" cy="2677656"/>
          </a:xfrm>
          <a:prstGeom prst="rect">
            <a:avLst/>
          </a:prstGeom>
          <a:gradFill>
            <a:gsLst>
              <a:gs pos="0">
                <a:srgbClr val="000000">
                  <a:tint val="92000"/>
                  <a:shade val="100000"/>
                  <a:satMod val="150000"/>
                </a:srgbClr>
              </a:gs>
              <a:gs pos="28000">
                <a:srgbClr val="000000">
                  <a:tint val="100000"/>
                  <a:shade val="75000"/>
                  <a:satMod val="150000"/>
                </a:srgbClr>
              </a:gs>
              <a:gs pos="73000">
                <a:srgbClr val="000000">
                  <a:shade val="47000"/>
                  <a:satMod val="150000"/>
                </a:srgbClr>
              </a:gs>
              <a:gs pos="100000">
                <a:srgbClr val="000000">
                  <a:shade val="39000"/>
                  <a:satMod val="150000"/>
                </a:srgb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800" b="1" dirty="0">
              <a:solidFill>
                <a:prstClr val="white"/>
              </a:solidFill>
              <a:latin typeface="Tahoma" panose="020B0604030504040204" pitchFamily="34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</a:rPr>
              <a:t>This Webcast will begin at 11:45</a:t>
            </a:r>
          </a:p>
          <a:p>
            <a:pPr algn="ctr">
              <a:defRPr/>
            </a:pPr>
            <a:endParaRPr lang="en-US" sz="2800" b="1" dirty="0">
              <a:solidFill>
                <a:prstClr val="white"/>
              </a:solidFill>
              <a:latin typeface="Tahoma" panose="020B0604030504040204" pitchFamily="34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</a:rPr>
              <a:t>If you’re watching by Facebook,</a:t>
            </a:r>
          </a:p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</a:rPr>
              <a:t>you will experience a delay</a:t>
            </a:r>
          </a:p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</a:rPr>
              <a:t>of approximately 15 or 20 seconds</a:t>
            </a:r>
          </a:p>
        </p:txBody>
      </p:sp>
    </p:spTree>
    <p:extLst>
      <p:ext uri="{BB962C8B-B14F-4D97-AF65-F5344CB8AC3E}">
        <p14:creationId xmlns:p14="http://schemas.microsoft.com/office/powerpoint/2010/main" val="86914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381 - Work, For The Night Is Coming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381 - Work, For The Night Is Coming - 2.4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381 - Work, For The Night Is Coming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381 - Work, For The Night Is Coming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381 - Work, For The Night Is Coming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381 - Work, For The Night Is Coming - 3.4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361 - In His Time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361 - In His Time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361 - In His Time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361 - In His Time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24C3D5-087B-4097-8484-D0413C32B40E}"/>
              </a:ext>
            </a:extLst>
          </p:cNvPr>
          <p:cNvSpPr txBox="1"/>
          <p:nvPr/>
        </p:nvSpPr>
        <p:spPr>
          <a:xfrm>
            <a:off x="2667000" y="19050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875449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361 - In His Time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361 - In His Time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361 - In His Time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589 - As The Deer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589 - As The Deer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589 - As The Deer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589 - As The Deer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589 - As The Deer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589 - As The Deer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589 - As The Deer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381 - Work, For The Night Is Coming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589 - As The Deer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589 - As The Deer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76200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Mark 10</a:t>
            </a:r>
          </a:p>
          <a:p>
            <a:r>
              <a:rPr lang="en-US" sz="2600" b="1" baseline="30000"/>
              <a:t>35 </a:t>
            </a:r>
            <a:r>
              <a:rPr lang="en-US" sz="2600" dirty="0"/>
              <a:t>James and John, the two sons of Zebedee, came up to Jesus, saying, “Teacher, we want You to do for us whatever we ask of You.” </a:t>
            </a:r>
            <a:r>
              <a:rPr lang="en-US" sz="2600" b="1" baseline="30000" dirty="0"/>
              <a:t>36 </a:t>
            </a:r>
            <a:r>
              <a:rPr lang="en-US" sz="2600" dirty="0"/>
              <a:t>And He said to them, “What do you want Me to do for you?” </a:t>
            </a:r>
            <a:r>
              <a:rPr lang="en-US" sz="2600" b="1" baseline="30000" dirty="0"/>
              <a:t>37 </a:t>
            </a:r>
            <a:r>
              <a:rPr lang="en-US" sz="2600" dirty="0"/>
              <a:t>They said to Him, “Grant that we may sit, one on Your right and one on Your left, in Your glory.”</a:t>
            </a:r>
            <a:r>
              <a:rPr lang="en-US" sz="2600" b="1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719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76200"/>
            <a:ext cx="8382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Mark 10</a:t>
            </a:r>
          </a:p>
          <a:p>
            <a:r>
              <a:rPr lang="en-US" sz="2600" b="1" baseline="30000" dirty="0"/>
              <a:t>42 </a:t>
            </a:r>
            <a:r>
              <a:rPr lang="en-US" sz="2600" dirty="0"/>
              <a:t>Calling them to Himself, Jesus said to them, “You know that those who are recognized as rulers of the Gentiles lord it over them; and their great men exercise authority over them.</a:t>
            </a:r>
          </a:p>
          <a:p>
            <a:r>
              <a:rPr lang="en-US" sz="2600" b="1" dirty="0"/>
              <a:t>	</a:t>
            </a:r>
          </a:p>
          <a:p>
            <a:endParaRPr lang="en-US" sz="2600" b="1" dirty="0"/>
          </a:p>
          <a:p>
            <a:endParaRPr lang="en-US" sz="2600" b="1" dirty="0"/>
          </a:p>
          <a:p>
            <a:endParaRPr lang="en-US" sz="2600" b="1" dirty="0"/>
          </a:p>
          <a:p>
            <a:endParaRPr lang="en-US" sz="2600" b="1" dirty="0"/>
          </a:p>
          <a:p>
            <a:endParaRPr lang="en-US" sz="2600" b="1" dirty="0"/>
          </a:p>
          <a:p>
            <a:r>
              <a:rPr lang="en-US" sz="2600" b="1" baseline="30000" dirty="0"/>
              <a:t>43 </a:t>
            </a:r>
            <a:r>
              <a:rPr lang="en-US" sz="2600" dirty="0"/>
              <a:t>But it is not this way among you, but whoever wishes to become great among you shall be your servant; </a:t>
            </a:r>
            <a:r>
              <a:rPr lang="en-US" sz="2600" b="1" baseline="30000" dirty="0"/>
              <a:t>44 </a:t>
            </a:r>
            <a:r>
              <a:rPr lang="en-US" sz="2600" dirty="0"/>
              <a:t>and whoever wishes to be first among you shall be slave of all.</a:t>
            </a:r>
          </a:p>
          <a:p>
            <a:r>
              <a:rPr lang="en-US" sz="2600" b="1" baseline="30000" dirty="0"/>
              <a:t>45 </a:t>
            </a:r>
            <a:r>
              <a:rPr lang="en-US" sz="2600" dirty="0"/>
              <a:t>For even the Son of Man did not come to be served, but to serve, and to give His life a ransom for many.”</a:t>
            </a:r>
            <a:endParaRPr lang="en-US" sz="2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95400" y="24689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Julius Caesar</a:t>
            </a:r>
          </a:p>
          <a:p>
            <a:r>
              <a:rPr lang="en-US" sz="2400" b="1" dirty="0"/>
              <a:t>Cleopatra</a:t>
            </a:r>
          </a:p>
          <a:p>
            <a:r>
              <a:rPr lang="en-US" sz="2400" b="1" dirty="0"/>
              <a:t>Marc Antony and Octavian</a:t>
            </a:r>
          </a:p>
          <a:p>
            <a:r>
              <a:rPr lang="en-US" sz="2400" b="1" dirty="0"/>
              <a:t>Jesus is greater than them all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9134" y="3967877"/>
            <a:ext cx="5252466" cy="2585323"/>
          </a:xfrm>
          <a:prstGeom prst="rect">
            <a:avLst/>
          </a:prstGeom>
          <a:solidFill>
            <a:schemeClr val="bg1"/>
          </a:solidFill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Helvetica Neue"/>
              </a:rPr>
              <a:t>Ephesians 1:19</a:t>
            </a:r>
            <a:r>
              <a:rPr lang="en-US" b="1" i="1" dirty="0">
                <a:solidFill>
                  <a:srgbClr val="000000"/>
                </a:solidFill>
                <a:effectLst/>
                <a:latin typeface="Helvetica Neue"/>
              </a:rPr>
              <a:t>ff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Helvetica Neue"/>
              </a:rPr>
              <a:t>…These are in accordance with the working of the strength of His might </a:t>
            </a:r>
            <a:r>
              <a:rPr lang="en-US" b="1" baseline="30000" dirty="0">
                <a:solidFill>
                  <a:srgbClr val="000000"/>
                </a:solidFill>
                <a:effectLst/>
                <a:latin typeface="Arial"/>
              </a:rPr>
              <a:t>20 </a:t>
            </a:r>
            <a:r>
              <a:rPr lang="en-US" b="0" dirty="0">
                <a:solidFill>
                  <a:srgbClr val="000000"/>
                </a:solidFill>
                <a:effectLst/>
                <a:latin typeface="Helvetica Neue"/>
              </a:rPr>
              <a:t>which He brought about in Christ, when He raised Him from the dead and seated Him at His right hand in the heavenly places, </a:t>
            </a:r>
            <a:r>
              <a:rPr lang="en-US" b="1" baseline="30000" dirty="0">
                <a:solidFill>
                  <a:srgbClr val="000000"/>
                </a:solidFill>
                <a:effectLst/>
                <a:latin typeface="Arial"/>
              </a:rPr>
              <a:t>21 </a:t>
            </a:r>
            <a:r>
              <a:rPr lang="en-US" b="0" dirty="0">
                <a:solidFill>
                  <a:srgbClr val="000000"/>
                </a:solidFill>
                <a:effectLst/>
                <a:latin typeface="Helvetica Neue"/>
              </a:rPr>
              <a:t>far above all rule and authority and power and dominion, and every name that is named, not only in this age but also in the one to come.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3800" y="4064675"/>
            <a:ext cx="5252466" cy="2031325"/>
          </a:xfrm>
          <a:prstGeom prst="rect">
            <a:avLst/>
          </a:prstGeom>
          <a:solidFill>
            <a:schemeClr val="bg1"/>
          </a:solidFill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Helvetica Neue"/>
              </a:rPr>
              <a:t>Revelation 19:15</a:t>
            </a:r>
            <a:r>
              <a:rPr lang="en-US" b="1" i="1" dirty="0">
                <a:solidFill>
                  <a:srgbClr val="000000"/>
                </a:solidFill>
                <a:effectLst/>
                <a:latin typeface="Helvetica Neue"/>
              </a:rPr>
              <a:t>f</a:t>
            </a:r>
          </a:p>
          <a:p>
            <a:r>
              <a:rPr lang="en-US" dirty="0"/>
              <a:t> </a:t>
            </a:r>
            <a:r>
              <a:rPr lang="en-US" b="1" baseline="30000" dirty="0"/>
              <a:t>15 </a:t>
            </a:r>
            <a:r>
              <a:rPr lang="en-US" dirty="0"/>
              <a:t>From His mouth comes a sharp sword, so that with it He may strike down the nations, and He will rule them with a rod of iron; and He treads the wine press of the fierce wrath of God, the Almighty. </a:t>
            </a:r>
            <a:r>
              <a:rPr lang="en-US" b="1" baseline="30000" dirty="0"/>
              <a:t>16 </a:t>
            </a:r>
            <a:r>
              <a:rPr lang="en-US" dirty="0"/>
              <a:t>And on His robe and on His thigh He has a name written, “KING OF KINGS, AND LORD OF LORDS.”</a:t>
            </a:r>
            <a:endParaRPr lang="en-US" b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9334" y="2743200"/>
            <a:ext cx="3728466" cy="1754326"/>
          </a:xfrm>
          <a:prstGeom prst="rect">
            <a:avLst/>
          </a:prstGeom>
          <a:solidFill>
            <a:schemeClr val="bg1"/>
          </a:solidFill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Helvetica Neue"/>
              </a:rPr>
              <a:t>He demonstrated his power 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effectLst/>
                <a:latin typeface="Helvetica Neue"/>
              </a:rPr>
              <a:t>Weather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 Neue"/>
              </a:rPr>
              <a:t>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effectLst/>
                <a:latin typeface="Helvetica Neue"/>
              </a:rPr>
              <a:t>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 Neue"/>
              </a:rPr>
              <a:t>Space/Time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 Neue"/>
              </a:rPr>
              <a:t>Death</a:t>
            </a:r>
            <a:endParaRPr lang="en-US" b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262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76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Mark 10</a:t>
            </a:r>
            <a:endParaRPr lang="en-US" sz="2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584448"/>
            <a:ext cx="838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baseline="30000" dirty="0"/>
              <a:t>45 </a:t>
            </a:r>
            <a:r>
              <a:rPr lang="en-US" sz="2600" dirty="0"/>
              <a:t>For even the Son of Man did not come to be served, but to serve, and to give His life a ransom for many.”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72627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3.33333E-6 -0.7460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903476"/>
            <a:ext cx="914400" cy="4462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76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Mark 10</a:t>
            </a:r>
            <a:endParaRPr lang="en-US" sz="2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71948"/>
            <a:ext cx="838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baseline="30000" dirty="0"/>
              <a:t>45 </a:t>
            </a:r>
            <a:r>
              <a:rPr lang="en-US" sz="2600" dirty="0"/>
              <a:t>For even the Son of Man did not come to be served, but to </a:t>
            </a:r>
            <a:r>
              <a:rPr lang="en-US" sz="2600" b="1" dirty="0"/>
              <a:t>serve</a:t>
            </a:r>
            <a:r>
              <a:rPr lang="en-US" sz="2600" dirty="0"/>
              <a:t>, and to give His life a ransom for many.”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617110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13156" y="914400"/>
            <a:ext cx="4621810" cy="4462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57200" y="903476"/>
            <a:ext cx="914400" cy="4462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76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Mark 10</a:t>
            </a:r>
            <a:endParaRPr lang="en-US" sz="2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14600" y="1522274"/>
            <a:ext cx="3728466" cy="1754326"/>
          </a:xfrm>
          <a:prstGeom prst="rect">
            <a:avLst/>
          </a:prstGeom>
          <a:solidFill>
            <a:schemeClr val="bg1"/>
          </a:solidFill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Helvetica Neue"/>
              </a:rPr>
              <a:t>He demonstrated his power 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effectLst/>
                <a:latin typeface="Helvetica Neue"/>
              </a:rPr>
              <a:t>Weather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 Neue"/>
              </a:rPr>
              <a:t>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effectLst/>
                <a:latin typeface="Helvetica Neue"/>
              </a:rPr>
              <a:t>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 Neue"/>
              </a:rPr>
              <a:t>Space/Time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 Neue"/>
              </a:rPr>
              <a:t>Death</a:t>
            </a:r>
            <a:endParaRPr lang="en-US" b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71948"/>
            <a:ext cx="838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baseline="30000" dirty="0"/>
              <a:t>45 </a:t>
            </a:r>
            <a:r>
              <a:rPr lang="en-US" sz="2600" dirty="0"/>
              <a:t>For even the Son of Man did not come to be served, but to </a:t>
            </a:r>
            <a:r>
              <a:rPr lang="en-US" sz="2600" b="1" dirty="0"/>
              <a:t>serve</a:t>
            </a:r>
            <a:r>
              <a:rPr lang="en-US" sz="2600" dirty="0"/>
              <a:t>, and </a:t>
            </a:r>
            <a:r>
              <a:rPr lang="en-US" sz="2600" b="1" dirty="0"/>
              <a:t>to give His life a ransom for many</a:t>
            </a:r>
            <a:r>
              <a:rPr lang="en-US" sz="2600" dirty="0"/>
              <a:t>.”</a:t>
            </a:r>
            <a:endParaRPr lang="en-US" sz="2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698956" y="2938045"/>
            <a:ext cx="1005840" cy="277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"/>
              </a:rPr>
              <a:t>Death</a:t>
            </a:r>
          </a:p>
        </p:txBody>
      </p:sp>
      <p:sp>
        <p:nvSpPr>
          <p:cNvPr id="3" name="Oval 2"/>
          <p:cNvSpPr/>
          <p:nvPr/>
        </p:nvSpPr>
        <p:spPr>
          <a:xfrm>
            <a:off x="1915694" y="856617"/>
            <a:ext cx="2144168" cy="539994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13156" y="914400"/>
            <a:ext cx="5606844" cy="4462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57200" y="903476"/>
            <a:ext cx="914400" cy="4462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76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Mark 10</a:t>
            </a:r>
            <a:endParaRPr lang="en-US" sz="2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14600" y="1522274"/>
            <a:ext cx="3728466" cy="1754326"/>
          </a:xfrm>
          <a:prstGeom prst="rect">
            <a:avLst/>
          </a:prstGeom>
          <a:solidFill>
            <a:schemeClr val="bg1"/>
          </a:solidFill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Helvetica Neue"/>
              </a:rPr>
              <a:t>He demonstrated his power 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effectLst/>
                <a:latin typeface="Helvetica Neue"/>
              </a:rPr>
              <a:t>Weather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 Neue"/>
              </a:rPr>
              <a:t>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effectLst/>
                <a:latin typeface="Helvetica Neue"/>
              </a:rPr>
              <a:t>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 Neue"/>
              </a:rPr>
              <a:t>Space/Time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 Neue"/>
              </a:rPr>
              <a:t>Death</a:t>
            </a:r>
            <a:endParaRPr lang="en-US" b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71948"/>
            <a:ext cx="838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baseline="30000" dirty="0"/>
              <a:t>45 </a:t>
            </a:r>
            <a:r>
              <a:rPr lang="en-US" sz="2600" dirty="0"/>
              <a:t>For even the Son of Man did not come to be served, but to </a:t>
            </a:r>
            <a:r>
              <a:rPr lang="en-US" sz="2600" b="1" dirty="0"/>
              <a:t>serve</a:t>
            </a:r>
            <a:r>
              <a:rPr lang="en-US" sz="2600" dirty="0"/>
              <a:t>, and </a:t>
            </a:r>
            <a:r>
              <a:rPr lang="en-US" sz="2600" b="1" dirty="0"/>
              <a:t>to give His life a ransom </a:t>
            </a:r>
            <a:r>
              <a:rPr lang="en-US" sz="2600" b="1" u="sng" dirty="0"/>
              <a:t>in place of</a:t>
            </a:r>
            <a:r>
              <a:rPr lang="en-US" sz="2600" b="1" dirty="0"/>
              <a:t> many</a:t>
            </a:r>
            <a:r>
              <a:rPr lang="en-US" sz="2600" dirty="0"/>
              <a:t>.”</a:t>
            </a:r>
            <a:endParaRPr lang="en-US" sz="2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698956" y="2938045"/>
            <a:ext cx="1005840" cy="277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"/>
              </a:rPr>
              <a:t>Death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3505200"/>
            <a:ext cx="7363252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1 Peter 2:24</a:t>
            </a:r>
          </a:p>
          <a:p>
            <a:r>
              <a:rPr lang="en-US" sz="2600" dirty="0"/>
              <a:t>and He Himself bore our sins in His body on the cross, so that we might die to sin and live to righteousness; for by His wounds you were healed.</a:t>
            </a:r>
          </a:p>
        </p:txBody>
      </p:sp>
    </p:spTree>
    <p:extLst>
      <p:ext uri="{BB962C8B-B14F-4D97-AF65-F5344CB8AC3E}">
        <p14:creationId xmlns:p14="http://schemas.microsoft.com/office/powerpoint/2010/main" val="361329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215970" y="5836906"/>
            <a:ext cx="2413025" cy="3352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15296" y="5486400"/>
            <a:ext cx="3886200" cy="3352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878392" y="5151105"/>
            <a:ext cx="4795649" cy="37574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23156" y="2951091"/>
            <a:ext cx="3156758" cy="3352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76200"/>
            <a:ext cx="80772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Mark 10</a:t>
            </a:r>
          </a:p>
          <a:p>
            <a:r>
              <a:rPr lang="en-US" sz="2200" b="1" baseline="30000" dirty="0"/>
              <a:t>5 </a:t>
            </a:r>
            <a:r>
              <a:rPr lang="en-US" sz="2200" dirty="0"/>
              <a:t>James and John, the two sons of Zebedee, came up to Jesus, saying, “Teacher, we want You to do for us whatever we ask of You.” </a:t>
            </a:r>
            <a:r>
              <a:rPr lang="en-US" sz="2200" b="1" baseline="30000" dirty="0"/>
              <a:t>36 </a:t>
            </a:r>
            <a:r>
              <a:rPr lang="en-US" sz="2200" dirty="0"/>
              <a:t>And He said to them, “What do you want Me to do for you?” </a:t>
            </a:r>
            <a:r>
              <a:rPr lang="en-US" sz="2200" b="1" baseline="30000" dirty="0"/>
              <a:t>37 </a:t>
            </a:r>
            <a:r>
              <a:rPr lang="en-US" sz="2200" dirty="0"/>
              <a:t>They said to Him, “</a:t>
            </a:r>
            <a:r>
              <a:rPr lang="en-US" sz="2200" u="sng" dirty="0"/>
              <a:t>Grant that we may sit, one on Your right and one on Your left, in Your glory</a:t>
            </a:r>
            <a:r>
              <a:rPr lang="en-US" sz="2200" dirty="0"/>
              <a:t>.”</a:t>
            </a:r>
            <a:r>
              <a:rPr lang="en-US" sz="2200" b="1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2286000"/>
            <a:ext cx="8382000" cy="20621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Helvetica Neue"/>
              </a:rPr>
              <a:t>Ephesians 1:19</a:t>
            </a:r>
            <a:r>
              <a:rPr lang="en-US" b="1" i="1" dirty="0">
                <a:solidFill>
                  <a:srgbClr val="000000"/>
                </a:solidFill>
                <a:effectLst/>
                <a:latin typeface="Helvetica Neue"/>
              </a:rPr>
              <a:t>ff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</a:rPr>
              <a:t>…These are in accordance with the working of the strength of His might </a:t>
            </a:r>
            <a:r>
              <a:rPr lang="en-US" sz="2200" b="1" baseline="30000" dirty="0">
                <a:solidFill>
                  <a:srgbClr val="000000"/>
                </a:solidFill>
                <a:effectLst/>
              </a:rPr>
              <a:t>20 </a:t>
            </a:r>
            <a:r>
              <a:rPr lang="en-US" sz="2200" dirty="0">
                <a:solidFill>
                  <a:srgbClr val="000000"/>
                </a:solidFill>
                <a:effectLst/>
              </a:rPr>
              <a:t>which</a:t>
            </a:r>
            <a:r>
              <a:rPr lang="en-US" sz="2200" b="0" dirty="0">
                <a:solidFill>
                  <a:srgbClr val="000000"/>
                </a:solidFill>
                <a:effectLst/>
              </a:rPr>
              <a:t> He brought about in Christ, when He raised Him from the dead and seated Him at His right hand in the heavenly places, </a:t>
            </a:r>
            <a:r>
              <a:rPr lang="en-US" sz="2200" b="1" baseline="30000" dirty="0">
                <a:solidFill>
                  <a:srgbClr val="000000"/>
                </a:solidFill>
                <a:effectLst/>
              </a:rPr>
              <a:t>21 </a:t>
            </a:r>
            <a:r>
              <a:rPr lang="en-US" sz="2200" b="0" dirty="0">
                <a:solidFill>
                  <a:srgbClr val="000000"/>
                </a:solidFill>
                <a:effectLst/>
              </a:rPr>
              <a:t>far above all rule and authority and power and dominion, and every name that is named, not only in this age but also in the one to come.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4495800"/>
            <a:ext cx="7924800" cy="20621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Helvetica Neue"/>
              </a:rPr>
              <a:t>Ephesians 2:4</a:t>
            </a:r>
            <a:r>
              <a:rPr lang="en-US" b="1" i="1" dirty="0">
                <a:solidFill>
                  <a:srgbClr val="000000"/>
                </a:solidFill>
                <a:effectLst/>
                <a:latin typeface="Helvetica Neue"/>
              </a:rPr>
              <a:t>ff</a:t>
            </a:r>
            <a:endParaRPr lang="en-US" dirty="0"/>
          </a:p>
          <a:p>
            <a:r>
              <a:rPr lang="en-US" sz="2200" dirty="0"/>
              <a:t> </a:t>
            </a:r>
            <a:r>
              <a:rPr lang="en-US" sz="2200" b="1" baseline="30000" dirty="0"/>
              <a:t>4 </a:t>
            </a:r>
            <a:r>
              <a:rPr lang="en-US" sz="2200" dirty="0"/>
              <a:t>But God, being rich in mercy, because of His great love with which He loved us, </a:t>
            </a:r>
            <a:r>
              <a:rPr lang="en-US" sz="2200" b="1" baseline="30000" dirty="0"/>
              <a:t>5 </a:t>
            </a:r>
            <a:r>
              <a:rPr lang="en-US" sz="2200" dirty="0"/>
              <a:t>even when we were dead in our transgressions, </a:t>
            </a:r>
          </a:p>
          <a:p>
            <a:r>
              <a:rPr lang="en-US" sz="2200" dirty="0"/>
              <a:t>made us alive together with Christ (by grace you have been saved), </a:t>
            </a:r>
            <a:r>
              <a:rPr lang="en-US" sz="2200" b="1" baseline="30000" dirty="0"/>
              <a:t>6 </a:t>
            </a:r>
            <a:r>
              <a:rPr lang="en-US" sz="2200" dirty="0"/>
              <a:t>and raised us up with Him, and seated us with Him in the heavenly places in Christ Jesus,</a:t>
            </a:r>
          </a:p>
        </p:txBody>
      </p:sp>
    </p:spTree>
    <p:extLst>
      <p:ext uri="{BB962C8B-B14F-4D97-AF65-F5344CB8AC3E}">
        <p14:creationId xmlns:p14="http://schemas.microsoft.com/office/powerpoint/2010/main" val="413176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8" grpId="0" animBg="1"/>
      <p:bldP spid="6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233639" y="5836906"/>
            <a:ext cx="2919761" cy="3352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58091" y="6141706"/>
            <a:ext cx="3532909" cy="3352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16740" y="3276600"/>
            <a:ext cx="5867400" cy="3352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76200"/>
            <a:ext cx="80772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Mark 10</a:t>
            </a:r>
          </a:p>
          <a:p>
            <a:r>
              <a:rPr lang="en-US" sz="2200" b="1" baseline="30000" dirty="0"/>
              <a:t>5 </a:t>
            </a:r>
            <a:r>
              <a:rPr lang="en-US" sz="2200" dirty="0"/>
              <a:t>James and John, the two sons of Zebedee, came up to Jesus, saying, “Teacher, we want You to do for us whatever we ask of You.” </a:t>
            </a:r>
            <a:r>
              <a:rPr lang="en-US" sz="2200" b="1" baseline="30000" dirty="0"/>
              <a:t>36 </a:t>
            </a:r>
            <a:r>
              <a:rPr lang="en-US" sz="2200" dirty="0"/>
              <a:t>And He said to them, “What do you want Me to do for you?” </a:t>
            </a:r>
            <a:r>
              <a:rPr lang="en-US" sz="2200" b="1" baseline="30000" dirty="0"/>
              <a:t>37 </a:t>
            </a:r>
            <a:r>
              <a:rPr lang="en-US" sz="2200" dirty="0"/>
              <a:t>They said to Him, “</a:t>
            </a:r>
            <a:r>
              <a:rPr lang="en-US" sz="2200" u="sng" dirty="0"/>
              <a:t>Grant that we may sit, one on Your right and one on Your left, in Your glory</a:t>
            </a:r>
            <a:r>
              <a:rPr lang="en-US" sz="2200" dirty="0"/>
              <a:t>.”</a:t>
            </a:r>
            <a:r>
              <a:rPr lang="en-US" sz="2200" b="1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2286000"/>
            <a:ext cx="8382000" cy="20621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Helvetica Neue"/>
              </a:rPr>
              <a:t>Ephesians 1:19</a:t>
            </a:r>
            <a:r>
              <a:rPr lang="en-US" b="1" i="1" dirty="0">
                <a:solidFill>
                  <a:srgbClr val="000000"/>
                </a:solidFill>
                <a:effectLst/>
                <a:latin typeface="Helvetica Neue"/>
              </a:rPr>
              <a:t>ff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</a:rPr>
              <a:t>…These are in accordance with the working of the strength of His might </a:t>
            </a:r>
            <a:r>
              <a:rPr lang="en-US" sz="2200" b="1" baseline="30000" dirty="0">
                <a:solidFill>
                  <a:srgbClr val="000000"/>
                </a:solidFill>
                <a:effectLst/>
              </a:rPr>
              <a:t>20 </a:t>
            </a:r>
            <a:r>
              <a:rPr lang="en-US" sz="2200" dirty="0">
                <a:solidFill>
                  <a:srgbClr val="000000"/>
                </a:solidFill>
                <a:effectLst/>
              </a:rPr>
              <a:t>which</a:t>
            </a:r>
            <a:r>
              <a:rPr lang="en-US" sz="2200" b="0" dirty="0">
                <a:solidFill>
                  <a:srgbClr val="000000"/>
                </a:solidFill>
                <a:effectLst/>
              </a:rPr>
              <a:t> He brought about in Christ, when He raised Him from the dead and seated Him at His right hand in the heavenly places, </a:t>
            </a:r>
            <a:r>
              <a:rPr lang="en-US" sz="2200" b="1" baseline="30000" dirty="0">
                <a:solidFill>
                  <a:srgbClr val="000000"/>
                </a:solidFill>
                <a:effectLst/>
              </a:rPr>
              <a:t>21 </a:t>
            </a:r>
            <a:r>
              <a:rPr lang="en-US" sz="2200" b="0" dirty="0">
                <a:solidFill>
                  <a:srgbClr val="000000"/>
                </a:solidFill>
                <a:effectLst/>
              </a:rPr>
              <a:t>far above all rule and authority and power and dominion, and every name that is named, not only in this age but also in the one to come.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4495800"/>
            <a:ext cx="7924800" cy="20621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Helvetica Neue"/>
              </a:rPr>
              <a:t>Ephesians 2:4</a:t>
            </a:r>
            <a:r>
              <a:rPr lang="en-US" b="1" i="1" dirty="0">
                <a:solidFill>
                  <a:srgbClr val="000000"/>
                </a:solidFill>
                <a:effectLst/>
                <a:latin typeface="Helvetica Neue"/>
              </a:rPr>
              <a:t>ff</a:t>
            </a:r>
            <a:endParaRPr lang="en-US" dirty="0"/>
          </a:p>
          <a:p>
            <a:r>
              <a:rPr lang="en-US" sz="2200" dirty="0"/>
              <a:t> </a:t>
            </a:r>
            <a:r>
              <a:rPr lang="en-US" sz="2200" b="1" baseline="30000" dirty="0"/>
              <a:t>4 </a:t>
            </a:r>
            <a:r>
              <a:rPr lang="en-US" sz="2200" dirty="0"/>
              <a:t>But God, being rich in mercy, because of His great love with which He loved us, </a:t>
            </a:r>
            <a:r>
              <a:rPr lang="en-US" sz="2200" b="1" baseline="30000" dirty="0"/>
              <a:t>5 </a:t>
            </a:r>
            <a:r>
              <a:rPr lang="en-US" sz="2200" dirty="0"/>
              <a:t>even when we were dead in our transgressions, </a:t>
            </a:r>
          </a:p>
          <a:p>
            <a:r>
              <a:rPr lang="en-US" sz="2200" dirty="0"/>
              <a:t>made us alive together with Christ (by grace you have been saved), </a:t>
            </a:r>
            <a:r>
              <a:rPr lang="en-US" sz="2200" b="1" baseline="30000" dirty="0"/>
              <a:t>6 </a:t>
            </a:r>
            <a:r>
              <a:rPr lang="en-US" sz="2200" dirty="0"/>
              <a:t>and raised us up with Him, and seated us with Him in the heavenly places in Christ Jesus</a:t>
            </a:r>
          </a:p>
        </p:txBody>
      </p:sp>
    </p:spTree>
    <p:extLst>
      <p:ext uri="{BB962C8B-B14F-4D97-AF65-F5344CB8AC3E}">
        <p14:creationId xmlns:p14="http://schemas.microsoft.com/office/powerpoint/2010/main" val="85258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381 - Work, For The Night Is Coming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2133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9600" y="3124200"/>
            <a:ext cx="7086600" cy="184665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Helvetica Neue"/>
              </a:rPr>
              <a:t>Romans 8:16-17</a:t>
            </a:r>
          </a:p>
          <a:p>
            <a:r>
              <a:rPr lang="en-US" sz="2400" b="1" baseline="30000" dirty="0"/>
              <a:t>16 </a:t>
            </a:r>
            <a:r>
              <a:rPr lang="en-US" sz="2400" dirty="0"/>
              <a:t>The Spirit Himself testifies with our spirit that we are children of God, </a:t>
            </a:r>
            <a:r>
              <a:rPr lang="en-US" sz="2400" b="1" baseline="30000" dirty="0"/>
              <a:t>17</a:t>
            </a:r>
            <a:r>
              <a:rPr lang="en-US" sz="2400" dirty="0"/>
              <a:t>and if children, heirs also, heirs of God and fellow heirs with Christ, if indeed we suffer with Him so that we may also be glorified with Him.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609600" y="1341820"/>
            <a:ext cx="6693865" cy="1513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Helvetica Neue"/>
              </a:rPr>
              <a:t>2 Timothy 2:11-12</a:t>
            </a:r>
          </a:p>
          <a:p>
            <a:r>
              <a:rPr lang="en-US" sz="2400" dirty="0"/>
              <a:t> </a:t>
            </a:r>
            <a:r>
              <a:rPr lang="en-US" sz="2400" b="1" baseline="30000" dirty="0"/>
              <a:t>11 </a:t>
            </a:r>
            <a:r>
              <a:rPr lang="en-US" sz="2400" dirty="0"/>
              <a:t>It is a trustworthy statement:</a:t>
            </a:r>
          </a:p>
          <a:p>
            <a:r>
              <a:rPr lang="en-US" sz="2400" dirty="0"/>
              <a:t>For if we died with Him, we will also live with Him;</a:t>
            </a:r>
            <a:br>
              <a:rPr lang="en-US" sz="2400" dirty="0"/>
            </a:br>
            <a:r>
              <a:rPr lang="en-US" sz="2400" b="1" baseline="30000" dirty="0"/>
              <a:t>12 </a:t>
            </a:r>
            <a:r>
              <a:rPr lang="en-US" sz="2400" dirty="0"/>
              <a:t>If we endure, we will also reign with Him</a:t>
            </a:r>
          </a:p>
        </p:txBody>
      </p:sp>
    </p:spTree>
    <p:extLst>
      <p:ext uri="{BB962C8B-B14F-4D97-AF65-F5344CB8AC3E}">
        <p14:creationId xmlns:p14="http://schemas.microsoft.com/office/powerpoint/2010/main" val="161652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24C3D5-087B-4097-8484-D0413C32B40E}"/>
              </a:ext>
            </a:extLst>
          </p:cNvPr>
          <p:cNvSpPr txBox="1"/>
          <p:nvPr/>
        </p:nvSpPr>
        <p:spPr>
          <a:xfrm>
            <a:off x="2667000" y="19050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1052056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24C3D5-087B-4097-8484-D0413C32B40E}"/>
              </a:ext>
            </a:extLst>
          </p:cNvPr>
          <p:cNvSpPr txBox="1"/>
          <p:nvPr/>
        </p:nvSpPr>
        <p:spPr>
          <a:xfrm>
            <a:off x="2667000" y="1905000"/>
            <a:ext cx="3810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Exhortation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Marty Lewis</a:t>
            </a:r>
          </a:p>
        </p:txBody>
      </p:sp>
    </p:spTree>
    <p:extLst>
      <p:ext uri="{BB962C8B-B14F-4D97-AF65-F5344CB8AC3E}">
        <p14:creationId xmlns:p14="http://schemas.microsoft.com/office/powerpoint/2010/main" val="41983910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65CB22-F368-4ED3-A4A2-6C1981D83D1E}"/>
              </a:ext>
            </a:extLst>
          </p:cNvPr>
          <p:cNvSpPr txBox="1"/>
          <p:nvPr/>
        </p:nvSpPr>
        <p:spPr>
          <a:xfrm>
            <a:off x="0" y="2857500"/>
            <a:ext cx="9144000" cy="5693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Rock of My Heart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BD3B61-0663-4A8D-AF7A-153B06E9ABE8}"/>
              </a:ext>
            </a:extLst>
          </p:cNvPr>
          <p:cNvSpPr txBox="1"/>
          <p:nvPr/>
        </p:nvSpPr>
        <p:spPr>
          <a:xfrm>
            <a:off x="0" y="3429000"/>
            <a:ext cx="91440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2A22A-31F6-4863-84B3-5ED8F158720F}"/>
              </a:ext>
            </a:extLst>
          </p:cNvPr>
          <p:cNvSpPr txBox="1"/>
          <p:nvPr/>
        </p:nvSpPr>
        <p:spPr>
          <a:xfrm>
            <a:off x="101600" y="6159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© 2000 Lynn and Janet Wall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87081D-67CC-42C8-8C69-B53E00CFF4F2}"/>
              </a:ext>
            </a:extLst>
          </p:cNvPr>
          <p:cNvSpPr txBox="1"/>
          <p:nvPr/>
        </p:nvSpPr>
        <p:spPr>
          <a:xfrm>
            <a:off x="101600" y="5905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Tune: Glenda B. Schales (2000)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321137-A54E-4510-A11A-0244757BA5BF}"/>
              </a:ext>
            </a:extLst>
          </p:cNvPr>
          <p:cNvSpPr txBox="1"/>
          <p:nvPr/>
        </p:nvSpPr>
        <p:spPr>
          <a:xfrm>
            <a:off x="101600" y="5651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Hymn: M. W. Bassford (2000); based on Psalm 73:2, 21-28</a:t>
            </a:r>
          </a:p>
        </p:txBody>
      </p:sp>
    </p:spTree>
    <p:extLst>
      <p:ext uri="{BB962C8B-B14F-4D97-AF65-F5344CB8AC3E}">
        <p14:creationId xmlns:p14="http://schemas.microsoft.com/office/powerpoint/2010/main" val="36139357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EB30D-EA3A-4173-9760-4D7008AE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TheRockOfMyHeart_st1_a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6C7E3-DF37-4DBC-9AD1-478DD046BE6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86AE66-45A7-4FBD-B30C-60D63D94F0E2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BB12DD-A5E2-4BAA-922D-11109309DA1E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3071635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F4C47-B496-494E-AA4F-97F39C2E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TheRockOfMyHeart_st1_b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85BAB3-EE08-47BB-99F8-AF5FBD7A9B2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A78238-8DA2-4947-BE50-37E20EE65044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B291B-6422-4AA1-99A5-08CA69F38CD4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02728119"/>
      </p:ext>
    </p:extLst>
  </p:cSld>
  <p:clrMapOvr>
    <a:masterClrMapping/>
  </p:clrMapOvr>
  <p:transition spd="med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11760-2981-48A8-8129-E05B64B69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TheRockOfMyHeart_cho_a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B8BF92-3F43-42F3-B4EA-4917E001F98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9093F4-8A12-4D61-AF48-1826F696FA38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54BEC-3F93-4BA1-A3C4-97415BC583FF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4023827423"/>
      </p:ext>
    </p:extLst>
  </p:cSld>
  <p:clrMapOvr>
    <a:masterClrMapping/>
  </p:clrMapOvr>
  <p:transition spd="med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5D0A3-A2C7-44CB-A3AB-E4228C5FB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TheRockOfMyHeart_cho_b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5222CF-2693-4C0F-A929-4C506FB42F1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9627BA-E349-40B7-AC2C-3E2EE26F8A1D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4E080-9441-4195-B0AC-62AA9E0DE4BD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269047533"/>
      </p:ext>
    </p:extLst>
  </p:cSld>
  <p:clrMapOvr>
    <a:masterClrMapping/>
  </p:clrMapOvr>
  <p:transition spd="med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B5664-B371-4889-8950-C67152B83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TheRockOfMyHeart_cho_c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ED307-F422-48B7-ADD1-2BDD21208F2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4FB8A7-8228-4604-AE8B-38352358CBD5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6BE08B-3BED-4B10-AA40-E8F22BC5B458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4287766009"/>
      </p:ext>
    </p:extLst>
  </p:cSld>
  <p:clrMapOvr>
    <a:masterClrMapping/>
  </p:clrMapOvr>
  <p:transition spd="med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69EAD-E69E-46CE-AB0A-4F531C202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TheRockOfMyHeart_st2_a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3E1E6C-4CDF-491C-92DC-D7E4880E90D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EE010D-39CF-4FED-A253-CEEA6FB6FE7A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165C25-228F-4595-9B5D-6A9A52DC00F6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182829129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381 - Work, For The Night Is Coming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44BE7-8417-47B1-BB41-CBCF880E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TheRockOfMyHeart_st2_b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C717D-63F7-4240-B64C-86252D75ECA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EB1725-CD99-4530-92DA-BE11CD2CC083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FF2FDF-7E29-4483-867F-B05214608B81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172208505"/>
      </p:ext>
    </p:extLst>
  </p:cSld>
  <p:clrMapOvr>
    <a:masterClrMapping/>
  </p:clrMapOvr>
  <p:transition spd="med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EABCF-6666-4647-93E0-876860F4D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TheRockOfMyHeart_cho_a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4CD95C-E203-4F88-9DF2-A1EE97C7372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252C27-EB41-4CF8-AAF1-08FDFA9D7660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6946D1-F22C-4FC1-AFBC-E6B7FD80731A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491612972"/>
      </p:ext>
    </p:extLst>
  </p:cSld>
  <p:clrMapOvr>
    <a:masterClrMapping/>
  </p:clrMapOvr>
  <p:transition spd="med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12FC2-AF50-494D-9A85-57BEA6C3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TheRockOfMyHeart_cho_b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DEFD88-60DE-4F9A-9F32-B6622B11EFF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85C2F6-5C8B-4ABF-8E63-EB9450012A60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4E0E28-9EBE-44B0-9B3A-F47ACA1EE51D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739891895"/>
      </p:ext>
    </p:extLst>
  </p:cSld>
  <p:clrMapOvr>
    <a:masterClrMapping/>
  </p:clrMapOvr>
  <p:transition spd="med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A867C-FBC7-40EC-96B4-F4F82C5E8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TheRockOfMyHeart_cho_c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90AA85-EF71-47A6-99CD-82256C22B61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C450DB-5AEA-4721-B9FF-687DB98995F1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B2FB66-7A3A-45BF-9AEB-BBFC63E3CE21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901732891"/>
      </p:ext>
    </p:extLst>
  </p:cSld>
  <p:clrMapOvr>
    <a:masterClrMapping/>
  </p:clrMapOvr>
  <p:transition spd="med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FF17E-45BA-4E33-8A64-F390C043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TheRockOfMyHeart_st3_a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70D9C0-CC09-4E28-A80A-4CF161FB901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1B9A9D-87C3-4090-926E-521C2F4AD452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1CF13-5D4C-4668-AC97-BC6449E2BF08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915971898"/>
      </p:ext>
    </p:extLst>
  </p:cSld>
  <p:clrMapOvr>
    <a:masterClrMapping/>
  </p:clrMapOvr>
  <p:transition spd="med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840BA-3937-46E4-8428-17D032D15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TheRockOfMyHeart_st3_b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9AAF83-8832-4251-9051-AA86D5BB426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665D28-8593-4F5E-BA28-8A7C92CD9607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78E0B-5F9A-4764-A780-1B1097B2096D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4080232389"/>
      </p:ext>
    </p:extLst>
  </p:cSld>
  <p:clrMapOvr>
    <a:masterClrMapping/>
  </p:clrMapOvr>
  <p:transition spd="med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C7A6-D683-479F-B8B8-009C51931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TheRockOfMyHeart_cho_a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104764-5ADC-4AAB-9485-175215F1209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997A92-D8A6-46F6-88DC-B68A24778AAB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1C50DD-F429-48BD-8860-0E3F8A75C217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777749748"/>
      </p:ext>
    </p:extLst>
  </p:cSld>
  <p:clrMapOvr>
    <a:masterClrMapping/>
  </p:clrMapOvr>
  <p:transition spd="med"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0F43D-EA12-4809-ABCA-93697D173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TheRockOfMyHeart_cho_b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F2D7D-9391-4110-B003-E3C96B43F08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DF1215-E2C4-411B-9FA8-CE71166313E5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087624-2F5B-4215-90E7-ED657448C33E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221687190"/>
      </p:ext>
    </p:extLst>
  </p:cSld>
  <p:clrMapOvr>
    <a:masterClrMapping/>
  </p:clrMapOvr>
  <p:transition spd="med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37C2-4CA8-4580-BB3C-ADCA44AC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TheRockOfMyHeart_cho_c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DC6203-2995-419B-B74C-16BC21F9508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9B6210-1B0E-4E40-9FD3-BEC23C916531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B095D7-FB8C-4B14-A618-9436E88CA13F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CC4E33-B5C3-4F35-B5D0-1F084060E4D6}"/>
              </a:ext>
            </a:extLst>
          </p:cNvPr>
          <p:cNvSpPr txBox="1"/>
          <p:nvPr/>
        </p:nvSpPr>
        <p:spPr>
          <a:xfrm>
            <a:off x="8382000" y="6413500"/>
            <a:ext cx="571500" cy="307777"/>
          </a:xfrm>
          <a:prstGeom prst="rect">
            <a:avLst/>
          </a:prstGeom>
          <a:pattFill>
            <a:fgClr>
              <a:srgbClr val="000000"/>
            </a:fgClr>
            <a:bgClr>
              <a:srgbClr val="000000"/>
            </a:bgClr>
          </a:pattFill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14302996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381 - Work, For The Night Is Coming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381 - Work, For The Night Is Coming - 1.4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381 - Work, For The Night Is Coming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381 - Work, For The Night Is Coming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1648</Words>
  <Application>Microsoft Office PowerPoint</Application>
  <PresentationFormat>On-screen Show (4:3)</PresentationFormat>
  <Paragraphs>171</Paragraphs>
  <Slides>58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Arial</vt:lpstr>
      <vt:lpstr>Arial Black</vt:lpstr>
      <vt:lpstr>Arial Narrow</vt:lpstr>
      <vt:lpstr>Calibri</vt:lpstr>
      <vt:lpstr>Calibri Light</vt:lpstr>
      <vt:lpstr>Helvetica Neue</vt:lpstr>
      <vt:lpstr>Palatino Linotype</vt:lpstr>
      <vt:lpstr>Tahoma</vt:lpstr>
      <vt:lpstr>Office Theme</vt:lpstr>
      <vt:lpstr>1_Office Theme</vt:lpstr>
      <vt:lpstr>2_Office Theme</vt:lpstr>
      <vt:lpstr>PowerPoint Presentation</vt:lpstr>
      <vt:lpstr>PowerPoint Presentation</vt:lpstr>
      <vt:lpstr>381 - Work, For The Night Is Coming - Title</vt:lpstr>
      <vt:lpstr>381 - Work, For The Night Is Coming - 1.1</vt:lpstr>
      <vt:lpstr>381 - Work, For The Night Is Coming - 1.2</vt:lpstr>
      <vt:lpstr>381 - Work, For The Night Is Coming - 1.3</vt:lpstr>
      <vt:lpstr>381 - Work, For The Night Is Coming - 1.4</vt:lpstr>
      <vt:lpstr>381 - Work, For The Night Is Coming - 2.1</vt:lpstr>
      <vt:lpstr>381 - Work, For The Night Is Coming - 2.2</vt:lpstr>
      <vt:lpstr>381 - Work, For The Night Is Coming - 2.3</vt:lpstr>
      <vt:lpstr>381 - Work, For The Night Is Coming - 2.4</vt:lpstr>
      <vt:lpstr>381 - Work, For The Night Is Coming - 3.1</vt:lpstr>
      <vt:lpstr>381 - Work, For The Night Is Coming - 3.2</vt:lpstr>
      <vt:lpstr>381 - Work, For The Night Is Coming - 3.3</vt:lpstr>
      <vt:lpstr>381 - Work, For The Night Is Coming - 3.4</vt:lpstr>
      <vt:lpstr>361 - In His Time - Title</vt:lpstr>
      <vt:lpstr>361 - In His Time - 1.1</vt:lpstr>
      <vt:lpstr>361 - In His Time - 1.2</vt:lpstr>
      <vt:lpstr>361 - In His Time - 1.3</vt:lpstr>
      <vt:lpstr>361 - In His Time - 2.1</vt:lpstr>
      <vt:lpstr>361 - In His Time - 2.2</vt:lpstr>
      <vt:lpstr>361 - In His Time - 2.3</vt:lpstr>
      <vt:lpstr>589 - As The Deer - Title</vt:lpstr>
      <vt:lpstr>589 - As The Deer - 1.1</vt:lpstr>
      <vt:lpstr>589 - As The Deer - 1.2</vt:lpstr>
      <vt:lpstr>589 - As The Deer - C.1</vt:lpstr>
      <vt:lpstr>589 - As The Deer - C.2</vt:lpstr>
      <vt:lpstr>589 - As The Deer - 2.1</vt:lpstr>
      <vt:lpstr>589 - As The Deer - 2.2</vt:lpstr>
      <vt:lpstr>589 - As The Deer - C.1</vt:lpstr>
      <vt:lpstr>589 - As The Deer - C.2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TheRockOfMyHeart_st1_a</vt:lpstr>
      <vt:lpstr>TheRockOfMyHeart_st1_b</vt:lpstr>
      <vt:lpstr>TheRockOfMyHeart_cho_a</vt:lpstr>
      <vt:lpstr>TheRockOfMyHeart_cho_b</vt:lpstr>
      <vt:lpstr>TheRockOfMyHeart_cho_c</vt:lpstr>
      <vt:lpstr>TheRockOfMyHeart_st2_a</vt:lpstr>
      <vt:lpstr>TheRockOfMyHeart_st2_b</vt:lpstr>
      <vt:lpstr>TheRockOfMyHeart_cho_a</vt:lpstr>
      <vt:lpstr>TheRockOfMyHeart_cho_b</vt:lpstr>
      <vt:lpstr>TheRockOfMyHeart_cho_c</vt:lpstr>
      <vt:lpstr>TheRockOfMyHeart_st3_a</vt:lpstr>
      <vt:lpstr>TheRockOfMyHeart_st3_b</vt:lpstr>
      <vt:lpstr>TheRockOfMyHeart_cho_a</vt:lpstr>
      <vt:lpstr>TheRockOfMyHeart_cho_b</vt:lpstr>
      <vt:lpstr>TheRockOfMyHeart_cho_c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Smelser</dc:creator>
  <cp:lastModifiedBy>Jeff Smelser</cp:lastModifiedBy>
  <cp:revision>20</cp:revision>
  <dcterms:created xsi:type="dcterms:W3CDTF">2020-04-11T23:09:47Z</dcterms:created>
  <dcterms:modified xsi:type="dcterms:W3CDTF">2020-04-12T12:57:49Z</dcterms:modified>
</cp:coreProperties>
</file>