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58" r:id="rId3"/>
    <p:sldId id="261" r:id="rId4"/>
    <p:sldId id="262" r:id="rId5"/>
    <p:sldId id="263" r:id="rId6"/>
    <p:sldId id="264" r:id="rId7"/>
    <p:sldId id="266" r:id="rId8"/>
    <p:sldId id="267" r:id="rId9"/>
    <p:sldId id="268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30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9672A-7D6D-46BB-BD88-9E3ECCE32F6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6B191-7D27-404A-8780-3E185FF44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00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AEA52-BA66-458C-962D-FD19AF9D8CA0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D8860-D9DB-4C5D-87E4-05994416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8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AEA52-BA66-458C-962D-FD19AF9D8CA0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D8860-D9DB-4C5D-87E4-05994416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97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AEA52-BA66-458C-962D-FD19AF9D8CA0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D8860-D9DB-4C5D-87E4-05994416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66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AEA52-BA66-458C-962D-FD19AF9D8CA0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D8860-D9DB-4C5D-87E4-05994416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67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AEA52-BA66-458C-962D-FD19AF9D8CA0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D8860-D9DB-4C5D-87E4-05994416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53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AEA52-BA66-458C-962D-FD19AF9D8CA0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D8860-D9DB-4C5D-87E4-05994416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04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AEA52-BA66-458C-962D-FD19AF9D8CA0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D8860-D9DB-4C5D-87E4-05994416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1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AEA52-BA66-458C-962D-FD19AF9D8CA0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D8860-D9DB-4C5D-87E4-05994416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578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AEA52-BA66-458C-962D-FD19AF9D8CA0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D8860-D9DB-4C5D-87E4-05994416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943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AEA52-BA66-458C-962D-FD19AF9D8CA0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D8860-D9DB-4C5D-87E4-05994416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10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AEA52-BA66-458C-962D-FD19AF9D8CA0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D8860-D9DB-4C5D-87E4-05994416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27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AEA52-BA66-458C-962D-FD19AF9D8CA0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D8860-D9DB-4C5D-87E4-05994416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48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Stories of People Who “Got Saved”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43000" y="15240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Not really a Biblical phrase,</a:t>
            </a:r>
          </a:p>
          <a:p>
            <a:pPr algn="ctr"/>
            <a:r>
              <a:rPr lang="en-US" sz="2400" b="1" dirty="0"/>
              <a:t>but we’ll come back to the later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401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Stories of People Who “Got Saved”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2580144"/>
            <a:ext cx="7010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Acts 8:4-24	</a:t>
            </a:r>
            <a:r>
              <a:rPr lang="en-US" sz="2400" dirty="0"/>
              <a:t>Samaritans, including Simon</a:t>
            </a:r>
          </a:p>
          <a:p>
            <a:endParaRPr lang="en-US" sz="2400" dirty="0"/>
          </a:p>
          <a:p>
            <a:r>
              <a:rPr lang="en-US" sz="2400" b="1" dirty="0"/>
              <a:t>Acts 8:26-40</a:t>
            </a:r>
            <a:r>
              <a:rPr lang="en-US" sz="2400" dirty="0"/>
              <a:t>	the Ethiopian Eunuch</a:t>
            </a:r>
          </a:p>
          <a:p>
            <a:endParaRPr lang="en-US" sz="2400" dirty="0"/>
          </a:p>
          <a:p>
            <a:r>
              <a:rPr lang="en-US" sz="2400" b="1" dirty="0"/>
              <a:t>Acts 9:1-31</a:t>
            </a:r>
            <a:r>
              <a:rPr lang="en-US" sz="2400" dirty="0"/>
              <a:t>	Saul of Tarsus</a:t>
            </a:r>
          </a:p>
          <a:p>
            <a:endParaRPr lang="en-US" sz="2400" dirty="0"/>
          </a:p>
          <a:p>
            <a:r>
              <a:rPr lang="en-US" sz="2400" b="1" dirty="0"/>
              <a:t>Acts 10:1-48</a:t>
            </a:r>
            <a:r>
              <a:rPr lang="en-US" sz="2400" dirty="0"/>
              <a:t>	Cornelius and household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47800" y="594852"/>
            <a:ext cx="61722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WHAT PURPOSE DO THESE STORIES SERVE?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00200" y="2926140"/>
            <a:ext cx="7315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</a:rPr>
              <a:t>Acts 8:12,13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</a:rPr>
              <a:t>Acts 8:36, 38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</a:rPr>
              <a:t>Acts 9:18, 22:16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</a:rPr>
              <a:t>Acts 10:47-48, Acts 2:38</a:t>
            </a:r>
          </a:p>
        </p:txBody>
      </p:sp>
      <p:sp>
        <p:nvSpPr>
          <p:cNvPr id="5" name="Rectangle 4"/>
          <p:cNvSpPr/>
          <p:nvPr/>
        </p:nvSpPr>
        <p:spPr>
          <a:xfrm>
            <a:off x="1981200" y="1378803"/>
            <a:ext cx="5368049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The “got saved” idea that prevails today is not what we see in the Bible</a:t>
            </a:r>
          </a:p>
        </p:txBody>
      </p:sp>
    </p:spTree>
    <p:extLst>
      <p:ext uri="{BB962C8B-B14F-4D97-AF65-F5344CB8AC3E}">
        <p14:creationId xmlns:p14="http://schemas.microsoft.com/office/powerpoint/2010/main" val="3868106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Stories of People Who “Got Saved”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2580144"/>
            <a:ext cx="7010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Acts 8:4-24	</a:t>
            </a:r>
            <a:r>
              <a:rPr lang="en-US" sz="2400" dirty="0"/>
              <a:t>Samaritans, including Simon</a:t>
            </a:r>
          </a:p>
          <a:p>
            <a:endParaRPr lang="en-US" sz="2400" dirty="0"/>
          </a:p>
          <a:p>
            <a:r>
              <a:rPr lang="en-US" sz="2400" b="1" dirty="0"/>
              <a:t>Acts 8:26-40</a:t>
            </a:r>
            <a:r>
              <a:rPr lang="en-US" sz="2400" dirty="0"/>
              <a:t>	the Ethiopian Eunuch</a:t>
            </a:r>
          </a:p>
          <a:p>
            <a:endParaRPr lang="en-US" sz="2400" dirty="0"/>
          </a:p>
          <a:p>
            <a:r>
              <a:rPr lang="en-US" sz="2400" b="1" dirty="0"/>
              <a:t>Acts 9:1-31</a:t>
            </a:r>
            <a:r>
              <a:rPr lang="en-US" sz="2400" dirty="0"/>
              <a:t>	Saul of Tarsus</a:t>
            </a:r>
          </a:p>
          <a:p>
            <a:endParaRPr lang="en-US" sz="2400" dirty="0"/>
          </a:p>
          <a:p>
            <a:r>
              <a:rPr lang="en-US" sz="2400" b="1" dirty="0"/>
              <a:t>Acts 10:1-48</a:t>
            </a:r>
            <a:r>
              <a:rPr lang="en-US" sz="2400" dirty="0"/>
              <a:t>	Cornelius and household</a:t>
            </a:r>
          </a:p>
        </p:txBody>
      </p:sp>
    </p:spTree>
    <p:extLst>
      <p:ext uri="{BB962C8B-B14F-4D97-AF65-F5344CB8AC3E}">
        <p14:creationId xmlns:p14="http://schemas.microsoft.com/office/powerpoint/2010/main" val="2934540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11A784E-8C88-4919-B755-A6158B7E1D5F}"/>
              </a:ext>
            </a:extLst>
          </p:cNvPr>
          <p:cNvSpPr/>
          <p:nvPr/>
        </p:nvSpPr>
        <p:spPr>
          <a:xfrm>
            <a:off x="3200400" y="1600200"/>
            <a:ext cx="1219200" cy="3048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Stories of People Who “Got Saved”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2580144"/>
            <a:ext cx="7010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Acts 8:4-24	</a:t>
            </a:r>
            <a:r>
              <a:rPr lang="en-US" sz="2400" dirty="0"/>
              <a:t>Samaritans, including Simon</a:t>
            </a:r>
          </a:p>
          <a:p>
            <a:endParaRPr lang="en-US" sz="2400" dirty="0"/>
          </a:p>
          <a:p>
            <a:r>
              <a:rPr lang="en-US" sz="2400" b="1" dirty="0"/>
              <a:t>Acts 8:26-40</a:t>
            </a:r>
            <a:r>
              <a:rPr lang="en-US" sz="2400" dirty="0"/>
              <a:t>	the Ethiopian Eunuch</a:t>
            </a:r>
          </a:p>
          <a:p>
            <a:endParaRPr lang="en-US" sz="2400" dirty="0"/>
          </a:p>
          <a:p>
            <a:r>
              <a:rPr lang="en-US" sz="2400" b="1" dirty="0"/>
              <a:t>Acts 9:1-31</a:t>
            </a:r>
            <a:r>
              <a:rPr lang="en-US" sz="2400" dirty="0"/>
              <a:t>	Saul of Tarsus</a:t>
            </a:r>
          </a:p>
          <a:p>
            <a:endParaRPr lang="en-US" sz="2400" dirty="0"/>
          </a:p>
          <a:p>
            <a:r>
              <a:rPr lang="en-US" sz="2400" b="1" dirty="0"/>
              <a:t>Acts 10:1-48</a:t>
            </a:r>
            <a:r>
              <a:rPr lang="en-US" sz="2400" dirty="0"/>
              <a:t>	Cornelius and household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47800" y="594852"/>
            <a:ext cx="61722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WHAT PURPOSE DO THESE STORIES SERVE?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1161871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Acts 1:8</a:t>
            </a:r>
            <a:r>
              <a:rPr lang="en-US" sz="2400" dirty="0"/>
              <a:t> </a:t>
            </a:r>
            <a:r>
              <a:rPr lang="en-US" sz="2400" dirty="0">
                <a:latin typeface="Palatino Linotype" panose="02040502050505030304" pitchFamily="18" charset="0"/>
              </a:rPr>
              <a:t>“…you shall be My witnesses both  in Jerusalem, and in all Judea and Samaria, and even to the remotest part of the earth”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3600" y="2926140"/>
            <a:ext cx="6934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</a:rPr>
              <a:t>Samaria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7030A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</a:rPr>
              <a:t>Africa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7030A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</a:rPr>
              <a:t>Apostle to the Gentiles (Syria, Turkey, Greece, Italy)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7030A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</a:rPr>
              <a:t>Gentiles</a:t>
            </a:r>
          </a:p>
        </p:txBody>
      </p:sp>
    </p:spTree>
    <p:extLst>
      <p:ext uri="{BB962C8B-B14F-4D97-AF65-F5344CB8AC3E}">
        <p14:creationId xmlns:p14="http://schemas.microsoft.com/office/powerpoint/2010/main" val="352622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Stories of People Who “Got Saved”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2580144"/>
            <a:ext cx="7010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Acts 8:4-24	</a:t>
            </a:r>
            <a:r>
              <a:rPr lang="en-US" sz="2400" dirty="0"/>
              <a:t>Samaritans, including Simon</a:t>
            </a:r>
          </a:p>
          <a:p>
            <a:endParaRPr lang="en-US" sz="2400" dirty="0"/>
          </a:p>
          <a:p>
            <a:r>
              <a:rPr lang="en-US" sz="2400" b="1" dirty="0"/>
              <a:t>Acts 8:26-40</a:t>
            </a:r>
            <a:r>
              <a:rPr lang="en-US" sz="2400" dirty="0"/>
              <a:t>	the Ethiopian Eunuch</a:t>
            </a:r>
          </a:p>
          <a:p>
            <a:endParaRPr lang="en-US" sz="2400" dirty="0"/>
          </a:p>
          <a:p>
            <a:r>
              <a:rPr lang="en-US" sz="2400" b="1" dirty="0"/>
              <a:t>Acts 9:1-31</a:t>
            </a:r>
            <a:r>
              <a:rPr lang="en-US" sz="2400" dirty="0"/>
              <a:t>	Saul of Tarsus</a:t>
            </a:r>
          </a:p>
          <a:p>
            <a:endParaRPr lang="en-US" sz="2400" dirty="0"/>
          </a:p>
          <a:p>
            <a:r>
              <a:rPr lang="en-US" sz="2400" b="1" dirty="0"/>
              <a:t>Acts 10:1-48</a:t>
            </a:r>
            <a:r>
              <a:rPr lang="en-US" sz="2400" dirty="0"/>
              <a:t>	Cornelius and household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47800" y="594852"/>
            <a:ext cx="61722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WHAT PURPOSE DO THESE STORIES SERVE?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62200" y="2926140"/>
            <a:ext cx="5257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</a:rPr>
              <a:t>Samaritans, hated by Jews</a:t>
            </a:r>
          </a:p>
          <a:p>
            <a:pPr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7030A0"/>
              </a:solidFill>
            </a:endParaRP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</a:rPr>
              <a:t>Eunuch, government official</a:t>
            </a:r>
          </a:p>
          <a:p>
            <a:pPr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7030A0"/>
              </a:solidFill>
            </a:endParaRP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</a:rPr>
              <a:t>Paul, a strict Jew</a:t>
            </a:r>
          </a:p>
          <a:p>
            <a:pPr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7030A0"/>
              </a:solidFill>
            </a:endParaRP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</a:rPr>
              <a:t>Roman centurion and his household</a:t>
            </a:r>
          </a:p>
        </p:txBody>
      </p:sp>
      <p:sp>
        <p:nvSpPr>
          <p:cNvPr id="7" name="Rectangle 6"/>
          <p:cNvSpPr/>
          <p:nvPr/>
        </p:nvSpPr>
        <p:spPr>
          <a:xfrm>
            <a:off x="3406188" y="1600200"/>
            <a:ext cx="2385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>
                <a:solidFill>
                  <a:srgbClr val="7030A0"/>
                </a:solidFill>
              </a:rPr>
              <a:t>Cultural Diversity</a:t>
            </a:r>
          </a:p>
        </p:txBody>
      </p:sp>
    </p:spTree>
    <p:extLst>
      <p:ext uri="{BB962C8B-B14F-4D97-AF65-F5344CB8AC3E}">
        <p14:creationId xmlns:p14="http://schemas.microsoft.com/office/powerpoint/2010/main" val="419726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Stories of People Who “Got Saved”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2580144"/>
            <a:ext cx="7010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Acts 8:4-24	</a:t>
            </a:r>
            <a:r>
              <a:rPr lang="en-US" sz="2400" dirty="0"/>
              <a:t>Samaritans, including Simon</a:t>
            </a:r>
          </a:p>
          <a:p>
            <a:endParaRPr lang="en-US" sz="2400" dirty="0"/>
          </a:p>
          <a:p>
            <a:r>
              <a:rPr lang="en-US" sz="2400" b="1" dirty="0"/>
              <a:t>Acts 8:26-40</a:t>
            </a:r>
            <a:r>
              <a:rPr lang="en-US" sz="2400" dirty="0"/>
              <a:t>	the Ethiopian Eunuch</a:t>
            </a:r>
          </a:p>
          <a:p>
            <a:endParaRPr lang="en-US" sz="2400" dirty="0"/>
          </a:p>
          <a:p>
            <a:r>
              <a:rPr lang="en-US" sz="2400" b="1" dirty="0"/>
              <a:t>Acts 9:1-31</a:t>
            </a:r>
            <a:r>
              <a:rPr lang="en-US" sz="2400" dirty="0"/>
              <a:t>	Saul of Tarsus</a:t>
            </a:r>
          </a:p>
          <a:p>
            <a:endParaRPr lang="en-US" sz="2400" dirty="0"/>
          </a:p>
          <a:p>
            <a:r>
              <a:rPr lang="en-US" sz="2400" b="1" dirty="0"/>
              <a:t>Acts 10:1-48</a:t>
            </a:r>
            <a:r>
              <a:rPr lang="en-US" sz="2400" dirty="0"/>
              <a:t>	Cornelius and household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47800" y="594852"/>
            <a:ext cx="61722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WHAT PURPOSE DO THESE STORIES SERVE?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00200" y="2926140"/>
            <a:ext cx="7315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</a:rPr>
              <a:t>Compelling Evidence Confirmed the Word (</a:t>
            </a:r>
            <a:r>
              <a:rPr lang="en-US" sz="2400" dirty="0" err="1">
                <a:solidFill>
                  <a:srgbClr val="7030A0"/>
                </a:solidFill>
              </a:rPr>
              <a:t>Heb</a:t>
            </a:r>
            <a:r>
              <a:rPr lang="en-US" sz="2400" dirty="0">
                <a:solidFill>
                  <a:srgbClr val="7030A0"/>
                </a:solidFill>
              </a:rPr>
              <a:t> 2:3-4)</a:t>
            </a:r>
          </a:p>
          <a:p>
            <a:pPr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7030A0"/>
              </a:solidFill>
            </a:endParaRP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</a:rPr>
              <a:t>“Seek and you shall find” (Matthew 7:7-11)</a:t>
            </a:r>
          </a:p>
          <a:p>
            <a:pPr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7030A0"/>
              </a:solidFill>
            </a:endParaRP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</a:rPr>
              <a:t>Chief of Sinners Could Be Saved (1 Timothy 1:12-16)</a:t>
            </a:r>
          </a:p>
          <a:p>
            <a:pPr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7030A0"/>
              </a:solidFill>
            </a:endParaRP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</a:rPr>
              <a:t>Gentiles Have a Part (Acts 15:7-11)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8338" y="1600200"/>
            <a:ext cx="40334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>
                <a:solidFill>
                  <a:srgbClr val="7030A0"/>
                </a:solidFill>
              </a:rPr>
              <a:t>Confidence Building Principles</a:t>
            </a:r>
          </a:p>
        </p:txBody>
      </p:sp>
    </p:spTree>
    <p:extLst>
      <p:ext uri="{BB962C8B-B14F-4D97-AF65-F5344CB8AC3E}">
        <p14:creationId xmlns:p14="http://schemas.microsoft.com/office/powerpoint/2010/main" val="88513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Stories of People Who “Got Saved”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2580144"/>
            <a:ext cx="7010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Acts 8:4-24	</a:t>
            </a:r>
            <a:r>
              <a:rPr lang="en-US" sz="2400" dirty="0"/>
              <a:t>Samaritans, including Simon</a:t>
            </a:r>
          </a:p>
          <a:p>
            <a:endParaRPr lang="en-US" sz="2400" dirty="0"/>
          </a:p>
          <a:p>
            <a:r>
              <a:rPr lang="en-US" sz="2400" b="1" dirty="0"/>
              <a:t>Acts 8:26-40</a:t>
            </a:r>
            <a:r>
              <a:rPr lang="en-US" sz="2400" dirty="0"/>
              <a:t>	the Ethiopian Eunuch</a:t>
            </a:r>
          </a:p>
          <a:p>
            <a:endParaRPr lang="en-US" sz="2400" dirty="0"/>
          </a:p>
          <a:p>
            <a:r>
              <a:rPr lang="en-US" sz="2400" b="1" dirty="0"/>
              <a:t>Acts 9:1-31</a:t>
            </a:r>
            <a:r>
              <a:rPr lang="en-US" sz="2400" dirty="0"/>
              <a:t>	Saul of Tarsus</a:t>
            </a:r>
          </a:p>
          <a:p>
            <a:endParaRPr lang="en-US" sz="2400" dirty="0"/>
          </a:p>
          <a:p>
            <a:r>
              <a:rPr lang="en-US" sz="2400" b="1" dirty="0"/>
              <a:t>Acts 10:1-48</a:t>
            </a:r>
            <a:r>
              <a:rPr lang="en-US" sz="2400" dirty="0"/>
              <a:t>	Cornelius and household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47800" y="594852"/>
            <a:ext cx="61722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WHAT PURPOSE DO THESE STORIES SERVE?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00200" y="292614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</a:rPr>
              <a:t>Acts 8:12,13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8338" y="1600200"/>
            <a:ext cx="39439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>
                <a:solidFill>
                  <a:srgbClr val="7030A0"/>
                </a:solidFill>
              </a:rPr>
              <a:t>Something Else Worth Noting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4114800" y="3048000"/>
            <a:ext cx="4800600" cy="28623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baseline="30000" dirty="0">
                <a:latin typeface="Palatino Linotype" panose="02040502050505030304" pitchFamily="18" charset="0"/>
              </a:rPr>
              <a:t>12 </a:t>
            </a:r>
            <a:r>
              <a:rPr lang="en-US" sz="2000" dirty="0">
                <a:latin typeface="Palatino Linotype" panose="02040502050505030304" pitchFamily="18" charset="0"/>
              </a:rPr>
              <a:t>But when they believed Philip preaching the good news about the kingdom of God and the name of Jesus Christ, </a:t>
            </a:r>
            <a:r>
              <a:rPr lang="en-US" sz="2000" b="1" u="sng" dirty="0">
                <a:latin typeface="Palatino Linotype" panose="02040502050505030304" pitchFamily="18" charset="0"/>
              </a:rPr>
              <a:t>they were being baptized</a:t>
            </a:r>
            <a:r>
              <a:rPr lang="en-US" sz="2000" dirty="0">
                <a:latin typeface="Palatino Linotype" panose="02040502050505030304" pitchFamily="18" charset="0"/>
              </a:rPr>
              <a:t>, men and women alike. </a:t>
            </a:r>
            <a:r>
              <a:rPr lang="en-US" sz="2000" b="1" baseline="30000" dirty="0">
                <a:latin typeface="Palatino Linotype" panose="02040502050505030304" pitchFamily="18" charset="0"/>
              </a:rPr>
              <a:t>13 </a:t>
            </a:r>
            <a:r>
              <a:rPr lang="en-US" sz="2000" dirty="0">
                <a:latin typeface="Palatino Linotype" panose="02040502050505030304" pitchFamily="18" charset="0"/>
              </a:rPr>
              <a:t>Even Simon himself believed; and </a:t>
            </a:r>
            <a:r>
              <a:rPr lang="en-US" sz="2000" b="1" u="sng" dirty="0">
                <a:latin typeface="Palatino Linotype" panose="02040502050505030304" pitchFamily="18" charset="0"/>
              </a:rPr>
              <a:t>after being baptized</a:t>
            </a:r>
            <a:r>
              <a:rPr lang="en-US" sz="2000" dirty="0">
                <a:latin typeface="Palatino Linotype" panose="02040502050505030304" pitchFamily="18" charset="0"/>
              </a:rPr>
              <a:t>, he continued on with Philip, and as he observed signs and great miracles taking place, he was constantly amazed.</a:t>
            </a:r>
          </a:p>
        </p:txBody>
      </p:sp>
    </p:spTree>
    <p:extLst>
      <p:ext uri="{BB962C8B-B14F-4D97-AF65-F5344CB8AC3E}">
        <p14:creationId xmlns:p14="http://schemas.microsoft.com/office/powerpoint/2010/main" val="298804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Stories of People Who “Got Saved”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2580144"/>
            <a:ext cx="7010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Acts 8:4-24	</a:t>
            </a:r>
            <a:r>
              <a:rPr lang="en-US" sz="2400" dirty="0"/>
              <a:t>Samaritans, including Simon</a:t>
            </a:r>
          </a:p>
          <a:p>
            <a:endParaRPr lang="en-US" sz="2400" dirty="0"/>
          </a:p>
          <a:p>
            <a:r>
              <a:rPr lang="en-US" sz="2400" b="1" dirty="0"/>
              <a:t>Acts 8:26-40</a:t>
            </a:r>
            <a:r>
              <a:rPr lang="en-US" sz="2400" dirty="0"/>
              <a:t>	the Ethiopian Eunuch</a:t>
            </a:r>
          </a:p>
          <a:p>
            <a:endParaRPr lang="en-US" sz="2400" dirty="0"/>
          </a:p>
          <a:p>
            <a:r>
              <a:rPr lang="en-US" sz="2400" b="1" dirty="0"/>
              <a:t>Acts 9:1-31</a:t>
            </a:r>
            <a:r>
              <a:rPr lang="en-US" sz="2400" dirty="0"/>
              <a:t>	Saul of Tarsus</a:t>
            </a:r>
          </a:p>
          <a:p>
            <a:endParaRPr lang="en-US" sz="2400" dirty="0"/>
          </a:p>
          <a:p>
            <a:r>
              <a:rPr lang="en-US" sz="2400" b="1" dirty="0"/>
              <a:t>Acts 10:1-48</a:t>
            </a:r>
            <a:r>
              <a:rPr lang="en-US" sz="2400" dirty="0"/>
              <a:t>	Cornelius and household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47800" y="594852"/>
            <a:ext cx="61722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WHAT PURPOSE DO THESE STORIES SERVE?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00200" y="2926140"/>
            <a:ext cx="731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</a:rPr>
              <a:t>Acts 8:12,13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</a:rPr>
              <a:t>Acts 8:36, 38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8338" y="1600200"/>
            <a:ext cx="39439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>
                <a:solidFill>
                  <a:srgbClr val="7030A0"/>
                </a:solidFill>
              </a:rPr>
              <a:t>Something Else Worth Noting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3276600" y="4157008"/>
            <a:ext cx="5867400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baseline="30000" dirty="0">
                <a:latin typeface="Palatino Linotype" panose="02040502050505030304" pitchFamily="18" charset="0"/>
              </a:rPr>
              <a:t>36 </a:t>
            </a:r>
            <a:r>
              <a:rPr lang="en-US" sz="2000" dirty="0">
                <a:latin typeface="Palatino Linotype" panose="02040502050505030304" pitchFamily="18" charset="0"/>
              </a:rPr>
              <a:t>As they went along the road they came to some water; and the eunuch said, “Look! Water! What prevents me from </a:t>
            </a:r>
            <a:r>
              <a:rPr lang="en-US" sz="2000" b="1" u="sng" dirty="0">
                <a:latin typeface="Palatino Linotype" panose="02040502050505030304" pitchFamily="18" charset="0"/>
              </a:rPr>
              <a:t>being baptized</a:t>
            </a:r>
            <a:r>
              <a:rPr lang="en-US" sz="2000" dirty="0">
                <a:latin typeface="Palatino Linotype" panose="02040502050505030304" pitchFamily="18" charset="0"/>
              </a:rPr>
              <a:t>?”</a:t>
            </a:r>
          </a:p>
          <a:p>
            <a:r>
              <a:rPr lang="en-US" sz="2000" b="1" baseline="30000" dirty="0">
                <a:latin typeface="Palatino Linotype" panose="02040502050505030304" pitchFamily="18" charset="0"/>
              </a:rPr>
              <a:t>38 </a:t>
            </a:r>
            <a:r>
              <a:rPr lang="en-US" sz="2000" dirty="0">
                <a:latin typeface="Palatino Linotype" panose="02040502050505030304" pitchFamily="18" charset="0"/>
              </a:rPr>
              <a:t>And he ordered the chariot to stop; and they both went down into the water, Philip as well as the eunuch, and </a:t>
            </a:r>
            <a:r>
              <a:rPr lang="en-US" sz="2000" b="1" u="sng" dirty="0">
                <a:latin typeface="Palatino Linotype" panose="02040502050505030304" pitchFamily="18" charset="0"/>
              </a:rPr>
              <a:t>he baptized him</a:t>
            </a:r>
            <a:r>
              <a:rPr lang="en-US" sz="2000" dirty="0">
                <a:latin typeface="Palatino Linotype" panose="0204050205050503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008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Stories of People Who “Got Saved”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2580144"/>
            <a:ext cx="7010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Acts 8:4-24	</a:t>
            </a:r>
            <a:r>
              <a:rPr lang="en-US" sz="2400" dirty="0"/>
              <a:t>Samaritans, including Simon</a:t>
            </a:r>
          </a:p>
          <a:p>
            <a:endParaRPr lang="en-US" sz="2400" dirty="0"/>
          </a:p>
          <a:p>
            <a:r>
              <a:rPr lang="en-US" sz="2400" b="1" dirty="0"/>
              <a:t>Acts 8:26-40</a:t>
            </a:r>
            <a:r>
              <a:rPr lang="en-US" sz="2400" dirty="0"/>
              <a:t>	the Ethiopian Eunuch</a:t>
            </a:r>
          </a:p>
          <a:p>
            <a:endParaRPr lang="en-US" sz="2400" dirty="0"/>
          </a:p>
          <a:p>
            <a:r>
              <a:rPr lang="en-US" sz="2400" b="1" dirty="0"/>
              <a:t>Acts 9:1-31</a:t>
            </a:r>
            <a:r>
              <a:rPr lang="en-US" sz="2400" dirty="0"/>
              <a:t>	Saul of Tarsus</a:t>
            </a:r>
          </a:p>
          <a:p>
            <a:endParaRPr lang="en-US" sz="2400" dirty="0"/>
          </a:p>
          <a:p>
            <a:r>
              <a:rPr lang="en-US" sz="2400" b="1" dirty="0"/>
              <a:t>Acts 10:1-48</a:t>
            </a:r>
            <a:r>
              <a:rPr lang="en-US" sz="2400" dirty="0"/>
              <a:t>	Cornelius and household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47800" y="594852"/>
            <a:ext cx="61722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WHAT PURPOSE DO THESE STORIES SERVE?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00200" y="2926140"/>
            <a:ext cx="731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</a:rPr>
              <a:t>Acts 8:12,13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</a:rPr>
              <a:t>Acts 8:36, 38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</a:rPr>
              <a:t>Acts 9:18, 22:16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8338" y="1600200"/>
            <a:ext cx="39439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>
                <a:solidFill>
                  <a:srgbClr val="7030A0"/>
                </a:solidFill>
              </a:rPr>
              <a:t>Something Else Worth Noting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2438400" y="4842808"/>
            <a:ext cx="6400800" cy="1631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baseline="30000" dirty="0">
                <a:latin typeface="Palatino Linotype" panose="02040502050505030304" pitchFamily="18" charset="0"/>
              </a:rPr>
              <a:t>18 </a:t>
            </a:r>
            <a:r>
              <a:rPr lang="en-US" sz="2000" dirty="0">
                <a:latin typeface="Palatino Linotype" panose="02040502050505030304" pitchFamily="18" charset="0"/>
              </a:rPr>
              <a:t>And immediately there fell from his eyes something like scales, and he regained his sight, and he got up and </a:t>
            </a:r>
            <a:r>
              <a:rPr lang="en-US" sz="2000" b="1" u="sng" dirty="0">
                <a:latin typeface="Palatino Linotype" panose="02040502050505030304" pitchFamily="18" charset="0"/>
              </a:rPr>
              <a:t>was baptized</a:t>
            </a:r>
          </a:p>
          <a:p>
            <a:r>
              <a:rPr lang="en-US" sz="2000" b="1" dirty="0">
                <a:latin typeface="Palatino Linotype" panose="02040502050505030304" pitchFamily="18" charset="0"/>
              </a:rPr>
              <a:t>22</a:t>
            </a:r>
            <a:r>
              <a:rPr lang="en-US" sz="2000" b="1" baseline="30000" dirty="0">
                <a:latin typeface="Palatino Linotype" panose="02040502050505030304" pitchFamily="18" charset="0"/>
              </a:rPr>
              <a:t> 16</a:t>
            </a:r>
            <a:r>
              <a:rPr lang="en-US" sz="2000" dirty="0">
                <a:latin typeface="Palatino Linotype" panose="02040502050505030304" pitchFamily="18" charset="0"/>
              </a:rPr>
              <a:t> Now why do you delay? Get up and </a:t>
            </a:r>
            <a:r>
              <a:rPr lang="en-US" sz="2000" b="1" u="sng" dirty="0">
                <a:latin typeface="Palatino Linotype" panose="02040502050505030304" pitchFamily="18" charset="0"/>
              </a:rPr>
              <a:t>be baptized, and wash away your sins</a:t>
            </a:r>
            <a:r>
              <a:rPr lang="en-US" sz="2000" dirty="0">
                <a:latin typeface="Palatino Linotype" panose="02040502050505030304" pitchFamily="18" charset="0"/>
              </a:rPr>
              <a:t>, calling on His name.’</a:t>
            </a:r>
            <a:endParaRPr lang="en-US" sz="2000" b="1" u="sng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88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Stories of People Who “Got Saved”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2580144"/>
            <a:ext cx="7010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Acts 8:4-24	</a:t>
            </a:r>
            <a:r>
              <a:rPr lang="en-US" sz="2400" dirty="0"/>
              <a:t>Samaritans, including Simon</a:t>
            </a:r>
          </a:p>
          <a:p>
            <a:endParaRPr lang="en-US" sz="2400" dirty="0"/>
          </a:p>
          <a:p>
            <a:r>
              <a:rPr lang="en-US" sz="2400" b="1" dirty="0"/>
              <a:t>Acts 8:26-40</a:t>
            </a:r>
            <a:r>
              <a:rPr lang="en-US" sz="2400" dirty="0"/>
              <a:t>	the Ethiopian Eunuch</a:t>
            </a:r>
          </a:p>
          <a:p>
            <a:endParaRPr lang="en-US" sz="2400" dirty="0"/>
          </a:p>
          <a:p>
            <a:r>
              <a:rPr lang="en-US" sz="2400" b="1" dirty="0"/>
              <a:t>Acts 9:1-31</a:t>
            </a:r>
            <a:r>
              <a:rPr lang="en-US" sz="2400" dirty="0"/>
              <a:t>	Saul of Tarsus</a:t>
            </a:r>
          </a:p>
          <a:p>
            <a:endParaRPr lang="en-US" sz="2400" dirty="0"/>
          </a:p>
          <a:p>
            <a:r>
              <a:rPr lang="en-US" sz="2400" b="1" dirty="0"/>
              <a:t>Acts 10:1-48</a:t>
            </a:r>
            <a:r>
              <a:rPr lang="en-US" sz="2400" dirty="0"/>
              <a:t>	Cornelius and household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47800" y="594852"/>
            <a:ext cx="61722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WHAT PURPOSE DO THESE STORIES SERVE?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00200" y="2926140"/>
            <a:ext cx="7315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</a:rPr>
              <a:t>Acts 8:12,13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</a:rPr>
              <a:t>Acts 8:36, 38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</a:rPr>
              <a:t>Acts 9:18, 22:16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</a:rPr>
              <a:t>Acts 10:47-48, Acts 2:38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8338" y="1600200"/>
            <a:ext cx="39439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>
                <a:solidFill>
                  <a:srgbClr val="7030A0"/>
                </a:solidFill>
              </a:rPr>
              <a:t>Something Else Worth Noting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3200400" y="5486400"/>
            <a:ext cx="5638800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baseline="30000" dirty="0">
                <a:latin typeface="Palatino Linotype" panose="02040502050505030304" pitchFamily="18" charset="0"/>
              </a:rPr>
              <a:t>47 </a:t>
            </a:r>
            <a:r>
              <a:rPr lang="en-US" sz="2000" dirty="0">
                <a:latin typeface="Palatino Linotype" panose="02040502050505030304" pitchFamily="18" charset="0"/>
              </a:rPr>
              <a:t>“Surely no one can refuse the water for these </a:t>
            </a:r>
            <a:r>
              <a:rPr lang="en-US" sz="2000" b="1" u="sng" dirty="0">
                <a:latin typeface="Palatino Linotype" panose="02040502050505030304" pitchFamily="18" charset="0"/>
              </a:rPr>
              <a:t>to be baptized</a:t>
            </a:r>
            <a:r>
              <a:rPr lang="en-US" sz="2000" dirty="0">
                <a:latin typeface="Palatino Linotype" panose="02040502050505030304" pitchFamily="18" charset="0"/>
              </a:rPr>
              <a:t> who have received the Holy Spirit just as we did, can he?” </a:t>
            </a:r>
            <a:r>
              <a:rPr lang="en-US" sz="2000" b="1" baseline="30000" dirty="0">
                <a:latin typeface="Palatino Linotype" panose="02040502050505030304" pitchFamily="18" charset="0"/>
              </a:rPr>
              <a:t>48 </a:t>
            </a:r>
            <a:r>
              <a:rPr lang="en-US" sz="2000" dirty="0">
                <a:latin typeface="Palatino Linotype" panose="02040502050505030304" pitchFamily="18" charset="0"/>
              </a:rPr>
              <a:t>And he ordered them </a:t>
            </a:r>
            <a:r>
              <a:rPr lang="en-US" sz="2000" b="1" u="sng" dirty="0">
                <a:latin typeface="Palatino Linotype" panose="02040502050505030304" pitchFamily="18" charset="0"/>
              </a:rPr>
              <a:t>to be baptized</a:t>
            </a:r>
            <a:r>
              <a:rPr lang="en-US" sz="2000" dirty="0">
                <a:latin typeface="Palatino Linotype" panose="02040502050505030304" pitchFamily="18" charset="0"/>
              </a:rPr>
              <a:t> in the name of Jesus Christ.</a:t>
            </a:r>
            <a:endParaRPr lang="en-US" sz="2000" b="1" u="sng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768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791</Words>
  <Application>Microsoft Office PowerPoint</Application>
  <PresentationFormat>On-screen Show (4:3)</PresentationFormat>
  <Paragraphs>141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Palatino Linotype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Smelser</dc:creator>
  <cp:lastModifiedBy>Jeff Smelser</cp:lastModifiedBy>
  <cp:revision>10</cp:revision>
  <dcterms:created xsi:type="dcterms:W3CDTF">2020-04-19T01:18:14Z</dcterms:created>
  <dcterms:modified xsi:type="dcterms:W3CDTF">2020-04-19T16:41:01Z</dcterms:modified>
</cp:coreProperties>
</file>