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65"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98" d="100"/>
          <a:sy n="98" d="100"/>
        </p:scale>
        <p:origin x="9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14ADCF-AEE2-4C0E-98F5-1FD0819F8EF6}" type="datetimeFigureOut">
              <a:rPr lang="en-US" smtClean="0"/>
              <a:t>3/1/2020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5E5E9B-EDF0-479B-9BE6-FB5D640400FF}" type="slidenum">
              <a:rPr lang="en-US" smtClean="0"/>
              <a:t>‹#›</a:t>
            </a:fld>
            <a:endParaRPr lang="en-US"/>
          </a:p>
        </p:txBody>
      </p:sp>
    </p:spTree>
    <p:extLst>
      <p:ext uri="{BB962C8B-B14F-4D97-AF65-F5344CB8AC3E}">
        <p14:creationId xmlns:p14="http://schemas.microsoft.com/office/powerpoint/2010/main" val="2682762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42371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16561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30877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59005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47974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28877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74457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97473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83088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2084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87474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34758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31075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62023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92665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42253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95964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21389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61159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42079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54071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87997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291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50270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07694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892969" y="1151930"/>
            <a:ext cx="7358063" cy="2321719"/>
          </a:xfrm>
          <a:prstGeom prst="rect">
            <a:avLst/>
          </a:prstGeom>
        </p:spPr>
        <p:txBody>
          <a:bodyPr anchor="b"/>
          <a:lstStyle/>
          <a:p>
            <a:r>
              <a:t>Title Text</a:t>
            </a:r>
          </a:p>
        </p:txBody>
      </p:sp>
      <p:sp>
        <p:nvSpPr>
          <p:cNvPr id="12" name="Body Level One…"/>
          <p:cNvSpPr txBox="1">
            <a:spLocks noGrp="1"/>
          </p:cNvSpPr>
          <p:nvPr>
            <p:ph type="body" sz="quarter" idx="1"/>
          </p:nvPr>
        </p:nvSpPr>
        <p:spPr>
          <a:xfrm>
            <a:off x="892969" y="3545086"/>
            <a:ext cx="7358063" cy="794742"/>
          </a:xfrm>
          <a:prstGeom prst="rect">
            <a:avLst/>
          </a:prstGeom>
        </p:spPr>
        <p:txBody>
          <a:bodyPr anchor="t"/>
          <a:lstStyle>
            <a:lvl1pPr marL="0" indent="0" algn="ctr">
              <a:spcBef>
                <a:spcPts val="0"/>
              </a:spcBef>
              <a:buSzTx/>
              <a:buNone/>
              <a:defRPr sz="2601"/>
            </a:lvl1pPr>
            <a:lvl2pPr marL="0" indent="0" algn="ctr">
              <a:spcBef>
                <a:spcPts val="0"/>
              </a:spcBef>
              <a:buSzTx/>
              <a:buNone/>
              <a:defRPr sz="2601"/>
            </a:lvl2pPr>
            <a:lvl3pPr marL="0" indent="0" algn="ctr">
              <a:spcBef>
                <a:spcPts val="0"/>
              </a:spcBef>
              <a:buSzTx/>
              <a:buNone/>
              <a:defRPr sz="2601"/>
            </a:lvl3pPr>
            <a:lvl4pPr marL="0" indent="0" algn="ctr">
              <a:spcBef>
                <a:spcPts val="0"/>
              </a:spcBef>
              <a:buSzTx/>
              <a:buNone/>
              <a:defRPr sz="2601"/>
            </a:lvl4pPr>
            <a:lvl5pPr marL="0" indent="0" algn="ctr">
              <a:spcBef>
                <a:spcPts val="0"/>
              </a:spcBef>
              <a:buSzTx/>
              <a:buNone/>
              <a:defRPr sz="2601"/>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extLst>
      <p:ext uri="{BB962C8B-B14F-4D97-AF65-F5344CB8AC3E}">
        <p14:creationId xmlns:p14="http://schemas.microsoft.com/office/powerpoint/2010/main" val="91401378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892969" y="4473773"/>
            <a:ext cx="7358063" cy="362215"/>
          </a:xfrm>
          <a:prstGeom prst="rect">
            <a:avLst/>
          </a:prstGeom>
        </p:spPr>
        <p:txBody>
          <a:bodyPr anchor="t">
            <a:spAutoFit/>
          </a:bodyPr>
          <a:lstStyle>
            <a:lvl1pPr marL="0" indent="0" algn="ctr">
              <a:spcBef>
                <a:spcPts val="0"/>
              </a:spcBef>
              <a:buSzTx/>
              <a:buNone/>
              <a:defRPr sz="1687" i="1"/>
            </a:lvl1pPr>
          </a:lstStyle>
          <a:p>
            <a:r>
              <a:t>–Johnny Appleseed</a:t>
            </a:r>
          </a:p>
        </p:txBody>
      </p:sp>
      <p:sp>
        <p:nvSpPr>
          <p:cNvPr id="94" name="“Type a quote here.”"/>
          <p:cNvSpPr txBox="1">
            <a:spLocks noGrp="1"/>
          </p:cNvSpPr>
          <p:nvPr>
            <p:ph type="body" sz="quarter" idx="14"/>
          </p:nvPr>
        </p:nvSpPr>
        <p:spPr>
          <a:xfrm>
            <a:off x="892969" y="2979431"/>
            <a:ext cx="7358063" cy="470513"/>
          </a:xfrm>
          <a:prstGeom prst="rect">
            <a:avLst/>
          </a:prstGeom>
        </p:spPr>
        <p:txBody>
          <a:bodyPr>
            <a:spAutoFit/>
          </a:bodyPr>
          <a:lstStyle>
            <a:lvl1pPr marL="0" indent="0" algn="ctr">
              <a:spcBef>
                <a:spcPts val="0"/>
              </a:spcBef>
              <a:buSzTx/>
              <a:buNone/>
              <a:defRPr sz="2391">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3587301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667866" y="0"/>
            <a:ext cx="10479731" cy="699194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0846778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9860797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628650" y="365126"/>
            <a:ext cx="7886701" cy="1325564"/>
          </a:xfrm>
          <a:prstGeom prst="rect">
            <a:avLst/>
          </a:prstGeom>
        </p:spPr>
        <p:txBody>
          <a:bodyPr lIns="65023" tIns="65023" rIns="65023" bIns="65023"/>
          <a:lstStyle>
            <a:lvl1pPr algn="l" defTabSz="685776">
              <a:lnSpc>
                <a:spcPct val="90000"/>
              </a:lnSpc>
              <a:defRPr sz="3234">
                <a:latin typeface="Calibri"/>
                <a:ea typeface="Calibri"/>
                <a:cs typeface="Calibri"/>
                <a:sym typeface="Calibri"/>
              </a:defRPr>
            </a:lvl1pPr>
          </a:lstStyle>
          <a:p>
            <a:r>
              <a:t>Title Text</a:t>
            </a:r>
          </a:p>
        </p:txBody>
      </p:sp>
      <p:sp>
        <p:nvSpPr>
          <p:cNvPr id="118" name="Slide Number"/>
          <p:cNvSpPr txBox="1">
            <a:spLocks noGrp="1"/>
          </p:cNvSpPr>
          <p:nvPr>
            <p:ph type="sldNum" sz="quarter" idx="2"/>
          </p:nvPr>
        </p:nvSpPr>
        <p:spPr>
          <a:xfrm>
            <a:off x="8255794" y="6408303"/>
            <a:ext cx="259557" cy="261223"/>
          </a:xfrm>
          <a:prstGeom prst="rect">
            <a:avLst/>
          </a:prstGeom>
        </p:spPr>
        <p:txBody>
          <a:bodyPr lIns="65023" tIns="65023" rIns="65023" bIns="65023" anchor="ctr"/>
          <a:lstStyle>
            <a:lvl1pPr algn="r" defTabSz="914367">
              <a:defRPr sz="844">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90995095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Title &amp; Subtitle">
    <p:spTree>
      <p:nvGrpSpPr>
        <p:cNvPr id="1" name=""/>
        <p:cNvGrpSpPr/>
        <p:nvPr/>
      </p:nvGrpSpPr>
      <p:grpSpPr>
        <a:xfrm>
          <a:off x="0" y="0"/>
          <a:ext cx="0" cy="0"/>
          <a:chOff x="0" y="0"/>
          <a:chExt cx="0" cy="0"/>
        </a:xfrm>
      </p:grpSpPr>
      <p:sp>
        <p:nvSpPr>
          <p:cNvPr id="125" name="Title Text"/>
          <p:cNvSpPr txBox="1">
            <a:spLocks noGrp="1"/>
          </p:cNvSpPr>
          <p:nvPr>
            <p:ph type="title"/>
          </p:nvPr>
        </p:nvSpPr>
        <p:spPr>
          <a:xfrm>
            <a:off x="892969" y="1151930"/>
            <a:ext cx="7358063" cy="2321719"/>
          </a:xfrm>
          <a:prstGeom prst="rect">
            <a:avLst/>
          </a:prstGeom>
        </p:spPr>
        <p:txBody>
          <a:bodyPr anchor="b"/>
          <a:lstStyle>
            <a:lvl1pPr>
              <a:defRPr>
                <a:latin typeface="Helvetica Light"/>
                <a:ea typeface="Helvetica Light"/>
                <a:cs typeface="Helvetica Light"/>
                <a:sym typeface="Helvetica Light"/>
              </a:defRPr>
            </a:lvl1pPr>
          </a:lstStyle>
          <a:p>
            <a:r>
              <a:t>Title Text</a:t>
            </a:r>
          </a:p>
        </p:txBody>
      </p:sp>
      <p:sp>
        <p:nvSpPr>
          <p:cNvPr id="126" name="Body Level One…"/>
          <p:cNvSpPr txBox="1">
            <a:spLocks noGrp="1"/>
          </p:cNvSpPr>
          <p:nvPr>
            <p:ph type="body" sz="quarter" idx="1"/>
          </p:nvPr>
        </p:nvSpPr>
        <p:spPr>
          <a:xfrm>
            <a:off x="892969" y="3536156"/>
            <a:ext cx="7358063" cy="794742"/>
          </a:xfrm>
          <a:prstGeom prst="rect">
            <a:avLst/>
          </a:prstGeom>
        </p:spPr>
        <p:txBody>
          <a:bodyPr anchor="t"/>
          <a:lstStyle>
            <a:lvl1pPr marL="0" indent="0" algn="ctr">
              <a:spcBef>
                <a:spcPts val="0"/>
              </a:spcBef>
              <a:buSzTx/>
              <a:buNone/>
              <a:defRPr>
                <a:latin typeface="Helvetica Light"/>
                <a:ea typeface="Helvetica Light"/>
                <a:cs typeface="Helvetica Light"/>
                <a:sym typeface="Helvetica Light"/>
              </a:defRPr>
            </a:lvl1pPr>
            <a:lvl2pPr marL="0" indent="160729" algn="ctr">
              <a:spcBef>
                <a:spcPts val="0"/>
              </a:spcBef>
              <a:buSzTx/>
              <a:buNone/>
              <a:defRPr>
                <a:latin typeface="Helvetica Light"/>
                <a:ea typeface="Helvetica Light"/>
                <a:cs typeface="Helvetica Light"/>
                <a:sym typeface="Helvetica Light"/>
              </a:defRPr>
            </a:lvl2pPr>
            <a:lvl3pPr marL="0" indent="321457" algn="ctr">
              <a:spcBef>
                <a:spcPts val="0"/>
              </a:spcBef>
              <a:buSzTx/>
              <a:buNone/>
              <a:defRPr>
                <a:latin typeface="Helvetica Light"/>
                <a:ea typeface="Helvetica Light"/>
                <a:cs typeface="Helvetica Light"/>
                <a:sym typeface="Helvetica Light"/>
              </a:defRPr>
            </a:lvl3pPr>
            <a:lvl4pPr marL="0" indent="482186" algn="ctr">
              <a:spcBef>
                <a:spcPts val="0"/>
              </a:spcBef>
              <a:buSzTx/>
              <a:buNone/>
              <a:defRPr>
                <a:latin typeface="Helvetica Light"/>
                <a:ea typeface="Helvetica Light"/>
                <a:cs typeface="Helvetica Light"/>
                <a:sym typeface="Helvetica Light"/>
              </a:defRPr>
            </a:lvl4pPr>
            <a:lvl5pPr marL="0" indent="642915" algn="ctr">
              <a:spcBef>
                <a:spcPts val="0"/>
              </a:spcBef>
              <a:buSzTx/>
              <a:buNone/>
              <a:defRPr>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127" name="Slide Number"/>
          <p:cNvSpPr txBox="1">
            <a:spLocks noGrp="1"/>
          </p:cNvSpPr>
          <p:nvPr>
            <p:ph type="sldNum" sz="quarter" idx="2"/>
          </p:nvPr>
        </p:nvSpPr>
        <p:spPr>
          <a:xfrm>
            <a:off x="4437983" y="6505277"/>
            <a:ext cx="304571" cy="297389"/>
          </a:xfrm>
          <a:prstGeom prst="rect">
            <a:avLst/>
          </a:prstGeom>
        </p:spPr>
        <p:txBody>
          <a:bodyPr/>
          <a:lstStyle>
            <a:lvl1pPr>
              <a:defRPr sz="1266">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62964354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2_Title &amp; Subtitle">
    <p:bg>
      <p:bgPr>
        <a:solidFill>
          <a:srgbClr val="000000"/>
        </a:solidFill>
        <a:effectLst/>
      </p:bgPr>
    </p:bg>
    <p:spTree>
      <p:nvGrpSpPr>
        <p:cNvPr id="1" name=""/>
        <p:cNvGrpSpPr/>
        <p:nvPr/>
      </p:nvGrpSpPr>
      <p:grpSpPr>
        <a:xfrm>
          <a:off x="0" y="0"/>
          <a:ext cx="0" cy="0"/>
          <a:chOff x="0" y="0"/>
          <a:chExt cx="0" cy="0"/>
        </a:xfrm>
      </p:grpSpPr>
      <p:sp>
        <p:nvSpPr>
          <p:cNvPr id="134" name="Title Text"/>
          <p:cNvSpPr txBox="1">
            <a:spLocks noGrp="1"/>
          </p:cNvSpPr>
          <p:nvPr>
            <p:ph type="title"/>
          </p:nvPr>
        </p:nvSpPr>
        <p:spPr>
          <a:xfrm>
            <a:off x="892969" y="1151930"/>
            <a:ext cx="7358063" cy="2321719"/>
          </a:xfrm>
          <a:prstGeom prst="rect">
            <a:avLst/>
          </a:prstGeom>
        </p:spPr>
        <p:txBody>
          <a:bodyPr anchor="b"/>
          <a:lstStyle>
            <a:lvl1pPr>
              <a:defRPr>
                <a:solidFill>
                  <a:srgbClr val="FFFFFF"/>
                </a:solidFill>
                <a:latin typeface="Helvetica Light"/>
                <a:ea typeface="Helvetica Light"/>
                <a:cs typeface="Helvetica Light"/>
                <a:sym typeface="Helvetica Light"/>
              </a:defRPr>
            </a:lvl1pPr>
          </a:lstStyle>
          <a:p>
            <a:r>
              <a:t>Title Text</a:t>
            </a:r>
          </a:p>
        </p:txBody>
      </p:sp>
      <p:sp>
        <p:nvSpPr>
          <p:cNvPr id="135" name="Body Level One…"/>
          <p:cNvSpPr txBox="1">
            <a:spLocks noGrp="1"/>
          </p:cNvSpPr>
          <p:nvPr>
            <p:ph type="body" sz="quarter" idx="1"/>
          </p:nvPr>
        </p:nvSpPr>
        <p:spPr>
          <a:xfrm>
            <a:off x="892969" y="3536156"/>
            <a:ext cx="7358063" cy="794742"/>
          </a:xfrm>
          <a:prstGeom prst="rect">
            <a:avLst/>
          </a:prstGeom>
        </p:spPr>
        <p:txBody>
          <a:bodyPr anchor="t"/>
          <a:lstStyle>
            <a:lvl1pPr marL="0" indent="0" algn="ctr">
              <a:spcBef>
                <a:spcPts val="0"/>
              </a:spcBef>
              <a:buSzTx/>
              <a:buNone/>
              <a:defRPr>
                <a:solidFill>
                  <a:srgbClr val="FFFFFF"/>
                </a:solidFill>
                <a:latin typeface="Helvetica Light"/>
                <a:ea typeface="Helvetica Light"/>
                <a:cs typeface="Helvetica Light"/>
                <a:sym typeface="Helvetica Light"/>
              </a:defRPr>
            </a:lvl1pPr>
            <a:lvl2pPr marL="0" indent="160729" algn="ctr">
              <a:spcBef>
                <a:spcPts val="0"/>
              </a:spcBef>
              <a:buSzTx/>
              <a:buNone/>
              <a:defRPr>
                <a:solidFill>
                  <a:srgbClr val="FFFFFF"/>
                </a:solidFill>
                <a:latin typeface="Helvetica Light"/>
                <a:ea typeface="Helvetica Light"/>
                <a:cs typeface="Helvetica Light"/>
                <a:sym typeface="Helvetica Light"/>
              </a:defRPr>
            </a:lvl2pPr>
            <a:lvl3pPr marL="0" indent="321457" algn="ctr">
              <a:spcBef>
                <a:spcPts val="0"/>
              </a:spcBef>
              <a:buSzTx/>
              <a:buNone/>
              <a:defRPr>
                <a:solidFill>
                  <a:srgbClr val="FFFFFF"/>
                </a:solidFill>
                <a:latin typeface="Helvetica Light"/>
                <a:ea typeface="Helvetica Light"/>
                <a:cs typeface="Helvetica Light"/>
                <a:sym typeface="Helvetica Light"/>
              </a:defRPr>
            </a:lvl3pPr>
            <a:lvl4pPr marL="0" indent="482186" algn="ctr">
              <a:spcBef>
                <a:spcPts val="0"/>
              </a:spcBef>
              <a:buSzTx/>
              <a:buNone/>
              <a:defRPr>
                <a:solidFill>
                  <a:srgbClr val="FFFFFF"/>
                </a:solidFill>
                <a:latin typeface="Helvetica Light"/>
                <a:ea typeface="Helvetica Light"/>
                <a:cs typeface="Helvetica Light"/>
                <a:sym typeface="Helvetica Light"/>
              </a:defRPr>
            </a:lvl4pPr>
            <a:lvl5pPr marL="0" indent="642915" algn="ctr">
              <a:spcBef>
                <a:spcPts val="0"/>
              </a:spcBef>
              <a:buSzTx/>
              <a:buNone/>
              <a:defRPr>
                <a:solidFill>
                  <a:srgbClr val="FFFFFF"/>
                </a:solidFill>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136" name="Slide Number"/>
          <p:cNvSpPr txBox="1">
            <a:spLocks noGrp="1"/>
          </p:cNvSpPr>
          <p:nvPr>
            <p:ph type="sldNum" sz="quarter" idx="2"/>
          </p:nvPr>
        </p:nvSpPr>
        <p:spPr>
          <a:xfrm>
            <a:off x="4437983" y="6509742"/>
            <a:ext cx="304571" cy="297389"/>
          </a:xfrm>
          <a:prstGeom prst="rect">
            <a:avLst/>
          </a:prstGeom>
        </p:spPr>
        <p:txBody>
          <a:bodyPr/>
          <a:lstStyle>
            <a:lvl1pPr>
              <a:defRPr sz="1266">
                <a:solidFill>
                  <a:srgbClr val="FFFFFF"/>
                </a:solidFill>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221173062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140531" y="203273"/>
            <a:ext cx="6858002" cy="4574383"/>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892969" y="4723805"/>
            <a:ext cx="7358063" cy="1000125"/>
          </a:xfrm>
          <a:prstGeom prst="rect">
            <a:avLst/>
          </a:prstGeom>
        </p:spPr>
        <p:txBody>
          <a:bodyPr anchor="b"/>
          <a:lstStyle/>
          <a:p>
            <a:r>
              <a:t>Title Text</a:t>
            </a:r>
          </a:p>
        </p:txBody>
      </p:sp>
      <p:sp>
        <p:nvSpPr>
          <p:cNvPr id="22" name="Body Level One…"/>
          <p:cNvSpPr txBox="1">
            <a:spLocks noGrp="1"/>
          </p:cNvSpPr>
          <p:nvPr>
            <p:ph type="body" sz="quarter" idx="1"/>
          </p:nvPr>
        </p:nvSpPr>
        <p:spPr>
          <a:xfrm>
            <a:off x="892969" y="5732859"/>
            <a:ext cx="7358063" cy="794742"/>
          </a:xfrm>
          <a:prstGeom prst="rect">
            <a:avLst/>
          </a:prstGeom>
        </p:spPr>
        <p:txBody>
          <a:bodyPr anchor="t"/>
          <a:lstStyle>
            <a:lvl1pPr marL="0" indent="0" algn="ctr">
              <a:spcBef>
                <a:spcPts val="0"/>
              </a:spcBef>
              <a:buSzTx/>
              <a:buNone/>
              <a:defRPr sz="2601"/>
            </a:lvl1pPr>
            <a:lvl2pPr marL="0" indent="0" algn="ctr">
              <a:spcBef>
                <a:spcPts val="0"/>
              </a:spcBef>
              <a:buSzTx/>
              <a:buNone/>
              <a:defRPr sz="2601"/>
            </a:lvl2pPr>
            <a:lvl3pPr marL="0" indent="0" algn="ctr">
              <a:spcBef>
                <a:spcPts val="0"/>
              </a:spcBef>
              <a:buSzTx/>
              <a:buNone/>
              <a:defRPr sz="2601"/>
            </a:lvl3pPr>
            <a:lvl4pPr marL="0" indent="0" algn="ctr">
              <a:spcBef>
                <a:spcPts val="0"/>
              </a:spcBef>
              <a:buSzTx/>
              <a:buNone/>
              <a:defRPr sz="2601"/>
            </a:lvl4pPr>
            <a:lvl5pPr marL="0" indent="0" algn="ctr">
              <a:spcBef>
                <a:spcPts val="0"/>
              </a:spcBef>
              <a:buSzTx/>
              <a:buNone/>
              <a:defRPr sz="2601"/>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6429131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92969" y="2268141"/>
            <a:ext cx="7358063" cy="232171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2470039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1591717" y="431602"/>
            <a:ext cx="8719840" cy="581322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69726" y="446484"/>
            <a:ext cx="3750469" cy="2803922"/>
          </a:xfrm>
          <a:prstGeom prst="rect">
            <a:avLst/>
          </a:prstGeom>
        </p:spPr>
        <p:txBody>
          <a:bodyPr anchor="b"/>
          <a:lstStyle>
            <a:lvl1pPr>
              <a:defRPr sz="4219"/>
            </a:lvl1pPr>
          </a:lstStyle>
          <a:p>
            <a:r>
              <a:t>Title Text</a:t>
            </a:r>
          </a:p>
        </p:txBody>
      </p:sp>
      <p:sp>
        <p:nvSpPr>
          <p:cNvPr id="40" name="Body Level One…"/>
          <p:cNvSpPr txBox="1">
            <a:spLocks noGrp="1"/>
          </p:cNvSpPr>
          <p:nvPr>
            <p:ph type="body" sz="quarter" idx="1"/>
          </p:nvPr>
        </p:nvSpPr>
        <p:spPr>
          <a:xfrm>
            <a:off x="669726" y="3321844"/>
            <a:ext cx="3750469" cy="2893219"/>
          </a:xfrm>
          <a:prstGeom prst="rect">
            <a:avLst/>
          </a:prstGeom>
        </p:spPr>
        <p:txBody>
          <a:bodyPr anchor="t"/>
          <a:lstStyle>
            <a:lvl1pPr marL="0" indent="0" algn="ctr">
              <a:spcBef>
                <a:spcPts val="0"/>
              </a:spcBef>
              <a:buSzTx/>
              <a:buNone/>
              <a:defRPr sz="2601"/>
            </a:lvl1pPr>
            <a:lvl2pPr marL="0" indent="0" algn="ctr">
              <a:spcBef>
                <a:spcPts val="0"/>
              </a:spcBef>
              <a:buSzTx/>
              <a:buNone/>
              <a:defRPr sz="2601"/>
            </a:lvl2pPr>
            <a:lvl3pPr marL="0" indent="0" algn="ctr">
              <a:spcBef>
                <a:spcPts val="0"/>
              </a:spcBef>
              <a:buSzTx/>
              <a:buNone/>
              <a:defRPr sz="2601"/>
            </a:lvl3pPr>
            <a:lvl4pPr marL="0" indent="0" algn="ctr">
              <a:spcBef>
                <a:spcPts val="0"/>
              </a:spcBef>
              <a:buSzTx/>
              <a:buNone/>
              <a:defRPr sz="2601"/>
            </a:lvl4pPr>
            <a:lvl5pPr marL="0" indent="0" algn="ctr">
              <a:spcBef>
                <a:spcPts val="0"/>
              </a:spcBef>
              <a:buSzTx/>
              <a:buNone/>
              <a:defRPr sz="2601"/>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5010626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6146645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6440708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2873127" y="1818680"/>
            <a:ext cx="6630293" cy="4420196"/>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69726" y="1821656"/>
            <a:ext cx="3750469" cy="4420195"/>
          </a:xfrm>
          <a:prstGeom prst="rect">
            <a:avLst/>
          </a:prstGeom>
        </p:spPr>
        <p:txBody>
          <a:bodyPr/>
          <a:lstStyle>
            <a:lvl1pPr marL="241093" indent="-241093">
              <a:spcBef>
                <a:spcPts val="2250"/>
              </a:spcBef>
              <a:defRPr sz="1969"/>
            </a:lvl1pPr>
            <a:lvl2pPr marL="482186" indent="-241093">
              <a:spcBef>
                <a:spcPts val="2250"/>
              </a:spcBef>
              <a:defRPr sz="1969"/>
            </a:lvl2pPr>
            <a:lvl3pPr marL="723279" indent="-241093">
              <a:spcBef>
                <a:spcPts val="2250"/>
              </a:spcBef>
              <a:defRPr sz="1969"/>
            </a:lvl3pPr>
            <a:lvl4pPr marL="964372" indent="-241093">
              <a:spcBef>
                <a:spcPts val="2250"/>
              </a:spcBef>
              <a:defRPr sz="1969"/>
            </a:lvl4pPr>
            <a:lvl5pPr marL="1205465" indent="-241093">
              <a:spcBef>
                <a:spcPts val="2250"/>
              </a:spcBef>
              <a:defRPr sz="1969"/>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4449997" y="6536531"/>
            <a:ext cx="282129" cy="275717"/>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385090165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69727" y="892969"/>
            <a:ext cx="7804547" cy="50720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3651453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4697015" y="3536156"/>
            <a:ext cx="4257245" cy="2839641"/>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4572000" y="625079"/>
            <a:ext cx="4125516" cy="2750344"/>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1669851" y="625078"/>
            <a:ext cx="8425160" cy="5616773"/>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773510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69727" y="178594"/>
            <a:ext cx="7804547" cy="15180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69727" y="1821656"/>
            <a:ext cx="7804547" cy="44201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49997" y="6536531"/>
            <a:ext cx="282129" cy="275717"/>
          </a:xfrm>
          <a:prstGeom prst="rect">
            <a:avLst/>
          </a:prstGeom>
          <a:ln w="12700">
            <a:miter lim="400000"/>
          </a:ln>
        </p:spPr>
        <p:txBody>
          <a:bodyPr wrap="none" lIns="50800" tIns="50800" rIns="50800" bIns="50800">
            <a:spAutoFit/>
          </a:bodyPr>
          <a:lstStyle>
            <a:lvl1pPr>
              <a:defRPr sz="1125" b="0">
                <a:latin typeface="Helvetica Neue Light"/>
                <a:ea typeface="Helvetica Neue Light"/>
                <a:cs typeface="Helvetica Neue Light"/>
                <a:sym typeface="Helvetica Neue Light"/>
              </a:defRPr>
            </a:lvl1pPr>
          </a:lstStyle>
          <a:p>
            <a:fld id="{86CB4B4D-7CA3-9044-876B-883B54F8677D}" type="slidenum">
              <a:t>‹#›</a:t>
            </a:fld>
            <a:endParaRPr/>
          </a:p>
        </p:txBody>
      </p:sp>
    </p:spTree>
    <p:extLst>
      <p:ext uri="{BB962C8B-B14F-4D97-AF65-F5344CB8AC3E}">
        <p14:creationId xmlns:p14="http://schemas.microsoft.com/office/powerpoint/2010/main" val="38066838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ransition spd="med"/>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solidFill>
            <a:srgbClr val="000000"/>
          </a:solidFill>
          <a:uFillTx/>
          <a:latin typeface="+mn-lt"/>
          <a:ea typeface="+mn-ea"/>
          <a:cs typeface="+mn-cs"/>
          <a:sym typeface="Helvetica Neue Medium"/>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solidFill>
            <a:srgbClr val="000000"/>
          </a:solidFill>
          <a:uFillTx/>
          <a:latin typeface="+mn-lt"/>
          <a:ea typeface="+mn-ea"/>
          <a:cs typeface="+mn-cs"/>
          <a:sym typeface="Helvetica Neue Medium"/>
        </a:defRPr>
      </a:lvl9pPr>
    </p:titleStyle>
    <p:bodyStyle>
      <a:lvl1pPr marL="312528" marR="0" indent="-312528" algn="l" defTabSz="410751" rtl="0" latinLnBrk="0">
        <a:lnSpc>
          <a:spcPct val="100000"/>
        </a:lnSpc>
        <a:spcBef>
          <a:spcPts val="2953"/>
        </a:spcBef>
        <a:spcAft>
          <a:spcPts val="0"/>
        </a:spcAft>
        <a:buClrTx/>
        <a:buSzPct val="145000"/>
        <a:buFontTx/>
        <a:buChar char="•"/>
        <a:tabLst/>
        <a:defRPr sz="2250" b="0" i="0" u="none" strike="noStrike" cap="none" spc="0" baseline="0">
          <a:solidFill>
            <a:srgbClr val="000000"/>
          </a:solidFill>
          <a:uFillTx/>
          <a:latin typeface="Helvetica Neue"/>
          <a:ea typeface="Helvetica Neue"/>
          <a:cs typeface="Helvetica Neue"/>
          <a:sym typeface="Helvetica Neue"/>
        </a:defRPr>
      </a:lvl1pPr>
      <a:lvl2pPr marL="625056" marR="0" indent="-312528" algn="l" defTabSz="410751" rtl="0" latinLnBrk="0">
        <a:lnSpc>
          <a:spcPct val="100000"/>
        </a:lnSpc>
        <a:spcBef>
          <a:spcPts val="2953"/>
        </a:spcBef>
        <a:spcAft>
          <a:spcPts val="0"/>
        </a:spcAft>
        <a:buClrTx/>
        <a:buSzPct val="145000"/>
        <a:buFontTx/>
        <a:buChar char="•"/>
        <a:tabLst/>
        <a:defRPr sz="2250" b="0" i="0" u="none" strike="noStrike" cap="none" spc="0" baseline="0">
          <a:solidFill>
            <a:srgbClr val="000000"/>
          </a:solidFill>
          <a:uFillTx/>
          <a:latin typeface="Helvetica Neue"/>
          <a:ea typeface="Helvetica Neue"/>
          <a:cs typeface="Helvetica Neue"/>
          <a:sym typeface="Helvetica Neue"/>
        </a:defRPr>
      </a:lvl2pPr>
      <a:lvl3pPr marL="937584" marR="0" indent="-312528" algn="l" defTabSz="410751" rtl="0" latinLnBrk="0">
        <a:lnSpc>
          <a:spcPct val="100000"/>
        </a:lnSpc>
        <a:spcBef>
          <a:spcPts val="2953"/>
        </a:spcBef>
        <a:spcAft>
          <a:spcPts val="0"/>
        </a:spcAft>
        <a:buClrTx/>
        <a:buSzPct val="145000"/>
        <a:buFontTx/>
        <a:buChar char="•"/>
        <a:tabLst/>
        <a:defRPr sz="2250" b="0" i="0" u="none" strike="noStrike" cap="none" spc="0" baseline="0">
          <a:solidFill>
            <a:srgbClr val="000000"/>
          </a:solidFill>
          <a:uFillTx/>
          <a:latin typeface="Helvetica Neue"/>
          <a:ea typeface="Helvetica Neue"/>
          <a:cs typeface="Helvetica Neue"/>
          <a:sym typeface="Helvetica Neue"/>
        </a:defRPr>
      </a:lvl3pPr>
      <a:lvl4pPr marL="1250112" marR="0" indent="-312528" algn="l" defTabSz="410751" rtl="0" latinLnBrk="0">
        <a:lnSpc>
          <a:spcPct val="100000"/>
        </a:lnSpc>
        <a:spcBef>
          <a:spcPts val="2953"/>
        </a:spcBef>
        <a:spcAft>
          <a:spcPts val="0"/>
        </a:spcAft>
        <a:buClrTx/>
        <a:buSzPct val="145000"/>
        <a:buFontTx/>
        <a:buChar char="•"/>
        <a:tabLst/>
        <a:defRPr sz="2250" b="0" i="0" u="none" strike="noStrike" cap="none" spc="0" baseline="0">
          <a:solidFill>
            <a:srgbClr val="000000"/>
          </a:solidFill>
          <a:uFillTx/>
          <a:latin typeface="Helvetica Neue"/>
          <a:ea typeface="Helvetica Neue"/>
          <a:cs typeface="Helvetica Neue"/>
          <a:sym typeface="Helvetica Neue"/>
        </a:defRPr>
      </a:lvl4pPr>
      <a:lvl5pPr marL="1562640" marR="0" indent="-312528" algn="l" defTabSz="410751" rtl="0" latinLnBrk="0">
        <a:lnSpc>
          <a:spcPct val="100000"/>
        </a:lnSpc>
        <a:spcBef>
          <a:spcPts val="2953"/>
        </a:spcBef>
        <a:spcAft>
          <a:spcPts val="0"/>
        </a:spcAft>
        <a:buClrTx/>
        <a:buSzPct val="145000"/>
        <a:buFontTx/>
        <a:buChar char="•"/>
        <a:tabLst/>
        <a:defRPr sz="2250" b="0" i="0" u="none" strike="noStrike" cap="none" spc="0" baseline="0">
          <a:solidFill>
            <a:srgbClr val="000000"/>
          </a:solidFill>
          <a:uFillTx/>
          <a:latin typeface="Helvetica Neue"/>
          <a:ea typeface="Helvetica Neue"/>
          <a:cs typeface="Helvetica Neue"/>
          <a:sym typeface="Helvetica Neue"/>
        </a:defRPr>
      </a:lvl5pPr>
      <a:lvl6pPr marL="1875168" marR="0" indent="-312528" algn="l" defTabSz="410751" rtl="0" latinLnBrk="0">
        <a:lnSpc>
          <a:spcPct val="100000"/>
        </a:lnSpc>
        <a:spcBef>
          <a:spcPts val="2953"/>
        </a:spcBef>
        <a:spcAft>
          <a:spcPts val="0"/>
        </a:spcAft>
        <a:buClrTx/>
        <a:buSzPct val="145000"/>
        <a:buFontTx/>
        <a:buChar char="•"/>
        <a:tabLst/>
        <a:defRPr sz="2250" b="0" i="0" u="none" strike="noStrike" cap="none" spc="0" baseline="0">
          <a:solidFill>
            <a:srgbClr val="000000"/>
          </a:solidFill>
          <a:uFillTx/>
          <a:latin typeface="Helvetica Neue"/>
          <a:ea typeface="Helvetica Neue"/>
          <a:cs typeface="Helvetica Neue"/>
          <a:sym typeface="Helvetica Neue"/>
        </a:defRPr>
      </a:lvl6pPr>
      <a:lvl7pPr marL="2187696" marR="0" indent="-312528" algn="l" defTabSz="410751" rtl="0" latinLnBrk="0">
        <a:lnSpc>
          <a:spcPct val="100000"/>
        </a:lnSpc>
        <a:spcBef>
          <a:spcPts val="2953"/>
        </a:spcBef>
        <a:spcAft>
          <a:spcPts val="0"/>
        </a:spcAft>
        <a:buClrTx/>
        <a:buSzPct val="145000"/>
        <a:buFontTx/>
        <a:buChar char="•"/>
        <a:tabLst/>
        <a:defRPr sz="2250" b="0" i="0" u="none" strike="noStrike" cap="none" spc="0" baseline="0">
          <a:solidFill>
            <a:srgbClr val="000000"/>
          </a:solidFill>
          <a:uFillTx/>
          <a:latin typeface="Helvetica Neue"/>
          <a:ea typeface="Helvetica Neue"/>
          <a:cs typeface="Helvetica Neue"/>
          <a:sym typeface="Helvetica Neue"/>
        </a:defRPr>
      </a:lvl7pPr>
      <a:lvl8pPr marL="2500224" marR="0" indent="-312528" algn="l" defTabSz="410751" rtl="0" latinLnBrk="0">
        <a:lnSpc>
          <a:spcPct val="100000"/>
        </a:lnSpc>
        <a:spcBef>
          <a:spcPts val="2953"/>
        </a:spcBef>
        <a:spcAft>
          <a:spcPts val="0"/>
        </a:spcAft>
        <a:buClrTx/>
        <a:buSzPct val="145000"/>
        <a:buFontTx/>
        <a:buChar char="•"/>
        <a:tabLst/>
        <a:defRPr sz="2250" b="0" i="0" u="none" strike="noStrike" cap="none" spc="0" baseline="0">
          <a:solidFill>
            <a:srgbClr val="000000"/>
          </a:solidFill>
          <a:uFillTx/>
          <a:latin typeface="Helvetica Neue"/>
          <a:ea typeface="Helvetica Neue"/>
          <a:cs typeface="Helvetica Neue"/>
          <a:sym typeface="Helvetica Neue"/>
        </a:defRPr>
      </a:lvl8pPr>
      <a:lvl9pPr marL="2812752" marR="0" indent="-312528" algn="l" defTabSz="410751" rtl="0" latinLnBrk="0">
        <a:lnSpc>
          <a:spcPct val="100000"/>
        </a:lnSpc>
        <a:spcBef>
          <a:spcPts val="2953"/>
        </a:spcBef>
        <a:spcAft>
          <a:spcPts val="0"/>
        </a:spcAft>
        <a:buClrTx/>
        <a:buSzPct val="145000"/>
        <a:buFontTx/>
        <a:buChar char="•"/>
        <a:tabLst/>
        <a:defRPr sz="22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410751"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Helvetica Neue Light"/>
        </a:defRPr>
      </a:lvl1pPr>
      <a:lvl2pPr marL="0" marR="0" indent="160729" algn="ctr" defTabSz="410751"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Helvetica Neue Light"/>
        </a:defRPr>
      </a:lvl2pPr>
      <a:lvl3pPr marL="0" marR="0" indent="321457" algn="ctr" defTabSz="410751"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Helvetica Neue Light"/>
        </a:defRPr>
      </a:lvl3pPr>
      <a:lvl4pPr marL="0" marR="0" indent="482186" algn="ctr" defTabSz="410751"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Helvetica Neue Light"/>
        </a:defRPr>
      </a:lvl4pPr>
      <a:lvl5pPr marL="0" marR="0" indent="642915" algn="ctr" defTabSz="410751"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Helvetica Neue Light"/>
        </a:defRPr>
      </a:lvl5pPr>
      <a:lvl6pPr marL="0" marR="0" indent="803643" algn="ctr" defTabSz="410751"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Helvetica Neue Light"/>
        </a:defRPr>
      </a:lvl6pPr>
      <a:lvl7pPr marL="0" marR="0" indent="964372" algn="ctr" defTabSz="410751"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Helvetica Neue Light"/>
        </a:defRPr>
      </a:lvl7pPr>
      <a:lvl8pPr marL="0" marR="0" indent="1125101" algn="ctr" defTabSz="410751"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Helvetica Neue Light"/>
        </a:defRPr>
      </a:lvl8pPr>
      <a:lvl9pPr marL="0" marR="0" indent="1285829" algn="ctr" defTabSz="410751" latinLnBrk="0">
        <a:lnSpc>
          <a:spcPct val="100000"/>
        </a:lnSpc>
        <a:spcBef>
          <a:spcPts val="0"/>
        </a:spcBef>
        <a:spcAft>
          <a:spcPts val="0"/>
        </a:spcAft>
        <a:buClrTx/>
        <a:buSzTx/>
        <a:buFontTx/>
        <a:buNone/>
        <a:tabLst/>
        <a:defRPr sz="1125"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4" name="THE POWER OF THE"/>
          <p:cNvSpPr txBox="1">
            <a:spLocks noGrp="1"/>
          </p:cNvSpPr>
          <p:nvPr>
            <p:ph type="title"/>
          </p:nvPr>
        </p:nvSpPr>
        <p:spPr>
          <a:xfrm>
            <a:off x="168641" y="1814052"/>
            <a:ext cx="8806719" cy="938443"/>
          </a:xfrm>
          <a:prstGeom prst="rect">
            <a:avLst/>
          </a:prstGeom>
        </p:spPr>
        <p:txBody>
          <a:bodyPr anchor="t">
            <a:normAutofit fontScale="90000"/>
          </a:bodyPr>
          <a:lstStyle/>
          <a:p>
            <a:pPr>
              <a:defRPr sz="7300" b="1">
                <a:solidFill>
                  <a:srgbClr val="53585F"/>
                </a:solidFill>
                <a:latin typeface="Calibri"/>
                <a:ea typeface="Calibri"/>
                <a:cs typeface="Calibri"/>
                <a:sym typeface="Calibri"/>
              </a:defRPr>
            </a:pPr>
            <a:r>
              <a:t>THE </a:t>
            </a:r>
            <a:r>
              <a:rPr>
                <a:solidFill>
                  <a:schemeClr val="accent5">
                    <a:lumOff val="-29866"/>
                  </a:schemeClr>
                </a:solidFill>
              </a:rPr>
              <a:t>POWER</a:t>
            </a:r>
            <a:r>
              <a:t> OF THE</a:t>
            </a:r>
          </a:p>
        </p:txBody>
      </p:sp>
      <p:sp>
        <p:nvSpPr>
          <p:cNvPr id="395" name="CROSS"/>
          <p:cNvSpPr txBox="1"/>
          <p:nvPr/>
        </p:nvSpPr>
        <p:spPr>
          <a:xfrm>
            <a:off x="168641" y="2441239"/>
            <a:ext cx="8806719" cy="25708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ormAutofit/>
          </a:bodyPr>
          <a:lstStyle>
            <a:lvl1pPr>
              <a:lnSpc>
                <a:spcPct val="80000"/>
              </a:lnSpc>
              <a:defRPr sz="16100">
                <a:solidFill>
                  <a:schemeClr val="accent5">
                    <a:lumOff val="-29866"/>
                  </a:schemeClr>
                </a:solidFill>
                <a:latin typeface="Calibri"/>
                <a:ea typeface="Calibri"/>
                <a:cs typeface="Calibri"/>
                <a:sym typeface="Calibri"/>
              </a:defRPr>
            </a:lvl1pPr>
          </a:lstStyle>
          <a:p>
            <a:pPr algn="ctr" defTabSz="410751" hangingPunct="0"/>
            <a:r>
              <a:rPr sz="11320" b="1" kern="0" dirty="0">
                <a:solidFill>
                  <a:srgbClr val="FF644E">
                    <a:lumOff val="-29866"/>
                  </a:srgbClr>
                </a:solidFill>
              </a:rPr>
              <a:t>CROSS</a:t>
            </a:r>
          </a:p>
        </p:txBody>
      </p:sp>
      <p:sp>
        <p:nvSpPr>
          <p:cNvPr id="396" name="Unless otherwise indicated, all Scripture quotations are from The ESV® Bible (The Holy Bible, English Standard Version®), copyright © 2001 by Crossway, a publishing ministry of Good News Publishers. Used by permission. All rights reserved."/>
          <p:cNvSpPr txBox="1"/>
          <p:nvPr/>
        </p:nvSpPr>
        <p:spPr>
          <a:xfrm>
            <a:off x="-4224478" y="6438850"/>
            <a:ext cx="17592959" cy="288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2000" b="0">
                <a:solidFill>
                  <a:srgbClr val="53585F"/>
                </a:solidFill>
                <a:latin typeface="Calibri"/>
                <a:ea typeface="Calibri"/>
                <a:cs typeface="Calibri"/>
                <a:sym typeface="Calibri"/>
              </a:defRPr>
            </a:lvl1pPr>
          </a:lstStyle>
          <a:p>
            <a:pPr algn="ctr" defTabSz="410751" hangingPunct="0"/>
            <a:r>
              <a:rPr sz="1406" kern="0"/>
              <a:t>Unless otherwise indicated, all Scripture quotations are from The ESV® Bible (The Holy Bible, English Standard Version®), copyright © 2001 by Crossway, a publishing ministry of Good News Publishers. Used by permission. All rights reserved.</a:t>
            </a:r>
          </a:p>
        </p:txBody>
      </p:sp>
      <p:sp>
        <p:nvSpPr>
          <p:cNvPr id="397" name="2 COR 5:21"/>
          <p:cNvSpPr/>
          <p:nvPr/>
        </p:nvSpPr>
        <p:spPr>
          <a:xfrm>
            <a:off x="3124634" y="4603969"/>
            <a:ext cx="2894732" cy="858210"/>
          </a:xfrm>
          <a:prstGeom prst="roundRect">
            <a:avLst>
              <a:gd name="adj" fmla="val 15608"/>
            </a:avLst>
          </a:prstGeom>
          <a:solidFill>
            <a:schemeClr val="accent5">
              <a:lumOff val="-2986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a:defRPr sz="5700">
                <a:solidFill>
                  <a:srgbClr val="FFFFFF"/>
                </a:solidFill>
                <a:latin typeface="Calibri"/>
                <a:ea typeface="Calibri"/>
                <a:cs typeface="Calibri"/>
                <a:sym typeface="Calibri"/>
              </a:defRPr>
            </a:lvl1pPr>
          </a:lstStyle>
          <a:p>
            <a:pPr algn="ctr" defTabSz="410751" hangingPunct="0"/>
            <a:r>
              <a:rPr sz="4008" b="1" kern="0"/>
              <a:t>2 COR 5:21</a:t>
            </a:r>
          </a:p>
        </p:txBody>
      </p:sp>
    </p:spTree>
  </p:cSld>
  <p:clrMapOvr>
    <a:masterClrMapping/>
  </p:clrMapOvr>
  <mc:AlternateContent xmlns:mc="http://schemas.openxmlformats.org/markup-compatibility/2006" xmlns:p14="http://schemas.microsoft.com/office/powerpoint/2010/main">
    <mc:Choice Requires="p14">
      <p:transition spd="med" p14:dur="699">
        <p:dissolve/>
      </p:transition>
    </mc:Choice>
    <mc:Fallback xmlns:a14="http://schemas.microsoft.com/office/drawing/2010/main" xmlns:m="http://schemas.openxmlformats.org/officeDocument/2006/math" xmlns="">
      <p:transition spd="fast">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Title"/>
          <p:cNvSpPr txBox="1">
            <a:spLocks noGrp="1"/>
          </p:cNvSpPr>
          <p:nvPr>
            <p:ph type="title"/>
          </p:nvPr>
        </p:nvSpPr>
        <p:spPr>
          <a:prstGeom prst="rect">
            <a:avLst/>
          </a:prstGeom>
        </p:spPr>
        <p:txBody>
          <a:bodyPr/>
          <a:lstStyle/>
          <a:p>
            <a:endParaRPr/>
          </a:p>
        </p:txBody>
      </p:sp>
      <p:sp>
        <p:nvSpPr>
          <p:cNvPr id="452" name="Body"/>
          <p:cNvSpPr txBox="1">
            <a:spLocks noGrp="1"/>
          </p:cNvSpPr>
          <p:nvPr>
            <p:ph type="body" idx="1"/>
          </p:nvPr>
        </p:nvSpPr>
        <p:spPr>
          <a:prstGeom prst="rect">
            <a:avLst/>
          </a:prstGeom>
        </p:spPr>
        <p:txBody>
          <a:bodyPr/>
          <a:lstStyle/>
          <a:p>
            <a:endParaRPr/>
          </a:p>
        </p:txBody>
      </p:sp>
      <p:pic>
        <p:nvPicPr>
          <p:cNvPr id="453" name="The Power of the Cross (arr.) - 003.png" descr="The Power of the Cross (arr.) - 003.png"/>
          <p:cNvPicPr>
            <a:picLocks noChangeAspect="1"/>
          </p:cNvPicPr>
          <p:nvPr/>
        </p:nvPicPr>
        <p:blipFill>
          <a:blip r:embed="rId3"/>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Title"/>
          <p:cNvSpPr txBox="1">
            <a:spLocks noGrp="1"/>
          </p:cNvSpPr>
          <p:nvPr>
            <p:ph type="title"/>
          </p:nvPr>
        </p:nvSpPr>
        <p:spPr>
          <a:prstGeom prst="rect">
            <a:avLst/>
          </a:prstGeom>
        </p:spPr>
        <p:txBody>
          <a:bodyPr/>
          <a:lstStyle/>
          <a:p>
            <a:endParaRPr/>
          </a:p>
        </p:txBody>
      </p:sp>
      <p:sp>
        <p:nvSpPr>
          <p:cNvPr id="456" name="Body"/>
          <p:cNvSpPr txBox="1">
            <a:spLocks noGrp="1"/>
          </p:cNvSpPr>
          <p:nvPr>
            <p:ph type="body" idx="1"/>
          </p:nvPr>
        </p:nvSpPr>
        <p:spPr>
          <a:prstGeom prst="rect">
            <a:avLst/>
          </a:prstGeom>
        </p:spPr>
        <p:txBody>
          <a:bodyPr/>
          <a:lstStyle/>
          <a:p>
            <a:endParaRPr/>
          </a:p>
        </p:txBody>
      </p:sp>
      <p:pic>
        <p:nvPicPr>
          <p:cNvPr id="457" name="The Power of the Cross (arr.) - 004 Chorus.png" descr="The Power of the Cross (arr.) - 004 Chorus.png"/>
          <p:cNvPicPr>
            <a:picLocks noChangeAspect="1"/>
          </p:cNvPicPr>
          <p:nvPr/>
        </p:nvPicPr>
        <p:blipFill>
          <a:blip r:embed="rId3"/>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Title"/>
          <p:cNvSpPr txBox="1">
            <a:spLocks noGrp="1"/>
          </p:cNvSpPr>
          <p:nvPr>
            <p:ph type="title"/>
          </p:nvPr>
        </p:nvSpPr>
        <p:spPr>
          <a:prstGeom prst="rect">
            <a:avLst/>
          </a:prstGeom>
        </p:spPr>
        <p:txBody>
          <a:bodyPr/>
          <a:lstStyle/>
          <a:p>
            <a:endParaRPr/>
          </a:p>
        </p:txBody>
      </p:sp>
      <p:sp>
        <p:nvSpPr>
          <p:cNvPr id="460" name="Body"/>
          <p:cNvSpPr txBox="1">
            <a:spLocks noGrp="1"/>
          </p:cNvSpPr>
          <p:nvPr>
            <p:ph type="body" idx="1"/>
          </p:nvPr>
        </p:nvSpPr>
        <p:spPr>
          <a:prstGeom prst="rect">
            <a:avLst/>
          </a:prstGeom>
        </p:spPr>
        <p:txBody>
          <a:bodyPr/>
          <a:lstStyle/>
          <a:p>
            <a:endParaRPr/>
          </a:p>
        </p:txBody>
      </p:sp>
      <p:pic>
        <p:nvPicPr>
          <p:cNvPr id="461" name="The Power of the Cross (arr.) - 005 Chorus.png" descr="The Power of the Cross (arr.) - 005 Chorus.png"/>
          <p:cNvPicPr>
            <a:picLocks noChangeAspect="1"/>
          </p:cNvPicPr>
          <p:nvPr/>
        </p:nvPicPr>
        <p:blipFill>
          <a:blip r:embed="rId3"/>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Title"/>
          <p:cNvSpPr txBox="1">
            <a:spLocks noGrp="1"/>
          </p:cNvSpPr>
          <p:nvPr>
            <p:ph type="title"/>
          </p:nvPr>
        </p:nvSpPr>
        <p:spPr>
          <a:prstGeom prst="rect">
            <a:avLst/>
          </a:prstGeom>
        </p:spPr>
        <p:txBody>
          <a:bodyPr/>
          <a:lstStyle/>
          <a:p>
            <a:endParaRPr/>
          </a:p>
        </p:txBody>
      </p:sp>
      <p:sp>
        <p:nvSpPr>
          <p:cNvPr id="464" name="Body"/>
          <p:cNvSpPr txBox="1">
            <a:spLocks noGrp="1"/>
          </p:cNvSpPr>
          <p:nvPr>
            <p:ph type="body" idx="1"/>
          </p:nvPr>
        </p:nvSpPr>
        <p:spPr>
          <a:prstGeom prst="rect">
            <a:avLst/>
          </a:prstGeom>
        </p:spPr>
        <p:txBody>
          <a:bodyPr/>
          <a:lstStyle/>
          <a:p>
            <a:endParaRPr/>
          </a:p>
        </p:txBody>
      </p:sp>
      <p:pic>
        <p:nvPicPr>
          <p:cNvPr id="465" name="The Power of the Cross (arr.) - 006.png" descr="The Power of the Cross (arr.) - 006.png"/>
          <p:cNvPicPr>
            <a:picLocks noChangeAspect="1"/>
          </p:cNvPicPr>
          <p:nvPr/>
        </p:nvPicPr>
        <p:blipFill>
          <a:blip r:embed="rId3"/>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Title"/>
          <p:cNvSpPr txBox="1">
            <a:spLocks noGrp="1"/>
          </p:cNvSpPr>
          <p:nvPr>
            <p:ph type="title"/>
          </p:nvPr>
        </p:nvSpPr>
        <p:spPr>
          <a:prstGeom prst="rect">
            <a:avLst/>
          </a:prstGeom>
        </p:spPr>
        <p:txBody>
          <a:bodyPr/>
          <a:lstStyle/>
          <a:p>
            <a:endParaRPr/>
          </a:p>
        </p:txBody>
      </p:sp>
      <p:sp>
        <p:nvSpPr>
          <p:cNvPr id="468" name="Body"/>
          <p:cNvSpPr txBox="1">
            <a:spLocks noGrp="1"/>
          </p:cNvSpPr>
          <p:nvPr>
            <p:ph type="body" idx="1"/>
          </p:nvPr>
        </p:nvSpPr>
        <p:spPr>
          <a:prstGeom prst="rect">
            <a:avLst/>
          </a:prstGeom>
        </p:spPr>
        <p:txBody>
          <a:bodyPr/>
          <a:lstStyle/>
          <a:p>
            <a:endParaRPr/>
          </a:p>
        </p:txBody>
      </p:sp>
      <p:pic>
        <p:nvPicPr>
          <p:cNvPr id="469" name="The Power of the Cross (arr.) - 007.png" descr="The Power of the Cross (arr.) - 007.png"/>
          <p:cNvPicPr>
            <a:picLocks noChangeAspect="1"/>
          </p:cNvPicPr>
          <p:nvPr/>
        </p:nvPicPr>
        <p:blipFill>
          <a:blip r:embed="rId3"/>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Title"/>
          <p:cNvSpPr txBox="1">
            <a:spLocks noGrp="1"/>
          </p:cNvSpPr>
          <p:nvPr>
            <p:ph type="title"/>
          </p:nvPr>
        </p:nvSpPr>
        <p:spPr>
          <a:prstGeom prst="rect">
            <a:avLst/>
          </a:prstGeom>
        </p:spPr>
        <p:txBody>
          <a:bodyPr/>
          <a:lstStyle/>
          <a:p>
            <a:endParaRPr/>
          </a:p>
        </p:txBody>
      </p:sp>
      <p:sp>
        <p:nvSpPr>
          <p:cNvPr id="472" name="Body"/>
          <p:cNvSpPr txBox="1">
            <a:spLocks noGrp="1"/>
          </p:cNvSpPr>
          <p:nvPr>
            <p:ph type="body" idx="1"/>
          </p:nvPr>
        </p:nvSpPr>
        <p:spPr>
          <a:prstGeom prst="rect">
            <a:avLst/>
          </a:prstGeom>
        </p:spPr>
        <p:txBody>
          <a:bodyPr/>
          <a:lstStyle/>
          <a:p>
            <a:endParaRPr/>
          </a:p>
        </p:txBody>
      </p:sp>
      <p:pic>
        <p:nvPicPr>
          <p:cNvPr id="473" name="The Power of the Cross (arr.) - 004 Chorus.png" descr="The Power of the Cross (arr.) - 004 Chorus.png"/>
          <p:cNvPicPr>
            <a:picLocks noChangeAspect="1"/>
          </p:cNvPicPr>
          <p:nvPr/>
        </p:nvPicPr>
        <p:blipFill>
          <a:blip r:embed="rId3"/>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Title"/>
          <p:cNvSpPr txBox="1">
            <a:spLocks noGrp="1"/>
          </p:cNvSpPr>
          <p:nvPr>
            <p:ph type="title"/>
          </p:nvPr>
        </p:nvSpPr>
        <p:spPr>
          <a:prstGeom prst="rect">
            <a:avLst/>
          </a:prstGeom>
        </p:spPr>
        <p:txBody>
          <a:bodyPr/>
          <a:lstStyle/>
          <a:p>
            <a:endParaRPr/>
          </a:p>
        </p:txBody>
      </p:sp>
      <p:sp>
        <p:nvSpPr>
          <p:cNvPr id="476" name="Body"/>
          <p:cNvSpPr txBox="1">
            <a:spLocks noGrp="1"/>
          </p:cNvSpPr>
          <p:nvPr>
            <p:ph type="body" idx="1"/>
          </p:nvPr>
        </p:nvSpPr>
        <p:spPr>
          <a:prstGeom prst="rect">
            <a:avLst/>
          </a:prstGeom>
        </p:spPr>
        <p:txBody>
          <a:bodyPr/>
          <a:lstStyle/>
          <a:p>
            <a:endParaRPr/>
          </a:p>
        </p:txBody>
      </p:sp>
      <p:pic>
        <p:nvPicPr>
          <p:cNvPr id="477" name="The Power of the Cross (arr.) - 005 Chorus.png" descr="The Power of the Cross (arr.) - 005 Chorus.png"/>
          <p:cNvPicPr>
            <a:picLocks noChangeAspect="1"/>
          </p:cNvPicPr>
          <p:nvPr/>
        </p:nvPicPr>
        <p:blipFill>
          <a:blip r:embed="rId3"/>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Title"/>
          <p:cNvSpPr txBox="1">
            <a:spLocks noGrp="1"/>
          </p:cNvSpPr>
          <p:nvPr>
            <p:ph type="title"/>
          </p:nvPr>
        </p:nvSpPr>
        <p:spPr>
          <a:prstGeom prst="rect">
            <a:avLst/>
          </a:prstGeom>
        </p:spPr>
        <p:txBody>
          <a:bodyPr/>
          <a:lstStyle/>
          <a:p>
            <a:endParaRPr/>
          </a:p>
        </p:txBody>
      </p:sp>
      <p:sp>
        <p:nvSpPr>
          <p:cNvPr id="480" name="Body"/>
          <p:cNvSpPr txBox="1">
            <a:spLocks noGrp="1"/>
          </p:cNvSpPr>
          <p:nvPr>
            <p:ph type="body" idx="1"/>
          </p:nvPr>
        </p:nvSpPr>
        <p:spPr>
          <a:prstGeom prst="rect">
            <a:avLst/>
          </a:prstGeom>
        </p:spPr>
        <p:txBody>
          <a:bodyPr/>
          <a:lstStyle/>
          <a:p>
            <a:endParaRPr/>
          </a:p>
        </p:txBody>
      </p:sp>
      <p:pic>
        <p:nvPicPr>
          <p:cNvPr id="481" name="The Power of the Cross (arr.) - 008.png" descr="The Power of the Cross (arr.) - 008.png"/>
          <p:cNvPicPr>
            <a:picLocks noChangeAspect="1"/>
          </p:cNvPicPr>
          <p:nvPr/>
        </p:nvPicPr>
        <p:blipFill>
          <a:blip r:embed="rId3"/>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Title"/>
          <p:cNvSpPr txBox="1">
            <a:spLocks noGrp="1"/>
          </p:cNvSpPr>
          <p:nvPr>
            <p:ph type="title"/>
          </p:nvPr>
        </p:nvSpPr>
        <p:spPr>
          <a:prstGeom prst="rect">
            <a:avLst/>
          </a:prstGeom>
        </p:spPr>
        <p:txBody>
          <a:bodyPr/>
          <a:lstStyle/>
          <a:p>
            <a:endParaRPr/>
          </a:p>
        </p:txBody>
      </p:sp>
      <p:sp>
        <p:nvSpPr>
          <p:cNvPr id="484" name="Body"/>
          <p:cNvSpPr txBox="1">
            <a:spLocks noGrp="1"/>
          </p:cNvSpPr>
          <p:nvPr>
            <p:ph type="body" idx="1"/>
          </p:nvPr>
        </p:nvSpPr>
        <p:spPr>
          <a:prstGeom prst="rect">
            <a:avLst/>
          </a:prstGeom>
        </p:spPr>
        <p:txBody>
          <a:bodyPr/>
          <a:lstStyle/>
          <a:p>
            <a:endParaRPr/>
          </a:p>
        </p:txBody>
      </p:sp>
      <p:pic>
        <p:nvPicPr>
          <p:cNvPr id="485" name="The Power of the Cross (arr.) - 009.png" descr="The Power of the Cross (arr.) - 009.png"/>
          <p:cNvPicPr>
            <a:picLocks noChangeAspect="1"/>
          </p:cNvPicPr>
          <p:nvPr/>
        </p:nvPicPr>
        <p:blipFill>
          <a:blip r:embed="rId3"/>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Title"/>
          <p:cNvSpPr txBox="1">
            <a:spLocks noGrp="1"/>
          </p:cNvSpPr>
          <p:nvPr>
            <p:ph type="title"/>
          </p:nvPr>
        </p:nvSpPr>
        <p:spPr>
          <a:prstGeom prst="rect">
            <a:avLst/>
          </a:prstGeom>
        </p:spPr>
        <p:txBody>
          <a:bodyPr/>
          <a:lstStyle/>
          <a:p>
            <a:endParaRPr/>
          </a:p>
        </p:txBody>
      </p:sp>
      <p:sp>
        <p:nvSpPr>
          <p:cNvPr id="488" name="Body"/>
          <p:cNvSpPr txBox="1">
            <a:spLocks noGrp="1"/>
          </p:cNvSpPr>
          <p:nvPr>
            <p:ph type="body" idx="1"/>
          </p:nvPr>
        </p:nvSpPr>
        <p:spPr>
          <a:prstGeom prst="rect">
            <a:avLst/>
          </a:prstGeom>
        </p:spPr>
        <p:txBody>
          <a:bodyPr/>
          <a:lstStyle/>
          <a:p>
            <a:endParaRPr/>
          </a:p>
        </p:txBody>
      </p:sp>
      <p:pic>
        <p:nvPicPr>
          <p:cNvPr id="489" name="The Power of the Cross (arr.) - 004 Chorus.png" descr="The Power of the Cross (arr.) - 004 Chorus.png"/>
          <p:cNvPicPr>
            <a:picLocks noChangeAspect="1"/>
          </p:cNvPicPr>
          <p:nvPr/>
        </p:nvPicPr>
        <p:blipFill>
          <a:blip r:embed="rId3"/>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 name="Rectangle"/>
          <p:cNvSpPr/>
          <p:nvPr/>
        </p:nvSpPr>
        <p:spPr>
          <a:xfrm>
            <a:off x="-18539" y="92251"/>
            <a:ext cx="9181077" cy="892969"/>
          </a:xfrm>
          <a:prstGeom prst="rect">
            <a:avLst/>
          </a:prstGeom>
          <a:solidFill>
            <a:schemeClr val="accent5">
              <a:lumOff val="-29866"/>
            </a:schemeClr>
          </a:solidFill>
          <a:ln w="12700">
            <a:miter lim="400000"/>
          </a:ln>
        </p:spPr>
        <p:txBody>
          <a:bodyPr lIns="35719" tIns="35719" rIns="35719" bIns="35719" anchor="ctr"/>
          <a:lstStyle/>
          <a:p>
            <a:pPr algn="ctr" defTabSz="410751" hangingPunct="0">
              <a:defRPr sz="2600" b="0">
                <a:solidFill>
                  <a:srgbClr val="FFFFFF"/>
                </a:solidFill>
                <a:latin typeface="Helvetica Light"/>
                <a:ea typeface="Helvetica Light"/>
                <a:cs typeface="Helvetica Light"/>
                <a:sym typeface="Helvetica Light"/>
              </a:defRPr>
            </a:pPr>
            <a:endParaRPr sz="1828" kern="0">
              <a:solidFill>
                <a:srgbClr val="FFFFFF"/>
              </a:solidFill>
              <a:latin typeface="Helvetica Light"/>
              <a:sym typeface="Helvetica Light"/>
            </a:endParaRPr>
          </a:p>
        </p:txBody>
      </p:sp>
      <p:sp>
        <p:nvSpPr>
          <p:cNvPr id="400" name="THE POWER OF THE CROSS"/>
          <p:cNvSpPr txBox="1"/>
          <p:nvPr/>
        </p:nvSpPr>
        <p:spPr>
          <a:xfrm>
            <a:off x="106050" y="130358"/>
            <a:ext cx="8931901" cy="892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ormAutofit/>
          </a:bodyPr>
          <a:lstStyle>
            <a:lvl1pPr>
              <a:defRPr sz="7000">
                <a:solidFill>
                  <a:srgbClr val="FFFFFF"/>
                </a:solidFill>
                <a:latin typeface="Calibri"/>
                <a:ea typeface="Calibri"/>
                <a:cs typeface="Calibri"/>
                <a:sym typeface="Calibri"/>
              </a:defRPr>
            </a:lvl1pPr>
          </a:lstStyle>
          <a:p>
            <a:pPr algn="ctr" defTabSz="410751" hangingPunct="0"/>
            <a:r>
              <a:rPr sz="4922" b="1" kern="0"/>
              <a:t>THE POWER OF THE CROSS</a:t>
            </a:r>
          </a:p>
        </p:txBody>
      </p:sp>
      <p:sp>
        <p:nvSpPr>
          <p:cNvPr id="401" name="O, to see the dawn…"/>
          <p:cNvSpPr txBox="1"/>
          <p:nvPr/>
        </p:nvSpPr>
        <p:spPr>
          <a:xfrm>
            <a:off x="338082" y="1381565"/>
            <a:ext cx="8467836" cy="5112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normAutofit/>
          </a:bodyPr>
          <a:lstStyle/>
          <a:p>
            <a:pPr defTabSz="410751" hangingPunct="0">
              <a:lnSpc>
                <a:spcPct val="120000"/>
              </a:lnSpc>
              <a:defRPr sz="4800" b="0">
                <a:solidFill>
                  <a:srgbClr val="53585F"/>
                </a:solidFill>
                <a:latin typeface="Calibri"/>
                <a:ea typeface="Calibri"/>
                <a:cs typeface="Calibri"/>
                <a:sym typeface="Calibri"/>
              </a:defRPr>
            </a:pPr>
            <a:r>
              <a:rPr sz="3375" b="1" kern="0">
                <a:solidFill>
                  <a:srgbClr val="53585F"/>
                </a:solidFill>
                <a:latin typeface="Calibri"/>
                <a:cs typeface="Calibri"/>
                <a:sym typeface="Calibri"/>
              </a:rPr>
              <a:t>O, to see the dawn</a:t>
            </a:r>
          </a:p>
          <a:p>
            <a:pPr defTabSz="410751" hangingPunct="0">
              <a:lnSpc>
                <a:spcPct val="120000"/>
              </a:lnSpc>
              <a:defRPr sz="4800" b="0">
                <a:solidFill>
                  <a:srgbClr val="53585F"/>
                </a:solidFill>
                <a:latin typeface="Calibri"/>
                <a:ea typeface="Calibri"/>
                <a:cs typeface="Calibri"/>
                <a:sym typeface="Calibri"/>
              </a:defRPr>
            </a:pPr>
            <a:r>
              <a:rPr sz="3375" b="1" kern="0">
                <a:solidFill>
                  <a:srgbClr val="53585F"/>
                </a:solidFill>
                <a:latin typeface="Calibri"/>
                <a:cs typeface="Calibri"/>
                <a:sym typeface="Calibri"/>
              </a:rPr>
              <a:t>Of the darkest day:</a:t>
            </a:r>
          </a:p>
          <a:p>
            <a:pPr defTabSz="410751" hangingPunct="0">
              <a:lnSpc>
                <a:spcPct val="120000"/>
              </a:lnSpc>
              <a:defRPr sz="4800" b="0">
                <a:solidFill>
                  <a:srgbClr val="53585F"/>
                </a:solidFill>
                <a:latin typeface="Calibri"/>
                <a:ea typeface="Calibri"/>
                <a:cs typeface="Calibri"/>
                <a:sym typeface="Calibri"/>
              </a:defRPr>
            </a:pPr>
            <a:r>
              <a:rPr sz="3375" b="1" kern="0">
                <a:solidFill>
                  <a:srgbClr val="53585F"/>
                </a:solidFill>
                <a:latin typeface="Calibri"/>
                <a:cs typeface="Calibri"/>
                <a:sym typeface="Calibri"/>
              </a:rPr>
              <a:t>Christ on the road to Calvary.</a:t>
            </a:r>
          </a:p>
          <a:p>
            <a:pPr defTabSz="410751" hangingPunct="0">
              <a:lnSpc>
                <a:spcPct val="120000"/>
              </a:lnSpc>
              <a:defRPr sz="4800" b="0">
                <a:solidFill>
                  <a:srgbClr val="53585F"/>
                </a:solidFill>
                <a:latin typeface="Calibri"/>
                <a:ea typeface="Calibri"/>
                <a:cs typeface="Calibri"/>
                <a:sym typeface="Calibri"/>
              </a:defRPr>
            </a:pPr>
            <a:r>
              <a:rPr sz="3375" b="1" kern="0">
                <a:solidFill>
                  <a:srgbClr val="53585F"/>
                </a:solidFill>
                <a:latin typeface="Calibri"/>
                <a:cs typeface="Calibri"/>
                <a:sym typeface="Calibri"/>
              </a:rPr>
              <a:t>Tried by sinful men,</a:t>
            </a:r>
          </a:p>
          <a:p>
            <a:pPr defTabSz="410751" hangingPunct="0">
              <a:lnSpc>
                <a:spcPct val="120000"/>
              </a:lnSpc>
              <a:defRPr sz="4800" b="0">
                <a:solidFill>
                  <a:srgbClr val="53585F"/>
                </a:solidFill>
                <a:latin typeface="Calibri"/>
                <a:ea typeface="Calibri"/>
                <a:cs typeface="Calibri"/>
                <a:sym typeface="Calibri"/>
              </a:defRPr>
            </a:pPr>
            <a:r>
              <a:rPr sz="3375" b="1" kern="0">
                <a:solidFill>
                  <a:srgbClr val="53585F"/>
                </a:solidFill>
                <a:latin typeface="Calibri"/>
                <a:cs typeface="Calibri"/>
                <a:sym typeface="Calibri"/>
              </a:rPr>
              <a:t>Torn and beaten, then</a:t>
            </a:r>
          </a:p>
          <a:p>
            <a:pPr defTabSz="410751" hangingPunct="0">
              <a:lnSpc>
                <a:spcPct val="120000"/>
              </a:lnSpc>
              <a:defRPr sz="4800" b="0">
                <a:solidFill>
                  <a:srgbClr val="53585F"/>
                </a:solidFill>
                <a:latin typeface="Calibri"/>
                <a:ea typeface="Calibri"/>
                <a:cs typeface="Calibri"/>
                <a:sym typeface="Calibri"/>
              </a:defRPr>
            </a:pPr>
            <a:r>
              <a:rPr sz="3375" b="1" kern="0">
                <a:solidFill>
                  <a:srgbClr val="53585F"/>
                </a:solidFill>
                <a:latin typeface="Calibri"/>
                <a:cs typeface="Calibri"/>
                <a:sym typeface="Calibri"/>
              </a:rPr>
              <a:t>Nailed to a cross of wood.</a:t>
            </a:r>
          </a:p>
        </p:txBody>
      </p:sp>
      <p:sp>
        <p:nvSpPr>
          <p:cNvPr id="402" name="Mt 27:1; Mk 15:1; Lk 22:66; Jn 18:28"/>
          <p:cNvSpPr/>
          <p:nvPr/>
        </p:nvSpPr>
        <p:spPr>
          <a:xfrm>
            <a:off x="4076621" y="2454557"/>
            <a:ext cx="4867565" cy="552398"/>
          </a:xfrm>
          <a:prstGeom prst="roundRect">
            <a:avLst>
              <a:gd name="adj" fmla="val 14907"/>
            </a:avLst>
          </a:prstGeom>
          <a:solidFill>
            <a:schemeClr val="accent5">
              <a:lumOff val="-2986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a:defRPr sz="3000">
                <a:solidFill>
                  <a:srgbClr val="FFFFFF"/>
                </a:solidFill>
                <a:latin typeface="Calibri"/>
                <a:ea typeface="Calibri"/>
                <a:cs typeface="Calibri"/>
                <a:sym typeface="Calibri"/>
              </a:defRPr>
            </a:lvl1pPr>
          </a:lstStyle>
          <a:p>
            <a:pPr algn="ctr" defTabSz="410751" hangingPunct="0"/>
            <a:r>
              <a:rPr sz="2109" b="1" kern="0"/>
              <a:t>Mt 27:1; Mk 15:1; Lk 22:66; Jn 18:28</a:t>
            </a:r>
          </a:p>
        </p:txBody>
      </p:sp>
      <p:sp>
        <p:nvSpPr>
          <p:cNvPr id="403" name="Lk 24:7 - …the Son of Man must be delivered into the hands of sinful men and be crucified and on the third day rise."/>
          <p:cNvSpPr/>
          <p:nvPr/>
        </p:nvSpPr>
        <p:spPr>
          <a:xfrm>
            <a:off x="5109651" y="4006738"/>
            <a:ext cx="3945829" cy="1713836"/>
          </a:xfrm>
          <a:prstGeom prst="roundRect">
            <a:avLst>
              <a:gd name="adj" fmla="val 4805"/>
            </a:avLst>
          </a:prstGeom>
          <a:solidFill>
            <a:schemeClr val="accent5">
              <a:lumOff val="-2986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p>
            <a:pPr algn="ctr" defTabSz="410751" hangingPunct="0">
              <a:defRPr sz="3000">
                <a:solidFill>
                  <a:srgbClr val="FFFFFF"/>
                </a:solidFill>
                <a:latin typeface="Calibri"/>
                <a:ea typeface="Calibri"/>
                <a:cs typeface="Calibri"/>
                <a:sym typeface="Calibri"/>
              </a:defRPr>
            </a:pPr>
            <a:r>
              <a:rPr sz="2109" b="1" kern="0">
                <a:solidFill>
                  <a:srgbClr val="FFFFFF"/>
                </a:solidFill>
                <a:latin typeface="Calibri"/>
                <a:cs typeface="Calibri"/>
                <a:sym typeface="Calibri"/>
              </a:rPr>
              <a:t>Lk 24:7 </a:t>
            </a:r>
            <a:r>
              <a:rPr sz="2109" kern="0">
                <a:solidFill>
                  <a:srgbClr val="FFFFFF"/>
                </a:solidFill>
                <a:latin typeface="Calibri"/>
                <a:cs typeface="Calibri"/>
                <a:sym typeface="Calibri"/>
              </a:rPr>
              <a:t>- …the Son of Man must be delivered into the hands of sinful men and be crucified and on the third day rise.</a:t>
            </a:r>
          </a:p>
        </p:txBody>
      </p:sp>
      <p:sp>
        <p:nvSpPr>
          <p:cNvPr id="404" name="Lyrics by Keith Getty and Stuart Townend"/>
          <p:cNvSpPr txBox="1"/>
          <p:nvPr/>
        </p:nvSpPr>
        <p:spPr>
          <a:xfrm>
            <a:off x="4644470" y="6328296"/>
            <a:ext cx="4426730" cy="552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normAutofit/>
          </a:bodyPr>
          <a:lstStyle>
            <a:lvl1pPr algn="r">
              <a:lnSpc>
                <a:spcPct val="120000"/>
              </a:lnSpc>
              <a:defRPr sz="2800" b="0">
                <a:solidFill>
                  <a:srgbClr val="53585F"/>
                </a:solidFill>
                <a:latin typeface="Calibri"/>
                <a:ea typeface="Calibri"/>
                <a:cs typeface="Calibri"/>
                <a:sym typeface="Calibri"/>
              </a:defRPr>
            </a:lvl1pPr>
          </a:lstStyle>
          <a:p>
            <a:pPr defTabSz="410751" hangingPunct="0"/>
            <a:r>
              <a:rPr sz="1969" kern="0"/>
              <a:t>Lyrics by Keith Getty and Stuart Townend</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402"/>
                                        </p:tgtEl>
                                        <p:attrNameLst>
                                          <p:attrName>style.visibility</p:attrName>
                                        </p:attrNameLst>
                                      </p:cBhvr>
                                      <p:to>
                                        <p:strVal val="visible"/>
                                      </p:to>
                                    </p:set>
                                    <p:animEffect transition="in" filter="dissolve">
                                      <p:cBhvr>
                                        <p:cTn id="7" dur="200"/>
                                        <p:tgtEl>
                                          <p:spTgt spid="40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403"/>
                                        </p:tgtEl>
                                        <p:attrNameLst>
                                          <p:attrName>style.visibility</p:attrName>
                                        </p:attrNameLst>
                                      </p:cBhvr>
                                      <p:to>
                                        <p:strVal val="visible"/>
                                      </p:to>
                                    </p:set>
                                    <p:animEffect transition="in" filter="dissolve">
                                      <p:cBhvr>
                                        <p:cTn id="12" dur="200"/>
                                        <p:tgtEl>
                                          <p:spTgt spid="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 grpId="0" animBg="1" advAuto="0"/>
      <p:bldP spid="403" grpId="0"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Title"/>
          <p:cNvSpPr txBox="1">
            <a:spLocks noGrp="1"/>
          </p:cNvSpPr>
          <p:nvPr>
            <p:ph type="title"/>
          </p:nvPr>
        </p:nvSpPr>
        <p:spPr>
          <a:prstGeom prst="rect">
            <a:avLst/>
          </a:prstGeom>
        </p:spPr>
        <p:txBody>
          <a:bodyPr/>
          <a:lstStyle/>
          <a:p>
            <a:endParaRPr/>
          </a:p>
        </p:txBody>
      </p:sp>
      <p:sp>
        <p:nvSpPr>
          <p:cNvPr id="492" name="Body"/>
          <p:cNvSpPr txBox="1">
            <a:spLocks noGrp="1"/>
          </p:cNvSpPr>
          <p:nvPr>
            <p:ph type="body" idx="1"/>
          </p:nvPr>
        </p:nvSpPr>
        <p:spPr>
          <a:prstGeom prst="rect">
            <a:avLst/>
          </a:prstGeom>
        </p:spPr>
        <p:txBody>
          <a:bodyPr/>
          <a:lstStyle/>
          <a:p>
            <a:endParaRPr/>
          </a:p>
        </p:txBody>
      </p:sp>
      <p:pic>
        <p:nvPicPr>
          <p:cNvPr id="493" name="The Power of the Cross (arr.) - 005 Chorus.png" descr="The Power of the Cross (arr.) - 005 Chorus.png"/>
          <p:cNvPicPr>
            <a:picLocks noChangeAspect="1"/>
          </p:cNvPicPr>
          <p:nvPr/>
        </p:nvPicPr>
        <p:blipFill>
          <a:blip r:embed="rId3"/>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Title"/>
          <p:cNvSpPr txBox="1">
            <a:spLocks noGrp="1"/>
          </p:cNvSpPr>
          <p:nvPr>
            <p:ph type="title"/>
          </p:nvPr>
        </p:nvSpPr>
        <p:spPr>
          <a:prstGeom prst="rect">
            <a:avLst/>
          </a:prstGeom>
        </p:spPr>
        <p:txBody>
          <a:bodyPr/>
          <a:lstStyle/>
          <a:p>
            <a:endParaRPr/>
          </a:p>
        </p:txBody>
      </p:sp>
      <p:sp>
        <p:nvSpPr>
          <p:cNvPr id="496" name="Body"/>
          <p:cNvSpPr txBox="1">
            <a:spLocks noGrp="1"/>
          </p:cNvSpPr>
          <p:nvPr>
            <p:ph type="body" idx="1"/>
          </p:nvPr>
        </p:nvSpPr>
        <p:spPr>
          <a:prstGeom prst="rect">
            <a:avLst/>
          </a:prstGeom>
        </p:spPr>
        <p:txBody>
          <a:bodyPr/>
          <a:lstStyle/>
          <a:p>
            <a:endParaRPr/>
          </a:p>
        </p:txBody>
      </p:sp>
      <p:pic>
        <p:nvPicPr>
          <p:cNvPr id="497" name="The Power of the Cross (arr.) - 010.png" descr="The Power of the Cross (arr.) - 010.png"/>
          <p:cNvPicPr>
            <a:picLocks noChangeAspect="1"/>
          </p:cNvPicPr>
          <p:nvPr/>
        </p:nvPicPr>
        <p:blipFill>
          <a:blip r:embed="rId3"/>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Title"/>
          <p:cNvSpPr txBox="1">
            <a:spLocks noGrp="1"/>
          </p:cNvSpPr>
          <p:nvPr>
            <p:ph type="title"/>
          </p:nvPr>
        </p:nvSpPr>
        <p:spPr>
          <a:prstGeom prst="rect">
            <a:avLst/>
          </a:prstGeom>
        </p:spPr>
        <p:txBody>
          <a:bodyPr/>
          <a:lstStyle/>
          <a:p>
            <a:endParaRPr/>
          </a:p>
        </p:txBody>
      </p:sp>
      <p:sp>
        <p:nvSpPr>
          <p:cNvPr id="500" name="Body"/>
          <p:cNvSpPr txBox="1">
            <a:spLocks noGrp="1"/>
          </p:cNvSpPr>
          <p:nvPr>
            <p:ph type="body" idx="1"/>
          </p:nvPr>
        </p:nvSpPr>
        <p:spPr>
          <a:prstGeom prst="rect">
            <a:avLst/>
          </a:prstGeom>
        </p:spPr>
        <p:txBody>
          <a:bodyPr/>
          <a:lstStyle/>
          <a:p>
            <a:endParaRPr/>
          </a:p>
        </p:txBody>
      </p:sp>
      <p:pic>
        <p:nvPicPr>
          <p:cNvPr id="501" name="The Power of the Cross (arr.) - 011.png" descr="The Power of the Cross (arr.) - 011.png"/>
          <p:cNvPicPr>
            <a:picLocks noChangeAspect="1"/>
          </p:cNvPicPr>
          <p:nvPr/>
        </p:nvPicPr>
        <p:blipFill>
          <a:blip r:embed="rId3"/>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Title"/>
          <p:cNvSpPr txBox="1">
            <a:spLocks noGrp="1"/>
          </p:cNvSpPr>
          <p:nvPr>
            <p:ph type="title"/>
          </p:nvPr>
        </p:nvSpPr>
        <p:spPr>
          <a:prstGeom prst="rect">
            <a:avLst/>
          </a:prstGeom>
        </p:spPr>
        <p:txBody>
          <a:bodyPr/>
          <a:lstStyle/>
          <a:p>
            <a:endParaRPr/>
          </a:p>
        </p:txBody>
      </p:sp>
      <p:sp>
        <p:nvSpPr>
          <p:cNvPr id="504" name="Body"/>
          <p:cNvSpPr txBox="1">
            <a:spLocks noGrp="1"/>
          </p:cNvSpPr>
          <p:nvPr>
            <p:ph type="body" idx="1"/>
          </p:nvPr>
        </p:nvSpPr>
        <p:spPr>
          <a:prstGeom prst="rect">
            <a:avLst/>
          </a:prstGeom>
        </p:spPr>
        <p:txBody>
          <a:bodyPr/>
          <a:lstStyle/>
          <a:p>
            <a:endParaRPr/>
          </a:p>
        </p:txBody>
      </p:sp>
      <p:pic>
        <p:nvPicPr>
          <p:cNvPr id="505" name="The Power of the Cross (arr.) - 012.png" descr="The Power of the Cross (arr.) - 012.png"/>
          <p:cNvPicPr>
            <a:picLocks noChangeAspect="1"/>
          </p:cNvPicPr>
          <p:nvPr/>
        </p:nvPicPr>
        <p:blipFill>
          <a:blip r:embed="rId3"/>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Title"/>
          <p:cNvSpPr txBox="1">
            <a:spLocks noGrp="1"/>
          </p:cNvSpPr>
          <p:nvPr>
            <p:ph type="title"/>
          </p:nvPr>
        </p:nvSpPr>
        <p:spPr>
          <a:prstGeom prst="rect">
            <a:avLst/>
          </a:prstGeom>
        </p:spPr>
        <p:txBody>
          <a:bodyPr/>
          <a:lstStyle/>
          <a:p>
            <a:endParaRPr/>
          </a:p>
        </p:txBody>
      </p:sp>
      <p:sp>
        <p:nvSpPr>
          <p:cNvPr id="508" name="Body"/>
          <p:cNvSpPr txBox="1">
            <a:spLocks noGrp="1"/>
          </p:cNvSpPr>
          <p:nvPr>
            <p:ph type="body" idx="1"/>
          </p:nvPr>
        </p:nvSpPr>
        <p:spPr>
          <a:prstGeom prst="rect">
            <a:avLst/>
          </a:prstGeom>
        </p:spPr>
        <p:txBody>
          <a:bodyPr/>
          <a:lstStyle/>
          <a:p>
            <a:endParaRPr/>
          </a:p>
        </p:txBody>
      </p:sp>
      <p:pic>
        <p:nvPicPr>
          <p:cNvPr id="509" name="The Power of the Cross (arr.) - 013.png" descr="The Power of the Cross (arr.) - 013.png"/>
          <p:cNvPicPr>
            <a:picLocks noChangeAspect="1"/>
          </p:cNvPicPr>
          <p:nvPr/>
        </p:nvPicPr>
        <p:blipFill>
          <a:blip r:embed="rId3"/>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800">
        <p:dissolve/>
      </p:transition>
    </mc:Choice>
    <mc:Fallback xmlns:a14="http://schemas.microsoft.com/office/drawing/2010/main" xmlns:m="http://schemas.openxmlformats.org/officeDocument/2006/math"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6" name="Rectangle"/>
          <p:cNvSpPr/>
          <p:nvPr/>
        </p:nvSpPr>
        <p:spPr>
          <a:xfrm>
            <a:off x="-18539" y="92251"/>
            <a:ext cx="9181077" cy="892969"/>
          </a:xfrm>
          <a:prstGeom prst="rect">
            <a:avLst/>
          </a:prstGeom>
          <a:solidFill>
            <a:schemeClr val="accent5">
              <a:lumOff val="-29866"/>
            </a:schemeClr>
          </a:solidFill>
          <a:ln w="12700">
            <a:miter lim="400000"/>
          </a:ln>
        </p:spPr>
        <p:txBody>
          <a:bodyPr lIns="35719" tIns="35719" rIns="35719" bIns="35719" anchor="ctr"/>
          <a:lstStyle/>
          <a:p>
            <a:pPr algn="ctr" defTabSz="410751" hangingPunct="0">
              <a:defRPr sz="2600" b="0">
                <a:solidFill>
                  <a:srgbClr val="FFFFFF"/>
                </a:solidFill>
                <a:latin typeface="Helvetica Light"/>
                <a:ea typeface="Helvetica Light"/>
                <a:cs typeface="Helvetica Light"/>
                <a:sym typeface="Helvetica Light"/>
              </a:defRPr>
            </a:pPr>
            <a:endParaRPr sz="1828" kern="0">
              <a:solidFill>
                <a:srgbClr val="FFFFFF"/>
              </a:solidFill>
              <a:latin typeface="Helvetica Light"/>
              <a:sym typeface="Helvetica Light"/>
            </a:endParaRPr>
          </a:p>
        </p:txBody>
      </p:sp>
      <p:sp>
        <p:nvSpPr>
          <p:cNvPr id="407" name="O, to see the pain…"/>
          <p:cNvSpPr txBox="1"/>
          <p:nvPr/>
        </p:nvSpPr>
        <p:spPr>
          <a:xfrm>
            <a:off x="338082" y="1381565"/>
            <a:ext cx="8467836" cy="5112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normAutofit/>
          </a:bodyPr>
          <a:lstStyle/>
          <a:p>
            <a:pPr defTabSz="410751" hangingPunct="0">
              <a:lnSpc>
                <a:spcPct val="120000"/>
              </a:lnSpc>
              <a:defRPr sz="4800" b="0">
                <a:solidFill>
                  <a:srgbClr val="53585F"/>
                </a:solidFill>
                <a:latin typeface="Calibri"/>
                <a:ea typeface="Calibri"/>
                <a:cs typeface="Calibri"/>
                <a:sym typeface="Calibri"/>
              </a:defRPr>
            </a:pPr>
            <a:r>
              <a:rPr sz="3375" b="1" kern="0">
                <a:solidFill>
                  <a:srgbClr val="53585F"/>
                </a:solidFill>
                <a:latin typeface="Calibri"/>
                <a:cs typeface="Calibri"/>
                <a:sym typeface="Calibri"/>
              </a:rPr>
              <a:t>O, to see the pain</a:t>
            </a:r>
          </a:p>
          <a:p>
            <a:pPr defTabSz="410751" hangingPunct="0">
              <a:lnSpc>
                <a:spcPct val="120000"/>
              </a:lnSpc>
              <a:defRPr sz="4800" b="0">
                <a:solidFill>
                  <a:srgbClr val="53585F"/>
                </a:solidFill>
                <a:latin typeface="Calibri"/>
                <a:ea typeface="Calibri"/>
                <a:cs typeface="Calibri"/>
                <a:sym typeface="Calibri"/>
              </a:defRPr>
            </a:pPr>
            <a:r>
              <a:rPr sz="3375" b="1" kern="0">
                <a:solidFill>
                  <a:srgbClr val="53585F"/>
                </a:solidFill>
                <a:latin typeface="Calibri"/>
                <a:cs typeface="Calibri"/>
                <a:sym typeface="Calibri"/>
              </a:rPr>
              <a:t>Written on Your face,</a:t>
            </a:r>
          </a:p>
          <a:p>
            <a:pPr defTabSz="410751" hangingPunct="0">
              <a:lnSpc>
                <a:spcPct val="120000"/>
              </a:lnSpc>
              <a:defRPr sz="4800" b="0">
                <a:solidFill>
                  <a:srgbClr val="53585F"/>
                </a:solidFill>
                <a:latin typeface="Calibri"/>
                <a:ea typeface="Calibri"/>
                <a:cs typeface="Calibri"/>
                <a:sym typeface="Calibri"/>
              </a:defRPr>
            </a:pPr>
            <a:r>
              <a:rPr sz="3375" b="1" kern="0">
                <a:solidFill>
                  <a:srgbClr val="53585F"/>
                </a:solidFill>
                <a:latin typeface="Calibri"/>
                <a:cs typeface="Calibri"/>
                <a:sym typeface="Calibri"/>
              </a:rPr>
              <a:t>Bearing the awesome weight of sin.</a:t>
            </a:r>
          </a:p>
          <a:p>
            <a:pPr defTabSz="410751" hangingPunct="0">
              <a:lnSpc>
                <a:spcPct val="120000"/>
              </a:lnSpc>
              <a:defRPr sz="4800" b="0">
                <a:solidFill>
                  <a:srgbClr val="53585F"/>
                </a:solidFill>
                <a:latin typeface="Calibri"/>
                <a:ea typeface="Calibri"/>
                <a:cs typeface="Calibri"/>
                <a:sym typeface="Calibri"/>
              </a:defRPr>
            </a:pPr>
            <a:r>
              <a:rPr sz="3375" b="1" kern="0">
                <a:solidFill>
                  <a:srgbClr val="53585F"/>
                </a:solidFill>
                <a:latin typeface="Calibri"/>
                <a:cs typeface="Calibri"/>
                <a:sym typeface="Calibri"/>
              </a:rPr>
              <a:t>Every bitter thought,</a:t>
            </a:r>
          </a:p>
          <a:p>
            <a:pPr defTabSz="410751" hangingPunct="0">
              <a:lnSpc>
                <a:spcPct val="120000"/>
              </a:lnSpc>
              <a:defRPr sz="4800" b="0">
                <a:solidFill>
                  <a:srgbClr val="53585F"/>
                </a:solidFill>
                <a:latin typeface="Calibri"/>
                <a:ea typeface="Calibri"/>
                <a:cs typeface="Calibri"/>
                <a:sym typeface="Calibri"/>
              </a:defRPr>
            </a:pPr>
            <a:r>
              <a:rPr sz="3375" b="1" kern="0">
                <a:solidFill>
                  <a:srgbClr val="53585F"/>
                </a:solidFill>
                <a:latin typeface="Calibri"/>
                <a:cs typeface="Calibri"/>
                <a:sym typeface="Calibri"/>
              </a:rPr>
              <a:t>Every evil deed</a:t>
            </a:r>
          </a:p>
          <a:p>
            <a:pPr defTabSz="410751" hangingPunct="0">
              <a:lnSpc>
                <a:spcPct val="120000"/>
              </a:lnSpc>
              <a:defRPr sz="4800" b="0">
                <a:solidFill>
                  <a:srgbClr val="53585F"/>
                </a:solidFill>
                <a:latin typeface="Calibri"/>
                <a:ea typeface="Calibri"/>
                <a:cs typeface="Calibri"/>
                <a:sym typeface="Calibri"/>
              </a:defRPr>
            </a:pPr>
            <a:r>
              <a:rPr sz="3375" b="1" kern="0">
                <a:solidFill>
                  <a:srgbClr val="53585F"/>
                </a:solidFill>
                <a:latin typeface="Calibri"/>
                <a:cs typeface="Calibri"/>
                <a:sym typeface="Calibri"/>
              </a:rPr>
              <a:t>Crowning Your bloodstained brow.</a:t>
            </a:r>
          </a:p>
        </p:txBody>
      </p:sp>
      <p:sp>
        <p:nvSpPr>
          <p:cNvPr id="408" name="THE POWER OF THE CROSS"/>
          <p:cNvSpPr txBox="1"/>
          <p:nvPr/>
        </p:nvSpPr>
        <p:spPr>
          <a:xfrm>
            <a:off x="1018944" y="123942"/>
            <a:ext cx="7106112" cy="829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7000">
                <a:solidFill>
                  <a:srgbClr val="FFFFFF"/>
                </a:solidFill>
                <a:latin typeface="Calibri"/>
                <a:ea typeface="Calibri"/>
                <a:cs typeface="Calibri"/>
                <a:sym typeface="Calibri"/>
              </a:defRPr>
            </a:lvl1pPr>
          </a:lstStyle>
          <a:p>
            <a:pPr algn="ctr" defTabSz="410751" hangingPunct="0"/>
            <a:r>
              <a:rPr sz="4922" b="1" kern="0"/>
              <a:t>THE POWER OF THE CROSS</a:t>
            </a:r>
          </a:p>
        </p:txBody>
      </p:sp>
      <p:sp>
        <p:nvSpPr>
          <p:cNvPr id="409" name="Lyrics by Keith Getty and Stuart Townend"/>
          <p:cNvSpPr txBox="1"/>
          <p:nvPr/>
        </p:nvSpPr>
        <p:spPr>
          <a:xfrm>
            <a:off x="4644470" y="6328295"/>
            <a:ext cx="4426730" cy="552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normAutofit/>
          </a:bodyPr>
          <a:lstStyle>
            <a:lvl1pPr algn="r">
              <a:lnSpc>
                <a:spcPct val="120000"/>
              </a:lnSpc>
              <a:defRPr sz="2800" b="0">
                <a:solidFill>
                  <a:srgbClr val="53585F"/>
                </a:solidFill>
                <a:latin typeface="Calibri"/>
                <a:ea typeface="Calibri"/>
                <a:cs typeface="Calibri"/>
                <a:sym typeface="Calibri"/>
              </a:defRPr>
            </a:lvl1pPr>
          </a:lstStyle>
          <a:p>
            <a:pPr defTabSz="410751" hangingPunct="0"/>
            <a:r>
              <a:rPr sz="1969" kern="0"/>
              <a:t>Lyrics by Keith Getty and Stuart Townend</a:t>
            </a:r>
          </a:p>
        </p:txBody>
      </p:sp>
      <p:sp>
        <p:nvSpPr>
          <p:cNvPr id="410" name="1 Pt 3:24 - He himself bore our sins in his body on the tree, that we might die to sin and live to righteousness."/>
          <p:cNvSpPr/>
          <p:nvPr/>
        </p:nvSpPr>
        <p:spPr>
          <a:xfrm>
            <a:off x="4702684" y="1455871"/>
            <a:ext cx="3945829" cy="1713836"/>
          </a:xfrm>
          <a:prstGeom prst="roundRect">
            <a:avLst>
              <a:gd name="adj" fmla="val 4805"/>
            </a:avLst>
          </a:prstGeom>
          <a:solidFill>
            <a:schemeClr val="accent5">
              <a:lumOff val="-2986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p>
            <a:pPr algn="ctr" defTabSz="410751" hangingPunct="0">
              <a:defRPr sz="3000">
                <a:solidFill>
                  <a:srgbClr val="FFFFFF"/>
                </a:solidFill>
                <a:latin typeface="Calibri"/>
                <a:ea typeface="Calibri"/>
                <a:cs typeface="Calibri"/>
                <a:sym typeface="Calibri"/>
              </a:defRPr>
            </a:pPr>
            <a:r>
              <a:rPr sz="2109" b="1" kern="0">
                <a:solidFill>
                  <a:srgbClr val="FFFFFF"/>
                </a:solidFill>
                <a:latin typeface="Calibri"/>
                <a:cs typeface="Calibri"/>
                <a:sym typeface="Calibri"/>
              </a:rPr>
              <a:t>1 Pt 3:24 </a:t>
            </a:r>
            <a:r>
              <a:rPr sz="2109" kern="0">
                <a:solidFill>
                  <a:srgbClr val="FFFFFF"/>
                </a:solidFill>
                <a:latin typeface="Calibri"/>
                <a:cs typeface="Calibri"/>
                <a:sym typeface="Calibri"/>
              </a:rPr>
              <a:t>- He himself bore our sins in his body on the tree, that we might die to sin and live to righteousness.</a:t>
            </a:r>
          </a:p>
        </p:txBody>
      </p:sp>
      <p:sp>
        <p:nvSpPr>
          <p:cNvPr id="411" name="Gen 3:17-18 - …cursed is the ground because of you; in pain you shall eat of it all the days of your life; thorns and thistles it shall bring forth for you…"/>
          <p:cNvSpPr/>
          <p:nvPr/>
        </p:nvSpPr>
        <p:spPr>
          <a:xfrm>
            <a:off x="4330711" y="3906550"/>
            <a:ext cx="4689774" cy="1408439"/>
          </a:xfrm>
          <a:prstGeom prst="roundRect">
            <a:avLst>
              <a:gd name="adj" fmla="val 5846"/>
            </a:avLst>
          </a:prstGeom>
          <a:solidFill>
            <a:schemeClr val="accent5">
              <a:lumOff val="-2986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p>
            <a:pPr algn="ctr" defTabSz="410751" hangingPunct="0">
              <a:defRPr sz="3000">
                <a:solidFill>
                  <a:srgbClr val="FFFFFF"/>
                </a:solidFill>
                <a:latin typeface="Calibri"/>
                <a:ea typeface="Calibri"/>
                <a:cs typeface="Calibri"/>
                <a:sym typeface="Calibri"/>
              </a:defRPr>
            </a:pPr>
            <a:r>
              <a:rPr sz="2109" b="1" kern="0">
                <a:solidFill>
                  <a:srgbClr val="FFFFFF"/>
                </a:solidFill>
                <a:latin typeface="Calibri"/>
                <a:cs typeface="Calibri"/>
                <a:sym typeface="Calibri"/>
              </a:rPr>
              <a:t>Gen 3:17-18 </a:t>
            </a:r>
            <a:r>
              <a:rPr sz="2109" kern="0">
                <a:solidFill>
                  <a:srgbClr val="FFFFFF"/>
                </a:solidFill>
                <a:latin typeface="Calibri"/>
                <a:cs typeface="Calibri"/>
                <a:sym typeface="Calibri"/>
              </a:rPr>
              <a:t>- …cursed is the ground because of you; in pain you shall eat of it all the days of your life; thorns and thistles it shall bring forth for you…</a:t>
            </a:r>
          </a:p>
        </p:txBody>
      </p:sp>
      <p:sp>
        <p:nvSpPr>
          <p:cNvPr id="412" name="Mt 27:29 - …and twisting together a crown of thorns, they put it on his head"/>
          <p:cNvSpPr/>
          <p:nvPr/>
        </p:nvSpPr>
        <p:spPr>
          <a:xfrm>
            <a:off x="4330711" y="5722023"/>
            <a:ext cx="4689774" cy="738179"/>
          </a:xfrm>
          <a:prstGeom prst="roundRect">
            <a:avLst>
              <a:gd name="adj" fmla="val 11155"/>
            </a:avLst>
          </a:prstGeom>
          <a:solidFill>
            <a:schemeClr val="accent5">
              <a:lumOff val="-2986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p>
            <a:pPr algn="ctr" defTabSz="410751" hangingPunct="0">
              <a:defRPr sz="3000">
                <a:solidFill>
                  <a:srgbClr val="FFFFFF"/>
                </a:solidFill>
                <a:latin typeface="Calibri"/>
                <a:ea typeface="Calibri"/>
                <a:cs typeface="Calibri"/>
                <a:sym typeface="Calibri"/>
              </a:defRPr>
            </a:pPr>
            <a:r>
              <a:rPr sz="2109" b="1" kern="0">
                <a:solidFill>
                  <a:srgbClr val="FFFFFF"/>
                </a:solidFill>
                <a:latin typeface="Calibri"/>
                <a:cs typeface="Calibri"/>
                <a:sym typeface="Calibri"/>
              </a:rPr>
              <a:t>Mt 27:29 </a:t>
            </a:r>
            <a:r>
              <a:rPr sz="2109" kern="0">
                <a:solidFill>
                  <a:srgbClr val="FFFFFF"/>
                </a:solidFill>
                <a:latin typeface="Calibri"/>
                <a:cs typeface="Calibri"/>
                <a:sym typeface="Calibri"/>
              </a:rPr>
              <a:t>- …and twisting together a crown of thorns, they put it on his head</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410"/>
                                        </p:tgtEl>
                                        <p:attrNameLst>
                                          <p:attrName>style.visibility</p:attrName>
                                        </p:attrNameLst>
                                      </p:cBhvr>
                                      <p:to>
                                        <p:strVal val="visible"/>
                                      </p:to>
                                    </p:set>
                                    <p:animEffect transition="in" filter="dissolve">
                                      <p:cBhvr>
                                        <p:cTn id="7" dur="200"/>
                                        <p:tgtEl>
                                          <p:spTgt spid="4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411"/>
                                        </p:tgtEl>
                                        <p:attrNameLst>
                                          <p:attrName>style.visibility</p:attrName>
                                        </p:attrNameLst>
                                      </p:cBhvr>
                                      <p:to>
                                        <p:strVal val="visible"/>
                                      </p:to>
                                    </p:set>
                                    <p:animEffect transition="in" filter="dissolve">
                                      <p:cBhvr>
                                        <p:cTn id="12" dur="200"/>
                                        <p:tgtEl>
                                          <p:spTgt spid="4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0" nodeType="clickEffect">
                                  <p:stCondLst>
                                    <p:cond delay="0"/>
                                  </p:stCondLst>
                                  <p:iterate>
                                    <p:tmAbs val="0"/>
                                  </p:iterate>
                                  <p:childTnLst>
                                    <p:set>
                                      <p:cBhvr>
                                        <p:cTn id="16" fill="hold"/>
                                        <p:tgtEl>
                                          <p:spTgt spid="412"/>
                                        </p:tgtEl>
                                        <p:attrNameLst>
                                          <p:attrName>style.visibility</p:attrName>
                                        </p:attrNameLst>
                                      </p:cBhvr>
                                      <p:to>
                                        <p:strVal val="visible"/>
                                      </p:to>
                                    </p:set>
                                    <p:animEffect transition="in" filter="dissolve">
                                      <p:cBhvr>
                                        <p:cTn id="17" dur="200"/>
                                        <p:tgtEl>
                                          <p:spTgt spid="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 grpId="0" animBg="1" advAuto="0"/>
      <p:bldP spid="411" grpId="0" animBg="1" advAuto="0"/>
      <p:bldP spid="412"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4" name="Rectangle"/>
          <p:cNvSpPr/>
          <p:nvPr/>
        </p:nvSpPr>
        <p:spPr>
          <a:xfrm>
            <a:off x="-18539" y="92251"/>
            <a:ext cx="9181077" cy="892969"/>
          </a:xfrm>
          <a:prstGeom prst="rect">
            <a:avLst/>
          </a:prstGeom>
          <a:solidFill>
            <a:schemeClr val="accent5">
              <a:lumOff val="-29866"/>
            </a:schemeClr>
          </a:solidFill>
          <a:ln w="12700">
            <a:miter lim="400000"/>
          </a:ln>
        </p:spPr>
        <p:txBody>
          <a:bodyPr lIns="35719" tIns="35719" rIns="35719" bIns="35719" anchor="ctr"/>
          <a:lstStyle/>
          <a:p>
            <a:pPr algn="ctr" defTabSz="410751" hangingPunct="0">
              <a:defRPr sz="2600" b="0">
                <a:solidFill>
                  <a:srgbClr val="FFFFFF"/>
                </a:solidFill>
                <a:latin typeface="Helvetica Light"/>
                <a:ea typeface="Helvetica Light"/>
                <a:cs typeface="Helvetica Light"/>
                <a:sym typeface="Helvetica Light"/>
              </a:defRPr>
            </a:pPr>
            <a:endParaRPr sz="1828" kern="0">
              <a:solidFill>
                <a:srgbClr val="FFFFFF"/>
              </a:solidFill>
              <a:latin typeface="Helvetica Light"/>
              <a:sym typeface="Helvetica Light"/>
            </a:endParaRPr>
          </a:p>
        </p:txBody>
      </p:sp>
      <p:sp>
        <p:nvSpPr>
          <p:cNvPr id="415" name="Now the daylight flees;…"/>
          <p:cNvSpPr txBox="1"/>
          <p:nvPr/>
        </p:nvSpPr>
        <p:spPr>
          <a:xfrm>
            <a:off x="338082" y="1381565"/>
            <a:ext cx="8467836" cy="5112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normAutofit/>
          </a:bodyPr>
          <a:lstStyle/>
          <a:p>
            <a:pPr defTabSz="410751" hangingPunct="0">
              <a:lnSpc>
                <a:spcPct val="120000"/>
              </a:lnSpc>
              <a:defRPr sz="4800" b="0">
                <a:solidFill>
                  <a:srgbClr val="53585F"/>
                </a:solidFill>
                <a:latin typeface="Calibri"/>
                <a:ea typeface="Calibri"/>
                <a:cs typeface="Calibri"/>
                <a:sym typeface="Calibri"/>
              </a:defRPr>
            </a:pPr>
            <a:r>
              <a:rPr sz="3375" b="1" kern="0">
                <a:solidFill>
                  <a:srgbClr val="53585F"/>
                </a:solidFill>
                <a:latin typeface="Calibri"/>
                <a:cs typeface="Calibri"/>
                <a:sym typeface="Calibri"/>
              </a:rPr>
              <a:t>Now the daylight flees;</a:t>
            </a:r>
          </a:p>
          <a:p>
            <a:pPr defTabSz="410751" hangingPunct="0">
              <a:lnSpc>
                <a:spcPct val="120000"/>
              </a:lnSpc>
              <a:defRPr sz="4800" b="0">
                <a:solidFill>
                  <a:srgbClr val="53585F"/>
                </a:solidFill>
                <a:latin typeface="Calibri"/>
                <a:ea typeface="Calibri"/>
                <a:cs typeface="Calibri"/>
                <a:sym typeface="Calibri"/>
              </a:defRPr>
            </a:pPr>
            <a:r>
              <a:rPr sz="3375" b="1" kern="0">
                <a:solidFill>
                  <a:srgbClr val="53585F"/>
                </a:solidFill>
                <a:latin typeface="Calibri"/>
                <a:cs typeface="Calibri"/>
                <a:sym typeface="Calibri"/>
              </a:rPr>
              <a:t>Now the ground beneath</a:t>
            </a:r>
          </a:p>
          <a:p>
            <a:pPr defTabSz="410751" hangingPunct="0">
              <a:lnSpc>
                <a:spcPct val="120000"/>
              </a:lnSpc>
              <a:defRPr sz="4800" b="0">
                <a:solidFill>
                  <a:srgbClr val="53585F"/>
                </a:solidFill>
                <a:latin typeface="Calibri"/>
                <a:ea typeface="Calibri"/>
                <a:cs typeface="Calibri"/>
                <a:sym typeface="Calibri"/>
              </a:defRPr>
            </a:pPr>
            <a:r>
              <a:rPr sz="3375" b="1" kern="0">
                <a:solidFill>
                  <a:srgbClr val="53585F"/>
                </a:solidFill>
                <a:latin typeface="Calibri"/>
                <a:cs typeface="Calibri"/>
                <a:sym typeface="Calibri"/>
              </a:rPr>
              <a:t>Quakes as its Maker bows His head.</a:t>
            </a:r>
          </a:p>
          <a:p>
            <a:pPr defTabSz="410751" hangingPunct="0">
              <a:lnSpc>
                <a:spcPct val="120000"/>
              </a:lnSpc>
              <a:defRPr sz="4800" b="0">
                <a:solidFill>
                  <a:srgbClr val="53585F"/>
                </a:solidFill>
                <a:latin typeface="Calibri"/>
                <a:ea typeface="Calibri"/>
                <a:cs typeface="Calibri"/>
                <a:sym typeface="Calibri"/>
              </a:defRPr>
            </a:pPr>
            <a:r>
              <a:rPr sz="3375" b="1" kern="0">
                <a:solidFill>
                  <a:srgbClr val="53585F"/>
                </a:solidFill>
                <a:latin typeface="Calibri"/>
                <a:cs typeface="Calibri"/>
                <a:sym typeface="Calibri"/>
              </a:rPr>
              <a:t>Curtain torn in two,</a:t>
            </a:r>
          </a:p>
          <a:p>
            <a:pPr defTabSz="410751" hangingPunct="0">
              <a:lnSpc>
                <a:spcPct val="120000"/>
              </a:lnSpc>
              <a:defRPr sz="4800" b="0">
                <a:solidFill>
                  <a:srgbClr val="53585F"/>
                </a:solidFill>
                <a:latin typeface="Calibri"/>
                <a:ea typeface="Calibri"/>
                <a:cs typeface="Calibri"/>
                <a:sym typeface="Calibri"/>
              </a:defRPr>
            </a:pPr>
            <a:r>
              <a:rPr sz="3375" b="1" kern="0">
                <a:solidFill>
                  <a:srgbClr val="53585F"/>
                </a:solidFill>
                <a:latin typeface="Calibri"/>
                <a:cs typeface="Calibri"/>
                <a:sym typeface="Calibri"/>
              </a:rPr>
              <a:t>Dead are raised to life;</a:t>
            </a:r>
          </a:p>
          <a:p>
            <a:pPr defTabSz="410751" hangingPunct="0">
              <a:lnSpc>
                <a:spcPct val="120000"/>
              </a:lnSpc>
              <a:defRPr sz="4800" b="0">
                <a:solidFill>
                  <a:srgbClr val="53585F"/>
                </a:solidFill>
                <a:latin typeface="Calibri"/>
                <a:ea typeface="Calibri"/>
                <a:cs typeface="Calibri"/>
                <a:sym typeface="Calibri"/>
              </a:defRPr>
            </a:pPr>
            <a:r>
              <a:rPr sz="3375" b="1" kern="0">
                <a:solidFill>
                  <a:srgbClr val="53585F"/>
                </a:solidFill>
                <a:latin typeface="Calibri"/>
                <a:cs typeface="Calibri"/>
                <a:sym typeface="Calibri"/>
              </a:rPr>
              <a:t>”Finished!” the victory cry.</a:t>
            </a:r>
          </a:p>
        </p:txBody>
      </p:sp>
      <p:sp>
        <p:nvSpPr>
          <p:cNvPr id="416" name="THE POWER OF THE CROSS"/>
          <p:cNvSpPr txBox="1"/>
          <p:nvPr/>
        </p:nvSpPr>
        <p:spPr>
          <a:xfrm>
            <a:off x="1018944" y="123942"/>
            <a:ext cx="7106112" cy="829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7000">
                <a:solidFill>
                  <a:srgbClr val="FFFFFF"/>
                </a:solidFill>
                <a:latin typeface="Calibri"/>
                <a:ea typeface="Calibri"/>
                <a:cs typeface="Calibri"/>
                <a:sym typeface="Calibri"/>
              </a:defRPr>
            </a:lvl1pPr>
          </a:lstStyle>
          <a:p>
            <a:pPr algn="ctr" defTabSz="410751" hangingPunct="0"/>
            <a:r>
              <a:rPr sz="4922" b="1" kern="0"/>
              <a:t>THE POWER OF THE CROSS</a:t>
            </a:r>
          </a:p>
        </p:txBody>
      </p:sp>
      <p:sp>
        <p:nvSpPr>
          <p:cNvPr id="417" name="Lyrics by Keith Getty and Stuart Townend"/>
          <p:cNvSpPr txBox="1"/>
          <p:nvPr/>
        </p:nvSpPr>
        <p:spPr>
          <a:xfrm>
            <a:off x="4644470" y="6328295"/>
            <a:ext cx="4426730" cy="552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normAutofit/>
          </a:bodyPr>
          <a:lstStyle>
            <a:lvl1pPr algn="r">
              <a:lnSpc>
                <a:spcPct val="120000"/>
              </a:lnSpc>
              <a:defRPr sz="2800" b="0">
                <a:solidFill>
                  <a:srgbClr val="53585F"/>
                </a:solidFill>
                <a:latin typeface="Calibri"/>
                <a:ea typeface="Calibri"/>
                <a:cs typeface="Calibri"/>
                <a:sym typeface="Calibri"/>
              </a:defRPr>
            </a:lvl1pPr>
          </a:lstStyle>
          <a:p>
            <a:pPr defTabSz="410751" hangingPunct="0"/>
            <a:r>
              <a:rPr sz="1969" kern="0"/>
              <a:t>Lyrics by Keith Getty and Stuart Townend</a:t>
            </a:r>
          </a:p>
        </p:txBody>
      </p:sp>
      <p:sp>
        <p:nvSpPr>
          <p:cNvPr id="418" name="Mt 27:45 - Now from the sixth hour there was darkness over all the land until the ninth hour."/>
          <p:cNvSpPr/>
          <p:nvPr/>
        </p:nvSpPr>
        <p:spPr>
          <a:xfrm>
            <a:off x="331282" y="1039752"/>
            <a:ext cx="3945829" cy="1138186"/>
          </a:xfrm>
          <a:prstGeom prst="roundRect">
            <a:avLst>
              <a:gd name="adj" fmla="val 7235"/>
            </a:avLst>
          </a:prstGeom>
          <a:solidFill>
            <a:schemeClr val="accent5">
              <a:lumOff val="-2986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p>
            <a:pPr algn="ctr" defTabSz="410751" hangingPunct="0">
              <a:defRPr sz="3000">
                <a:solidFill>
                  <a:srgbClr val="FFFFFF"/>
                </a:solidFill>
                <a:latin typeface="Calibri"/>
                <a:ea typeface="Calibri"/>
                <a:cs typeface="Calibri"/>
                <a:sym typeface="Calibri"/>
              </a:defRPr>
            </a:pPr>
            <a:r>
              <a:rPr sz="2109" b="1" kern="0">
                <a:solidFill>
                  <a:srgbClr val="FFFFFF"/>
                </a:solidFill>
                <a:latin typeface="Calibri"/>
                <a:cs typeface="Calibri"/>
                <a:sym typeface="Calibri"/>
              </a:rPr>
              <a:t>Mt 27:45</a:t>
            </a:r>
            <a:r>
              <a:rPr sz="2109" kern="0">
                <a:solidFill>
                  <a:srgbClr val="FFFFFF"/>
                </a:solidFill>
                <a:latin typeface="Calibri"/>
                <a:cs typeface="Calibri"/>
                <a:sym typeface="Calibri"/>
              </a:rPr>
              <a:t> - Now from the sixth hour there was darkness over all the land until the ninth hour.</a:t>
            </a:r>
          </a:p>
        </p:txBody>
      </p:sp>
      <p:sp>
        <p:nvSpPr>
          <p:cNvPr id="419" name="Mt 27:51-52 - And behold, the curtain of the temple was torn in two, from top to bottom. And the earth shook, and the rocks were split. The tombs also were opened. And many bodies of the saints who had fallen asleep were raised,"/>
          <p:cNvSpPr/>
          <p:nvPr/>
        </p:nvSpPr>
        <p:spPr>
          <a:xfrm>
            <a:off x="4884921" y="1039752"/>
            <a:ext cx="4252601" cy="2398661"/>
          </a:xfrm>
          <a:prstGeom prst="roundRect">
            <a:avLst>
              <a:gd name="adj" fmla="val 3700"/>
            </a:avLst>
          </a:prstGeom>
          <a:solidFill>
            <a:schemeClr val="accent5">
              <a:lumOff val="-2986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p>
            <a:pPr algn="ctr" defTabSz="410751" hangingPunct="0">
              <a:defRPr sz="3000">
                <a:solidFill>
                  <a:srgbClr val="FFFFFF"/>
                </a:solidFill>
                <a:latin typeface="Calibri"/>
                <a:ea typeface="Calibri"/>
                <a:cs typeface="Calibri"/>
                <a:sym typeface="Calibri"/>
              </a:defRPr>
            </a:pPr>
            <a:r>
              <a:rPr sz="2109" b="1" kern="0">
                <a:solidFill>
                  <a:srgbClr val="FFFFFF"/>
                </a:solidFill>
                <a:latin typeface="Calibri"/>
                <a:cs typeface="Calibri"/>
                <a:sym typeface="Calibri"/>
              </a:rPr>
              <a:t>Mt 27:51-52</a:t>
            </a:r>
            <a:r>
              <a:rPr sz="2109" kern="0">
                <a:solidFill>
                  <a:srgbClr val="FFFFFF"/>
                </a:solidFill>
                <a:latin typeface="Calibri"/>
                <a:cs typeface="Calibri"/>
                <a:sym typeface="Calibri"/>
              </a:rPr>
              <a:t> - And behold, the curtain of the temple was torn in two, from top to bottom. And the earth shook, and the rocks were split. The tombs also were opened. And many bodies of the saints who had fallen asleep were raised,</a:t>
            </a:r>
          </a:p>
        </p:txBody>
      </p:sp>
      <p:sp>
        <p:nvSpPr>
          <p:cNvPr id="420" name="Jn 18:30 - he said, “It is finished,” and he bowed his head and gave up his spirit."/>
          <p:cNvSpPr/>
          <p:nvPr/>
        </p:nvSpPr>
        <p:spPr>
          <a:xfrm>
            <a:off x="5348410" y="4263776"/>
            <a:ext cx="3325624" cy="1239156"/>
          </a:xfrm>
          <a:prstGeom prst="roundRect">
            <a:avLst>
              <a:gd name="adj" fmla="val 5601"/>
            </a:avLst>
          </a:prstGeom>
          <a:solidFill>
            <a:schemeClr val="accent5">
              <a:lumOff val="-2986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p>
            <a:pPr algn="ctr" defTabSz="410751" hangingPunct="0">
              <a:defRPr sz="3000">
                <a:solidFill>
                  <a:srgbClr val="FFFFFF"/>
                </a:solidFill>
                <a:latin typeface="Calibri"/>
                <a:ea typeface="Calibri"/>
                <a:cs typeface="Calibri"/>
                <a:sym typeface="Calibri"/>
              </a:defRPr>
            </a:pPr>
            <a:r>
              <a:rPr sz="2109" b="1" kern="0">
                <a:solidFill>
                  <a:srgbClr val="FFFFFF"/>
                </a:solidFill>
                <a:latin typeface="Calibri"/>
                <a:cs typeface="Calibri"/>
                <a:sym typeface="Calibri"/>
              </a:rPr>
              <a:t>Jn 18:30</a:t>
            </a:r>
            <a:r>
              <a:rPr sz="2109" kern="0">
                <a:solidFill>
                  <a:srgbClr val="FFFFFF"/>
                </a:solidFill>
                <a:latin typeface="Calibri"/>
                <a:cs typeface="Calibri"/>
                <a:sym typeface="Calibri"/>
              </a:rPr>
              <a:t> - he said, “It is finished,” and he bowed his head and gave up his spirit.</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418"/>
                                        </p:tgtEl>
                                        <p:attrNameLst>
                                          <p:attrName>style.visibility</p:attrName>
                                        </p:attrNameLst>
                                      </p:cBhvr>
                                      <p:to>
                                        <p:strVal val="visible"/>
                                      </p:to>
                                    </p:set>
                                    <p:animEffect transition="in" filter="dissolve">
                                      <p:cBhvr>
                                        <p:cTn id="7" dur="200"/>
                                        <p:tgtEl>
                                          <p:spTgt spid="4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419"/>
                                        </p:tgtEl>
                                        <p:attrNameLst>
                                          <p:attrName>style.visibility</p:attrName>
                                        </p:attrNameLst>
                                      </p:cBhvr>
                                      <p:to>
                                        <p:strVal val="visible"/>
                                      </p:to>
                                    </p:set>
                                    <p:animEffect transition="in" filter="dissolve">
                                      <p:cBhvr>
                                        <p:cTn id="12" dur="200"/>
                                        <p:tgtEl>
                                          <p:spTgt spid="4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0" nodeType="clickEffect">
                                  <p:stCondLst>
                                    <p:cond delay="0"/>
                                  </p:stCondLst>
                                  <p:iterate>
                                    <p:tmAbs val="0"/>
                                  </p:iterate>
                                  <p:childTnLst>
                                    <p:set>
                                      <p:cBhvr>
                                        <p:cTn id="16" fill="hold"/>
                                        <p:tgtEl>
                                          <p:spTgt spid="420"/>
                                        </p:tgtEl>
                                        <p:attrNameLst>
                                          <p:attrName>style.visibility</p:attrName>
                                        </p:attrNameLst>
                                      </p:cBhvr>
                                      <p:to>
                                        <p:strVal val="visible"/>
                                      </p:to>
                                    </p:set>
                                    <p:animEffect transition="in" filter="dissolve">
                                      <p:cBhvr>
                                        <p:cTn id="17" dur="200"/>
                                        <p:tgtEl>
                                          <p:spTgt spid="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 grpId="0" animBg="1" advAuto="0"/>
      <p:bldP spid="419" grpId="0" animBg="1" advAuto="0"/>
      <p:bldP spid="420"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2" name="Rectangle"/>
          <p:cNvSpPr/>
          <p:nvPr/>
        </p:nvSpPr>
        <p:spPr>
          <a:xfrm>
            <a:off x="-18539" y="92251"/>
            <a:ext cx="9181077" cy="892969"/>
          </a:xfrm>
          <a:prstGeom prst="rect">
            <a:avLst/>
          </a:prstGeom>
          <a:solidFill>
            <a:schemeClr val="accent5">
              <a:lumOff val="-29866"/>
            </a:schemeClr>
          </a:solidFill>
          <a:ln w="12700">
            <a:miter lim="400000"/>
          </a:ln>
        </p:spPr>
        <p:txBody>
          <a:bodyPr lIns="35719" tIns="35719" rIns="35719" bIns="35719" anchor="ctr"/>
          <a:lstStyle/>
          <a:p>
            <a:pPr algn="ctr" defTabSz="410751" hangingPunct="0">
              <a:defRPr sz="2600" b="0">
                <a:solidFill>
                  <a:srgbClr val="FFFFFF"/>
                </a:solidFill>
                <a:latin typeface="Helvetica Light"/>
                <a:ea typeface="Helvetica Light"/>
                <a:cs typeface="Helvetica Light"/>
                <a:sym typeface="Helvetica Light"/>
              </a:defRPr>
            </a:pPr>
            <a:endParaRPr sz="1828" kern="0">
              <a:solidFill>
                <a:srgbClr val="FFFFFF"/>
              </a:solidFill>
              <a:latin typeface="Helvetica Light"/>
              <a:sym typeface="Helvetica Light"/>
            </a:endParaRPr>
          </a:p>
        </p:txBody>
      </p:sp>
      <p:sp>
        <p:nvSpPr>
          <p:cNvPr id="423" name="O, to see my name…"/>
          <p:cNvSpPr txBox="1"/>
          <p:nvPr/>
        </p:nvSpPr>
        <p:spPr>
          <a:xfrm>
            <a:off x="338082" y="1381565"/>
            <a:ext cx="8467836" cy="5112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normAutofit/>
          </a:bodyPr>
          <a:lstStyle/>
          <a:p>
            <a:pPr defTabSz="410751" hangingPunct="0">
              <a:lnSpc>
                <a:spcPct val="120000"/>
              </a:lnSpc>
              <a:defRPr sz="4800" b="0">
                <a:solidFill>
                  <a:srgbClr val="53585F"/>
                </a:solidFill>
                <a:latin typeface="Calibri"/>
                <a:ea typeface="Calibri"/>
                <a:cs typeface="Calibri"/>
                <a:sym typeface="Calibri"/>
              </a:defRPr>
            </a:pPr>
            <a:r>
              <a:rPr sz="3375" b="1" kern="0">
                <a:solidFill>
                  <a:srgbClr val="53585F"/>
                </a:solidFill>
                <a:latin typeface="Calibri"/>
                <a:cs typeface="Calibri"/>
                <a:sym typeface="Calibri"/>
              </a:rPr>
              <a:t>O, to see my name</a:t>
            </a:r>
          </a:p>
          <a:p>
            <a:pPr defTabSz="410751" hangingPunct="0">
              <a:lnSpc>
                <a:spcPct val="120000"/>
              </a:lnSpc>
              <a:defRPr sz="4800" b="0">
                <a:solidFill>
                  <a:srgbClr val="53585F"/>
                </a:solidFill>
                <a:latin typeface="Calibri"/>
                <a:ea typeface="Calibri"/>
                <a:cs typeface="Calibri"/>
                <a:sym typeface="Calibri"/>
              </a:defRPr>
            </a:pPr>
            <a:r>
              <a:rPr sz="3375" b="1" kern="0">
                <a:solidFill>
                  <a:srgbClr val="53585F"/>
                </a:solidFill>
                <a:latin typeface="Calibri"/>
                <a:cs typeface="Calibri"/>
                <a:sym typeface="Calibri"/>
              </a:rPr>
              <a:t>Written in the wounds,</a:t>
            </a:r>
          </a:p>
          <a:p>
            <a:pPr defTabSz="410751" hangingPunct="0">
              <a:lnSpc>
                <a:spcPct val="120000"/>
              </a:lnSpc>
              <a:defRPr sz="4800" b="0">
                <a:solidFill>
                  <a:srgbClr val="53585F"/>
                </a:solidFill>
                <a:latin typeface="Calibri"/>
                <a:ea typeface="Calibri"/>
                <a:cs typeface="Calibri"/>
                <a:sym typeface="Calibri"/>
              </a:defRPr>
            </a:pPr>
            <a:r>
              <a:rPr sz="3375" b="1" kern="0">
                <a:solidFill>
                  <a:srgbClr val="53585F"/>
                </a:solidFill>
                <a:latin typeface="Calibri"/>
                <a:cs typeface="Calibri"/>
                <a:sym typeface="Calibri"/>
              </a:rPr>
              <a:t>For through Your suffering I am free.</a:t>
            </a:r>
          </a:p>
          <a:p>
            <a:pPr defTabSz="410751" hangingPunct="0">
              <a:lnSpc>
                <a:spcPct val="120000"/>
              </a:lnSpc>
              <a:defRPr sz="4800" b="0">
                <a:solidFill>
                  <a:srgbClr val="53585F"/>
                </a:solidFill>
                <a:latin typeface="Calibri"/>
                <a:ea typeface="Calibri"/>
                <a:cs typeface="Calibri"/>
                <a:sym typeface="Calibri"/>
              </a:defRPr>
            </a:pPr>
            <a:r>
              <a:rPr sz="3375" b="1" kern="0">
                <a:solidFill>
                  <a:srgbClr val="53585F"/>
                </a:solidFill>
                <a:latin typeface="Calibri"/>
                <a:cs typeface="Calibri"/>
                <a:sym typeface="Calibri"/>
              </a:rPr>
              <a:t>Death is crushed to death;</a:t>
            </a:r>
          </a:p>
          <a:p>
            <a:pPr defTabSz="410751" hangingPunct="0">
              <a:lnSpc>
                <a:spcPct val="120000"/>
              </a:lnSpc>
              <a:defRPr sz="4800" b="0">
                <a:solidFill>
                  <a:srgbClr val="53585F"/>
                </a:solidFill>
                <a:latin typeface="Calibri"/>
                <a:ea typeface="Calibri"/>
                <a:cs typeface="Calibri"/>
                <a:sym typeface="Calibri"/>
              </a:defRPr>
            </a:pPr>
            <a:r>
              <a:rPr sz="3375" b="1" kern="0">
                <a:solidFill>
                  <a:srgbClr val="53585F"/>
                </a:solidFill>
                <a:latin typeface="Calibri"/>
                <a:cs typeface="Calibri"/>
                <a:sym typeface="Calibri"/>
              </a:rPr>
              <a:t>Life is mine to live,</a:t>
            </a:r>
          </a:p>
          <a:p>
            <a:pPr defTabSz="410751" hangingPunct="0">
              <a:lnSpc>
                <a:spcPct val="120000"/>
              </a:lnSpc>
              <a:defRPr sz="4800" b="0">
                <a:solidFill>
                  <a:srgbClr val="53585F"/>
                </a:solidFill>
                <a:latin typeface="Calibri"/>
                <a:ea typeface="Calibri"/>
                <a:cs typeface="Calibri"/>
                <a:sym typeface="Calibri"/>
              </a:defRPr>
            </a:pPr>
            <a:r>
              <a:rPr sz="3375" b="1" kern="0">
                <a:solidFill>
                  <a:srgbClr val="53585F"/>
                </a:solidFill>
                <a:latin typeface="Calibri"/>
                <a:cs typeface="Calibri"/>
                <a:sym typeface="Calibri"/>
              </a:rPr>
              <a:t>Won through Your selfless love.</a:t>
            </a:r>
          </a:p>
        </p:txBody>
      </p:sp>
      <p:sp>
        <p:nvSpPr>
          <p:cNvPr id="424" name="THE POWER OF THE CROSS"/>
          <p:cNvSpPr txBox="1"/>
          <p:nvPr/>
        </p:nvSpPr>
        <p:spPr>
          <a:xfrm>
            <a:off x="1018944" y="123942"/>
            <a:ext cx="7106112" cy="829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7000">
                <a:solidFill>
                  <a:srgbClr val="FFFFFF"/>
                </a:solidFill>
                <a:latin typeface="Calibri"/>
                <a:ea typeface="Calibri"/>
                <a:cs typeface="Calibri"/>
                <a:sym typeface="Calibri"/>
              </a:defRPr>
            </a:lvl1pPr>
          </a:lstStyle>
          <a:p>
            <a:pPr algn="ctr" defTabSz="410751" hangingPunct="0"/>
            <a:r>
              <a:rPr sz="4922" b="1" kern="0"/>
              <a:t>THE POWER OF THE CROSS</a:t>
            </a:r>
          </a:p>
        </p:txBody>
      </p:sp>
      <p:sp>
        <p:nvSpPr>
          <p:cNvPr id="425" name="Lyrics by Keith Getty and Stuart Townend"/>
          <p:cNvSpPr txBox="1"/>
          <p:nvPr/>
        </p:nvSpPr>
        <p:spPr>
          <a:xfrm>
            <a:off x="4644470" y="6328295"/>
            <a:ext cx="4426730" cy="552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normAutofit/>
          </a:bodyPr>
          <a:lstStyle>
            <a:lvl1pPr algn="r">
              <a:lnSpc>
                <a:spcPct val="120000"/>
              </a:lnSpc>
              <a:defRPr sz="2800" b="0">
                <a:solidFill>
                  <a:srgbClr val="53585F"/>
                </a:solidFill>
                <a:latin typeface="Calibri"/>
                <a:ea typeface="Calibri"/>
                <a:cs typeface="Calibri"/>
                <a:sym typeface="Calibri"/>
              </a:defRPr>
            </a:lvl1pPr>
          </a:lstStyle>
          <a:p>
            <a:pPr defTabSz="410751" hangingPunct="0"/>
            <a:r>
              <a:rPr sz="1969" kern="0"/>
              <a:t>Lyrics by Keith Getty and Stuart Townend</a:t>
            </a:r>
          </a:p>
        </p:txBody>
      </p:sp>
      <p:sp>
        <p:nvSpPr>
          <p:cNvPr id="426" name="Isa 53:5 - But he was pierced for our transgressions; he was crushed for our iniquities; upon him was the chastisement that brought us peace, and with his wounds we are healed."/>
          <p:cNvSpPr/>
          <p:nvPr/>
        </p:nvSpPr>
        <p:spPr>
          <a:xfrm>
            <a:off x="4731535" y="1189486"/>
            <a:ext cx="4252601" cy="1995947"/>
          </a:xfrm>
          <a:prstGeom prst="roundRect">
            <a:avLst>
              <a:gd name="adj" fmla="val 4446"/>
            </a:avLst>
          </a:prstGeom>
          <a:solidFill>
            <a:schemeClr val="accent5">
              <a:lumOff val="-2986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p>
            <a:pPr algn="ctr" defTabSz="410751" hangingPunct="0">
              <a:defRPr sz="3000">
                <a:solidFill>
                  <a:srgbClr val="FFFFFF"/>
                </a:solidFill>
                <a:latin typeface="Calibri"/>
                <a:ea typeface="Calibri"/>
                <a:cs typeface="Calibri"/>
                <a:sym typeface="Calibri"/>
              </a:defRPr>
            </a:pPr>
            <a:r>
              <a:rPr sz="2109" b="1" kern="0">
                <a:solidFill>
                  <a:srgbClr val="FFFFFF"/>
                </a:solidFill>
                <a:latin typeface="Calibri"/>
                <a:cs typeface="Calibri"/>
                <a:sym typeface="Calibri"/>
              </a:rPr>
              <a:t>Isa 53:5</a:t>
            </a:r>
            <a:r>
              <a:rPr sz="2109" kern="0">
                <a:solidFill>
                  <a:srgbClr val="FFFFFF"/>
                </a:solidFill>
                <a:latin typeface="Calibri"/>
                <a:cs typeface="Calibri"/>
                <a:sym typeface="Calibri"/>
              </a:rPr>
              <a:t> - But he was pierced for our transgressions; he was crushed for our iniquities; upon him was the chastisement that brought us peace, and with his wounds we are healed.</a:t>
            </a:r>
          </a:p>
        </p:txBody>
      </p:sp>
      <p:sp>
        <p:nvSpPr>
          <p:cNvPr id="427" name="Heb 2:14 - …that through death he might destroy the one who has the power of death, that is, the devil"/>
          <p:cNvSpPr/>
          <p:nvPr/>
        </p:nvSpPr>
        <p:spPr>
          <a:xfrm>
            <a:off x="5235318" y="3870609"/>
            <a:ext cx="3739123" cy="1472973"/>
          </a:xfrm>
          <a:prstGeom prst="roundRect">
            <a:avLst>
              <a:gd name="adj" fmla="val 6025"/>
            </a:avLst>
          </a:prstGeom>
          <a:solidFill>
            <a:schemeClr val="accent5">
              <a:lumOff val="-2986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p>
            <a:pPr algn="ctr" defTabSz="410751" hangingPunct="0">
              <a:defRPr sz="3000">
                <a:solidFill>
                  <a:srgbClr val="FFFFFF"/>
                </a:solidFill>
                <a:latin typeface="Calibri"/>
                <a:ea typeface="Calibri"/>
                <a:cs typeface="Calibri"/>
                <a:sym typeface="Calibri"/>
              </a:defRPr>
            </a:pPr>
            <a:r>
              <a:rPr sz="2109" b="1" kern="0">
                <a:solidFill>
                  <a:srgbClr val="FFFFFF"/>
                </a:solidFill>
                <a:latin typeface="Calibri"/>
                <a:cs typeface="Calibri"/>
                <a:sym typeface="Calibri"/>
              </a:rPr>
              <a:t>Heb 2:14</a:t>
            </a:r>
            <a:r>
              <a:rPr sz="2109" kern="0">
                <a:solidFill>
                  <a:srgbClr val="FFFFFF"/>
                </a:solidFill>
                <a:latin typeface="Calibri"/>
                <a:cs typeface="Calibri"/>
                <a:sym typeface="Calibri"/>
              </a:rPr>
              <a:t> - …that through death he might destroy the one who has the power of death, that is, the devil</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426"/>
                                        </p:tgtEl>
                                        <p:attrNameLst>
                                          <p:attrName>style.visibility</p:attrName>
                                        </p:attrNameLst>
                                      </p:cBhvr>
                                      <p:to>
                                        <p:strVal val="visible"/>
                                      </p:to>
                                    </p:set>
                                    <p:animEffect transition="in" filter="dissolve">
                                      <p:cBhvr>
                                        <p:cTn id="7" dur="200"/>
                                        <p:tgtEl>
                                          <p:spTgt spid="4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427"/>
                                        </p:tgtEl>
                                        <p:attrNameLst>
                                          <p:attrName>style.visibility</p:attrName>
                                        </p:attrNameLst>
                                      </p:cBhvr>
                                      <p:to>
                                        <p:strVal val="visible"/>
                                      </p:to>
                                    </p:set>
                                    <p:animEffect transition="in" filter="dissolve">
                                      <p:cBhvr>
                                        <p:cTn id="12" dur="200"/>
                                        <p:tgtEl>
                                          <p:spTgt spid="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 grpId="0" animBg="1" advAuto="0"/>
      <p:bldP spid="427"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9" name="Rectangle"/>
          <p:cNvSpPr/>
          <p:nvPr/>
        </p:nvSpPr>
        <p:spPr>
          <a:xfrm>
            <a:off x="-18539" y="92251"/>
            <a:ext cx="9181077" cy="892969"/>
          </a:xfrm>
          <a:prstGeom prst="rect">
            <a:avLst/>
          </a:prstGeom>
          <a:solidFill>
            <a:schemeClr val="accent5">
              <a:lumOff val="-29866"/>
            </a:schemeClr>
          </a:solidFill>
          <a:ln w="12700">
            <a:miter lim="400000"/>
          </a:ln>
        </p:spPr>
        <p:txBody>
          <a:bodyPr lIns="35719" tIns="35719" rIns="35719" bIns="35719" anchor="ctr"/>
          <a:lstStyle/>
          <a:p>
            <a:pPr algn="ctr" defTabSz="410751" hangingPunct="0">
              <a:defRPr sz="2600" b="0">
                <a:solidFill>
                  <a:srgbClr val="FFFFFF"/>
                </a:solidFill>
                <a:latin typeface="Helvetica Light"/>
                <a:ea typeface="Helvetica Light"/>
                <a:cs typeface="Helvetica Light"/>
                <a:sym typeface="Helvetica Light"/>
              </a:defRPr>
            </a:pPr>
            <a:endParaRPr sz="1828" kern="0">
              <a:solidFill>
                <a:srgbClr val="FFFFFF"/>
              </a:solidFill>
              <a:latin typeface="Helvetica Light"/>
              <a:sym typeface="Helvetica Light"/>
            </a:endParaRPr>
          </a:p>
        </p:txBody>
      </p:sp>
      <p:sp>
        <p:nvSpPr>
          <p:cNvPr id="430" name="This, the power of the cross:…"/>
          <p:cNvSpPr txBox="1"/>
          <p:nvPr/>
        </p:nvSpPr>
        <p:spPr>
          <a:xfrm>
            <a:off x="338082" y="1381565"/>
            <a:ext cx="8467836" cy="5112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normAutofit/>
          </a:bodyPr>
          <a:lstStyle/>
          <a:p>
            <a:pPr defTabSz="410751" hangingPunct="0">
              <a:lnSpc>
                <a:spcPct val="120000"/>
              </a:lnSpc>
              <a:defRPr sz="4800" b="0">
                <a:solidFill>
                  <a:srgbClr val="53585F"/>
                </a:solidFill>
                <a:latin typeface="Calibri"/>
                <a:ea typeface="Calibri"/>
                <a:cs typeface="Calibri"/>
                <a:sym typeface="Calibri"/>
              </a:defRPr>
            </a:pPr>
            <a:r>
              <a:rPr sz="3375" b="1" kern="0">
                <a:solidFill>
                  <a:srgbClr val="53585F"/>
                </a:solidFill>
                <a:latin typeface="Calibri"/>
                <a:cs typeface="Calibri"/>
                <a:sym typeface="Calibri"/>
              </a:rPr>
              <a:t>This, the power of the cross:</a:t>
            </a:r>
          </a:p>
          <a:p>
            <a:pPr defTabSz="410751" hangingPunct="0">
              <a:lnSpc>
                <a:spcPct val="120000"/>
              </a:lnSpc>
              <a:defRPr sz="4800" b="0">
                <a:solidFill>
                  <a:srgbClr val="53585F"/>
                </a:solidFill>
                <a:latin typeface="Calibri"/>
                <a:ea typeface="Calibri"/>
                <a:cs typeface="Calibri"/>
                <a:sym typeface="Calibri"/>
              </a:defRPr>
            </a:pPr>
            <a:r>
              <a:rPr sz="3375" b="1" kern="0">
                <a:solidFill>
                  <a:srgbClr val="53585F"/>
                </a:solidFill>
                <a:latin typeface="Calibri"/>
                <a:cs typeface="Calibri"/>
                <a:sym typeface="Calibri"/>
              </a:rPr>
              <a:t>Christ became sin for us;</a:t>
            </a:r>
          </a:p>
          <a:p>
            <a:pPr defTabSz="410751" hangingPunct="0">
              <a:lnSpc>
                <a:spcPct val="120000"/>
              </a:lnSpc>
              <a:defRPr sz="4800" b="0">
                <a:solidFill>
                  <a:srgbClr val="53585F"/>
                </a:solidFill>
                <a:latin typeface="Calibri"/>
                <a:ea typeface="Calibri"/>
                <a:cs typeface="Calibri"/>
                <a:sym typeface="Calibri"/>
              </a:defRPr>
            </a:pPr>
            <a:r>
              <a:rPr sz="3375" b="1" kern="0">
                <a:solidFill>
                  <a:srgbClr val="53585F"/>
                </a:solidFill>
                <a:latin typeface="Calibri"/>
                <a:cs typeface="Calibri"/>
                <a:sym typeface="Calibri"/>
              </a:rPr>
              <a:t>Took the blame, bore the wrath—</a:t>
            </a:r>
          </a:p>
          <a:p>
            <a:pPr defTabSz="410751" hangingPunct="0">
              <a:lnSpc>
                <a:spcPct val="120000"/>
              </a:lnSpc>
              <a:defRPr sz="4800" b="0">
                <a:solidFill>
                  <a:srgbClr val="53585F"/>
                </a:solidFill>
                <a:latin typeface="Calibri"/>
                <a:ea typeface="Calibri"/>
                <a:cs typeface="Calibri"/>
                <a:sym typeface="Calibri"/>
              </a:defRPr>
            </a:pPr>
            <a:r>
              <a:rPr sz="3375" b="1" kern="0">
                <a:solidFill>
                  <a:srgbClr val="53585F"/>
                </a:solidFill>
                <a:latin typeface="Calibri"/>
                <a:cs typeface="Calibri"/>
                <a:sym typeface="Calibri"/>
              </a:rPr>
              <a:t>We stand forgiven at the cross.</a:t>
            </a:r>
          </a:p>
        </p:txBody>
      </p:sp>
      <p:sp>
        <p:nvSpPr>
          <p:cNvPr id="431" name="THE POWER OF THE CROSS"/>
          <p:cNvSpPr txBox="1"/>
          <p:nvPr/>
        </p:nvSpPr>
        <p:spPr>
          <a:xfrm>
            <a:off x="1018944" y="123942"/>
            <a:ext cx="7106112" cy="829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7000">
                <a:solidFill>
                  <a:srgbClr val="FFFFFF"/>
                </a:solidFill>
                <a:latin typeface="Calibri"/>
                <a:ea typeface="Calibri"/>
                <a:cs typeface="Calibri"/>
                <a:sym typeface="Calibri"/>
              </a:defRPr>
            </a:lvl1pPr>
          </a:lstStyle>
          <a:p>
            <a:pPr algn="ctr" defTabSz="410751" hangingPunct="0"/>
            <a:r>
              <a:rPr sz="4922" b="1" kern="0"/>
              <a:t>THE POWER OF THE CROSS</a:t>
            </a:r>
          </a:p>
        </p:txBody>
      </p:sp>
      <p:sp>
        <p:nvSpPr>
          <p:cNvPr id="432" name="Lyrics by Keith Getty and Stuart Townend"/>
          <p:cNvSpPr txBox="1"/>
          <p:nvPr/>
        </p:nvSpPr>
        <p:spPr>
          <a:xfrm>
            <a:off x="4644470" y="6328295"/>
            <a:ext cx="4426730" cy="552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normAutofit/>
          </a:bodyPr>
          <a:lstStyle>
            <a:lvl1pPr algn="r">
              <a:lnSpc>
                <a:spcPct val="120000"/>
              </a:lnSpc>
              <a:defRPr sz="2800" b="0">
                <a:solidFill>
                  <a:srgbClr val="53585F"/>
                </a:solidFill>
                <a:latin typeface="Calibri"/>
                <a:ea typeface="Calibri"/>
                <a:cs typeface="Calibri"/>
                <a:sym typeface="Calibri"/>
              </a:defRPr>
            </a:lvl1pPr>
          </a:lstStyle>
          <a:p>
            <a:pPr defTabSz="410751" hangingPunct="0"/>
            <a:r>
              <a:rPr sz="1969" kern="0"/>
              <a:t>Lyrics by Keith Getty and Stuart Townend</a:t>
            </a:r>
          </a:p>
        </p:txBody>
      </p:sp>
      <p:sp>
        <p:nvSpPr>
          <p:cNvPr id="433" name="2 Cor 5:21 - For our sake he made him to be sin who knew no sin, so that in him we might become the righteousness of God."/>
          <p:cNvSpPr/>
          <p:nvPr/>
        </p:nvSpPr>
        <p:spPr>
          <a:xfrm>
            <a:off x="5645279" y="1827435"/>
            <a:ext cx="3294861" cy="1995947"/>
          </a:xfrm>
          <a:prstGeom prst="roundRect">
            <a:avLst>
              <a:gd name="adj" fmla="val 4446"/>
            </a:avLst>
          </a:prstGeom>
          <a:solidFill>
            <a:schemeClr val="accent5">
              <a:lumOff val="-2986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p>
            <a:pPr algn="ctr" defTabSz="410751" hangingPunct="0">
              <a:defRPr sz="3000">
                <a:solidFill>
                  <a:srgbClr val="FFFFFF"/>
                </a:solidFill>
                <a:latin typeface="Calibri"/>
                <a:ea typeface="Calibri"/>
                <a:cs typeface="Calibri"/>
                <a:sym typeface="Calibri"/>
              </a:defRPr>
            </a:pPr>
            <a:r>
              <a:rPr sz="2109" b="1" kern="0">
                <a:solidFill>
                  <a:srgbClr val="FFFFFF"/>
                </a:solidFill>
                <a:latin typeface="Calibri"/>
                <a:cs typeface="Calibri"/>
                <a:sym typeface="Calibri"/>
              </a:rPr>
              <a:t>2 Cor 5:21</a:t>
            </a:r>
            <a:r>
              <a:rPr sz="2109" kern="0">
                <a:solidFill>
                  <a:srgbClr val="FFFFFF"/>
                </a:solidFill>
                <a:latin typeface="Calibri"/>
                <a:cs typeface="Calibri"/>
                <a:sym typeface="Calibri"/>
              </a:rPr>
              <a:t> - For our sake he made him to be sin who knew no sin, so that in him we might become the righteousness of God.</a:t>
            </a:r>
          </a:p>
        </p:txBody>
      </p:sp>
      <p:sp>
        <p:nvSpPr>
          <p:cNvPr id="434" name="Isa 53:5 - But he was pierced for our transgressions; he was crushed for our iniquities; upon him was the chastisement that brought us peace"/>
          <p:cNvSpPr/>
          <p:nvPr/>
        </p:nvSpPr>
        <p:spPr>
          <a:xfrm>
            <a:off x="566146" y="5215354"/>
            <a:ext cx="4096638" cy="1524101"/>
          </a:xfrm>
          <a:prstGeom prst="roundRect">
            <a:avLst>
              <a:gd name="adj" fmla="val 5823"/>
            </a:avLst>
          </a:prstGeom>
          <a:solidFill>
            <a:schemeClr val="accent5">
              <a:lumOff val="-2986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p>
            <a:pPr algn="ctr" defTabSz="410751" hangingPunct="0">
              <a:defRPr sz="3000">
                <a:solidFill>
                  <a:srgbClr val="FFFFFF"/>
                </a:solidFill>
                <a:latin typeface="Calibri"/>
                <a:ea typeface="Calibri"/>
                <a:cs typeface="Calibri"/>
                <a:sym typeface="Calibri"/>
              </a:defRPr>
            </a:pPr>
            <a:r>
              <a:rPr sz="2109" b="1" kern="0">
                <a:solidFill>
                  <a:srgbClr val="FFFFFF"/>
                </a:solidFill>
                <a:latin typeface="Calibri"/>
                <a:cs typeface="Calibri"/>
                <a:sym typeface="Calibri"/>
              </a:rPr>
              <a:t>Isa 53:5</a:t>
            </a:r>
            <a:r>
              <a:rPr sz="2109" kern="0">
                <a:solidFill>
                  <a:srgbClr val="FFFFFF"/>
                </a:solidFill>
                <a:latin typeface="Calibri"/>
                <a:cs typeface="Calibri"/>
                <a:sym typeface="Calibri"/>
              </a:rPr>
              <a:t> - But he was pierced for our transgressions; he was crushed for our iniquities; upon him was the chastisement that brought us peace</a:t>
            </a:r>
          </a:p>
        </p:txBody>
      </p:sp>
      <p:sp>
        <p:nvSpPr>
          <p:cNvPr id="435" name="Rom 5:9 - Since, therefore, we have now been justified by his blood, much more shall we be saved by him from the wrath of God."/>
          <p:cNvSpPr/>
          <p:nvPr/>
        </p:nvSpPr>
        <p:spPr>
          <a:xfrm>
            <a:off x="5901238" y="4457530"/>
            <a:ext cx="3183195" cy="1995947"/>
          </a:xfrm>
          <a:prstGeom prst="roundRect">
            <a:avLst>
              <a:gd name="adj" fmla="val 4446"/>
            </a:avLst>
          </a:prstGeom>
          <a:solidFill>
            <a:schemeClr val="accent5">
              <a:lumOff val="-2986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p>
            <a:pPr algn="ctr" defTabSz="410751" hangingPunct="0">
              <a:defRPr sz="3000">
                <a:solidFill>
                  <a:srgbClr val="FFFFFF"/>
                </a:solidFill>
                <a:latin typeface="Calibri"/>
                <a:ea typeface="Calibri"/>
                <a:cs typeface="Calibri"/>
                <a:sym typeface="Calibri"/>
              </a:defRPr>
            </a:pPr>
            <a:r>
              <a:rPr sz="2109" b="1" kern="0">
                <a:solidFill>
                  <a:srgbClr val="FFFFFF"/>
                </a:solidFill>
                <a:latin typeface="Calibri"/>
                <a:cs typeface="Calibri"/>
                <a:sym typeface="Calibri"/>
              </a:rPr>
              <a:t>Rom 5:9</a:t>
            </a:r>
            <a:r>
              <a:rPr sz="2109" kern="0">
                <a:solidFill>
                  <a:srgbClr val="FFFFFF"/>
                </a:solidFill>
                <a:latin typeface="Calibri"/>
                <a:cs typeface="Calibri"/>
                <a:sym typeface="Calibri"/>
              </a:rPr>
              <a:t> - Since, therefore, we have now been justified by his blood, much more shall we be saved by him from the wrath of God.</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433"/>
                                        </p:tgtEl>
                                        <p:attrNameLst>
                                          <p:attrName>style.visibility</p:attrName>
                                        </p:attrNameLst>
                                      </p:cBhvr>
                                      <p:to>
                                        <p:strVal val="visible"/>
                                      </p:to>
                                    </p:set>
                                    <p:animEffect transition="in" filter="dissolve">
                                      <p:cBhvr>
                                        <p:cTn id="7" dur="200"/>
                                        <p:tgtEl>
                                          <p:spTgt spid="43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434"/>
                                        </p:tgtEl>
                                        <p:attrNameLst>
                                          <p:attrName>style.visibility</p:attrName>
                                        </p:attrNameLst>
                                      </p:cBhvr>
                                      <p:to>
                                        <p:strVal val="visible"/>
                                      </p:to>
                                    </p:set>
                                    <p:animEffect transition="in" filter="dissolve">
                                      <p:cBhvr>
                                        <p:cTn id="12" dur="200"/>
                                        <p:tgtEl>
                                          <p:spTgt spid="43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0" nodeType="clickEffect">
                                  <p:stCondLst>
                                    <p:cond delay="0"/>
                                  </p:stCondLst>
                                  <p:iterate>
                                    <p:tmAbs val="0"/>
                                  </p:iterate>
                                  <p:childTnLst>
                                    <p:set>
                                      <p:cBhvr>
                                        <p:cTn id="16" fill="hold"/>
                                        <p:tgtEl>
                                          <p:spTgt spid="435"/>
                                        </p:tgtEl>
                                        <p:attrNameLst>
                                          <p:attrName>style.visibility</p:attrName>
                                        </p:attrNameLst>
                                      </p:cBhvr>
                                      <p:to>
                                        <p:strVal val="visible"/>
                                      </p:to>
                                    </p:set>
                                    <p:animEffect transition="in" filter="dissolve">
                                      <p:cBhvr>
                                        <p:cTn id="17" dur="200"/>
                                        <p:tgtEl>
                                          <p:spTgt spid="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 grpId="0" animBg="1" advAuto="0"/>
      <p:bldP spid="434" grpId="0" animBg="1" advAuto="0"/>
      <p:bldP spid="435"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7" name="Rectangle"/>
          <p:cNvSpPr/>
          <p:nvPr/>
        </p:nvSpPr>
        <p:spPr>
          <a:xfrm>
            <a:off x="-18539" y="92251"/>
            <a:ext cx="9181077" cy="892969"/>
          </a:xfrm>
          <a:prstGeom prst="rect">
            <a:avLst/>
          </a:prstGeom>
          <a:solidFill>
            <a:schemeClr val="accent5">
              <a:lumOff val="-29866"/>
            </a:schemeClr>
          </a:solidFill>
          <a:ln w="12700">
            <a:miter lim="400000"/>
          </a:ln>
        </p:spPr>
        <p:txBody>
          <a:bodyPr lIns="35719" tIns="35719" rIns="35719" bIns="35719" anchor="ctr"/>
          <a:lstStyle/>
          <a:p>
            <a:pPr algn="ctr" defTabSz="410751" hangingPunct="0">
              <a:defRPr sz="2600" b="0">
                <a:solidFill>
                  <a:srgbClr val="FFFFFF"/>
                </a:solidFill>
                <a:latin typeface="Helvetica Light"/>
                <a:ea typeface="Helvetica Light"/>
                <a:cs typeface="Helvetica Light"/>
                <a:sym typeface="Helvetica Light"/>
              </a:defRPr>
            </a:pPr>
            <a:endParaRPr sz="1828" kern="0">
              <a:solidFill>
                <a:srgbClr val="FFFFFF"/>
              </a:solidFill>
              <a:latin typeface="Helvetica Light"/>
              <a:sym typeface="Helvetica Light"/>
            </a:endParaRPr>
          </a:p>
        </p:txBody>
      </p:sp>
      <p:sp>
        <p:nvSpPr>
          <p:cNvPr id="438" name="This, the power of the cross:…"/>
          <p:cNvSpPr txBox="1"/>
          <p:nvPr/>
        </p:nvSpPr>
        <p:spPr>
          <a:xfrm>
            <a:off x="338082" y="1381565"/>
            <a:ext cx="8467836" cy="5112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normAutofit/>
          </a:bodyPr>
          <a:lstStyle/>
          <a:p>
            <a:pPr defTabSz="410751" hangingPunct="0">
              <a:lnSpc>
                <a:spcPct val="120000"/>
              </a:lnSpc>
              <a:defRPr sz="4800" b="0">
                <a:solidFill>
                  <a:srgbClr val="53585F"/>
                </a:solidFill>
                <a:latin typeface="Calibri"/>
                <a:ea typeface="Calibri"/>
                <a:cs typeface="Calibri"/>
                <a:sym typeface="Calibri"/>
              </a:defRPr>
            </a:pPr>
            <a:r>
              <a:rPr sz="3375" b="1" kern="0">
                <a:solidFill>
                  <a:srgbClr val="53585F"/>
                </a:solidFill>
                <a:latin typeface="Calibri"/>
                <a:cs typeface="Calibri"/>
                <a:sym typeface="Calibri"/>
              </a:rPr>
              <a:t>This, the power of the cross:</a:t>
            </a:r>
          </a:p>
          <a:p>
            <a:pPr defTabSz="410751" hangingPunct="0">
              <a:lnSpc>
                <a:spcPct val="120000"/>
              </a:lnSpc>
              <a:defRPr sz="4800" b="0">
                <a:solidFill>
                  <a:srgbClr val="53585F"/>
                </a:solidFill>
                <a:latin typeface="Calibri"/>
                <a:ea typeface="Calibri"/>
                <a:cs typeface="Calibri"/>
                <a:sym typeface="Calibri"/>
              </a:defRPr>
            </a:pPr>
            <a:r>
              <a:rPr sz="3375" b="1" kern="0">
                <a:solidFill>
                  <a:srgbClr val="53585F"/>
                </a:solidFill>
                <a:latin typeface="Calibri"/>
                <a:cs typeface="Calibri"/>
                <a:sym typeface="Calibri"/>
              </a:rPr>
              <a:t>Son of God—slain for us.</a:t>
            </a:r>
          </a:p>
          <a:p>
            <a:pPr defTabSz="410751" hangingPunct="0">
              <a:lnSpc>
                <a:spcPct val="120000"/>
              </a:lnSpc>
              <a:defRPr sz="4800" b="0">
                <a:solidFill>
                  <a:srgbClr val="53585F"/>
                </a:solidFill>
                <a:latin typeface="Calibri"/>
                <a:ea typeface="Calibri"/>
                <a:cs typeface="Calibri"/>
                <a:sym typeface="Calibri"/>
              </a:defRPr>
            </a:pPr>
            <a:r>
              <a:rPr sz="3375" b="1" kern="0">
                <a:solidFill>
                  <a:srgbClr val="53585F"/>
                </a:solidFill>
                <a:latin typeface="Calibri"/>
                <a:cs typeface="Calibri"/>
                <a:sym typeface="Calibri"/>
              </a:rPr>
              <a:t>What a love! What a cost!</a:t>
            </a:r>
          </a:p>
          <a:p>
            <a:pPr defTabSz="410751" hangingPunct="0">
              <a:lnSpc>
                <a:spcPct val="120000"/>
              </a:lnSpc>
              <a:defRPr sz="4800" b="0">
                <a:solidFill>
                  <a:srgbClr val="53585F"/>
                </a:solidFill>
                <a:latin typeface="Calibri"/>
                <a:ea typeface="Calibri"/>
                <a:cs typeface="Calibri"/>
                <a:sym typeface="Calibri"/>
              </a:defRPr>
            </a:pPr>
            <a:r>
              <a:rPr sz="3375" b="1" kern="0">
                <a:solidFill>
                  <a:srgbClr val="53585F"/>
                </a:solidFill>
                <a:latin typeface="Calibri"/>
                <a:cs typeface="Calibri"/>
                <a:sym typeface="Calibri"/>
              </a:rPr>
              <a:t>We stand forgiven at the cross.</a:t>
            </a:r>
          </a:p>
        </p:txBody>
      </p:sp>
      <p:sp>
        <p:nvSpPr>
          <p:cNvPr id="439" name="THE POWER OF THE CROSS"/>
          <p:cNvSpPr txBox="1"/>
          <p:nvPr/>
        </p:nvSpPr>
        <p:spPr>
          <a:xfrm>
            <a:off x="1018944" y="123942"/>
            <a:ext cx="7106112" cy="829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7000">
                <a:solidFill>
                  <a:srgbClr val="FFFFFF"/>
                </a:solidFill>
                <a:latin typeface="Calibri"/>
                <a:ea typeface="Calibri"/>
                <a:cs typeface="Calibri"/>
                <a:sym typeface="Calibri"/>
              </a:defRPr>
            </a:lvl1pPr>
          </a:lstStyle>
          <a:p>
            <a:pPr algn="ctr" defTabSz="410751" hangingPunct="0"/>
            <a:r>
              <a:rPr sz="4922" b="1" kern="0"/>
              <a:t>THE POWER OF THE CROSS</a:t>
            </a:r>
          </a:p>
        </p:txBody>
      </p:sp>
      <p:sp>
        <p:nvSpPr>
          <p:cNvPr id="440" name="Lyrics by Keith Getty and Stuart Townend"/>
          <p:cNvSpPr txBox="1"/>
          <p:nvPr/>
        </p:nvSpPr>
        <p:spPr>
          <a:xfrm>
            <a:off x="4644470" y="6328295"/>
            <a:ext cx="4426730" cy="552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normAutofit/>
          </a:bodyPr>
          <a:lstStyle>
            <a:lvl1pPr algn="r">
              <a:lnSpc>
                <a:spcPct val="120000"/>
              </a:lnSpc>
              <a:defRPr sz="2800" b="0">
                <a:solidFill>
                  <a:srgbClr val="53585F"/>
                </a:solidFill>
                <a:latin typeface="Calibri"/>
                <a:ea typeface="Calibri"/>
                <a:cs typeface="Calibri"/>
                <a:sym typeface="Calibri"/>
              </a:defRPr>
            </a:lvl1pPr>
          </a:lstStyle>
          <a:p>
            <a:pPr defTabSz="410751" hangingPunct="0"/>
            <a:r>
              <a:rPr sz="1969" kern="0"/>
              <a:t>Lyrics by Keith Getty and Stuart Townend</a:t>
            </a:r>
          </a:p>
        </p:txBody>
      </p:sp>
      <p:sp>
        <p:nvSpPr>
          <p:cNvPr id="441" name="Jn 15:13 - Greater love has no one than this, that someone lay down his life for his friends."/>
          <p:cNvSpPr/>
          <p:nvPr/>
        </p:nvSpPr>
        <p:spPr>
          <a:xfrm>
            <a:off x="5808548" y="3110506"/>
            <a:ext cx="3208586" cy="1654973"/>
          </a:xfrm>
          <a:prstGeom prst="roundRect">
            <a:avLst>
              <a:gd name="adj" fmla="val 5362"/>
            </a:avLst>
          </a:prstGeom>
          <a:solidFill>
            <a:schemeClr val="accent5">
              <a:lumOff val="-2986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p>
            <a:pPr algn="ctr" defTabSz="410751" hangingPunct="0">
              <a:defRPr sz="3000">
                <a:solidFill>
                  <a:srgbClr val="FFFFFF"/>
                </a:solidFill>
                <a:latin typeface="Calibri"/>
                <a:ea typeface="Calibri"/>
                <a:cs typeface="Calibri"/>
                <a:sym typeface="Calibri"/>
              </a:defRPr>
            </a:pPr>
            <a:r>
              <a:rPr sz="2109" b="1" kern="0">
                <a:solidFill>
                  <a:srgbClr val="FFFFFF"/>
                </a:solidFill>
                <a:latin typeface="Calibri"/>
                <a:cs typeface="Calibri"/>
                <a:sym typeface="Calibri"/>
              </a:rPr>
              <a:t>Jn 15:13</a:t>
            </a:r>
            <a:r>
              <a:rPr sz="2109" kern="0">
                <a:solidFill>
                  <a:srgbClr val="FFFFFF"/>
                </a:solidFill>
                <a:latin typeface="Calibri"/>
                <a:cs typeface="Calibri"/>
                <a:sym typeface="Calibri"/>
              </a:rPr>
              <a:t> - Greater love has no one than this, that someone lay down his life for his friends.</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441"/>
                                        </p:tgtEl>
                                        <p:attrNameLst>
                                          <p:attrName>style.visibility</p:attrName>
                                        </p:attrNameLst>
                                      </p:cBhvr>
                                      <p:to>
                                        <p:strVal val="visible"/>
                                      </p:to>
                                    </p:set>
                                    <p:animEffect transition="in" filter="dissolve">
                                      <p:cBhvr>
                                        <p:cTn id="7" dur="200"/>
                                        <p:tgtEl>
                                          <p:spTgt spid="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Title"/>
          <p:cNvSpPr txBox="1">
            <a:spLocks noGrp="1"/>
          </p:cNvSpPr>
          <p:nvPr>
            <p:ph type="title"/>
          </p:nvPr>
        </p:nvSpPr>
        <p:spPr>
          <a:prstGeom prst="rect">
            <a:avLst/>
          </a:prstGeom>
        </p:spPr>
        <p:txBody>
          <a:bodyPr/>
          <a:lstStyle/>
          <a:p>
            <a:endParaRPr/>
          </a:p>
        </p:txBody>
      </p:sp>
      <p:sp>
        <p:nvSpPr>
          <p:cNvPr id="444" name="Body"/>
          <p:cNvSpPr txBox="1">
            <a:spLocks noGrp="1"/>
          </p:cNvSpPr>
          <p:nvPr>
            <p:ph type="body" idx="1"/>
          </p:nvPr>
        </p:nvSpPr>
        <p:spPr>
          <a:prstGeom prst="rect">
            <a:avLst/>
          </a:prstGeom>
        </p:spPr>
        <p:txBody>
          <a:bodyPr/>
          <a:lstStyle/>
          <a:p>
            <a:endParaRPr/>
          </a:p>
        </p:txBody>
      </p:sp>
      <p:pic>
        <p:nvPicPr>
          <p:cNvPr id="445" name="The Power of the Cross (arr.) - 001 Title.png" descr="The Power of the Cross (arr.) - 001 Title.png"/>
          <p:cNvPicPr>
            <a:picLocks noChangeAspect="1"/>
          </p:cNvPicPr>
          <p:nvPr/>
        </p:nvPicPr>
        <p:blipFill>
          <a:blip r:embed="rId3"/>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Title"/>
          <p:cNvSpPr txBox="1">
            <a:spLocks noGrp="1"/>
          </p:cNvSpPr>
          <p:nvPr>
            <p:ph type="title"/>
          </p:nvPr>
        </p:nvSpPr>
        <p:spPr>
          <a:prstGeom prst="rect">
            <a:avLst/>
          </a:prstGeom>
        </p:spPr>
        <p:txBody>
          <a:bodyPr/>
          <a:lstStyle/>
          <a:p>
            <a:endParaRPr/>
          </a:p>
        </p:txBody>
      </p:sp>
      <p:sp>
        <p:nvSpPr>
          <p:cNvPr id="448" name="Body"/>
          <p:cNvSpPr txBox="1">
            <a:spLocks noGrp="1"/>
          </p:cNvSpPr>
          <p:nvPr>
            <p:ph type="body" idx="1"/>
          </p:nvPr>
        </p:nvSpPr>
        <p:spPr>
          <a:prstGeom prst="rect">
            <a:avLst/>
          </a:prstGeom>
        </p:spPr>
        <p:txBody>
          <a:bodyPr/>
          <a:lstStyle/>
          <a:p>
            <a:endParaRPr/>
          </a:p>
        </p:txBody>
      </p:sp>
      <p:pic>
        <p:nvPicPr>
          <p:cNvPr id="449" name="The Power of the Cross (arr.) - 002.png" descr="The Power of the Cross (arr.) - 002.png"/>
          <p:cNvPicPr>
            <a:picLocks noChangeAspect="1"/>
          </p:cNvPicPr>
          <p:nvPr/>
        </p:nvPicPr>
        <p:blipFill>
          <a:blip r:embed="rId3"/>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TotalTime>
  <Words>701</Words>
  <Application>Microsoft Office PowerPoint</Application>
  <PresentationFormat>On-screen Show (4:3)</PresentationFormat>
  <Paragraphs>62</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Helvetica Light</vt:lpstr>
      <vt:lpstr>Helvetica Neue</vt:lpstr>
      <vt:lpstr>Helvetica Neue Light</vt:lpstr>
      <vt:lpstr>Helvetica Neue Medium</vt:lpstr>
      <vt:lpstr>Helvetica Neue Thin</vt:lpstr>
      <vt:lpstr>White</vt:lpstr>
      <vt:lpstr>THE POWER OF THE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THE</dc:title>
  <dc:creator>Jeff Smelser</dc:creator>
  <cp:lastModifiedBy>Jeff Smelser</cp:lastModifiedBy>
  <cp:revision>1</cp:revision>
  <dcterms:created xsi:type="dcterms:W3CDTF">2020-03-01T17:54:17Z</dcterms:created>
  <dcterms:modified xsi:type="dcterms:W3CDTF">2020-03-01T17:59:11Z</dcterms:modified>
</cp:coreProperties>
</file>