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30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431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16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50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9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723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065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394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691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02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02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89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E4D0C-BF87-4EF0-A07F-057FDBE4D058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FF490A-94AB-4C9C-A78C-2F3E867262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01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84649" y="612844"/>
            <a:ext cx="2946961" cy="44012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John 13:1-30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Matthew 26:30-46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John 18:2-8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Matthew 26:48-50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John 18:10-16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Luke 22:55-65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Luke 23:1-15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Matthew 27:15-23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John 19:1-22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Matthew 27:45-54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38574" y="624348"/>
            <a:ext cx="2838853" cy="440120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</a:rPr>
              <a:t>Juan 13: 1-30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Mateo 26: 30-46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Juan 18: 2-8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Mateo 26: 48-50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Juan 18: 10-16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Lucas 22: 55-65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Lucas 23: 1-15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Mateo 27: 15-23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Juan 19: 1-22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Mateo 27: 45-54</a:t>
            </a:r>
          </a:p>
        </p:txBody>
      </p:sp>
    </p:spTree>
    <p:extLst>
      <p:ext uri="{BB962C8B-B14F-4D97-AF65-F5344CB8AC3E}">
        <p14:creationId xmlns:p14="http://schemas.microsoft.com/office/powerpoint/2010/main" val="401174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811</TotalTime>
  <Words>60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Jeff Smelser</dc:creator>
  <cp:lastModifiedBy>Jeff Smelser</cp:lastModifiedBy>
  <cp:revision>1</cp:revision>
  <dcterms:created xsi:type="dcterms:W3CDTF">2020-01-12T00:28:25Z</dcterms:created>
  <dcterms:modified xsi:type="dcterms:W3CDTF">2020-01-12T14:05:55Z</dcterms:modified>
</cp:coreProperties>
</file>