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4" r:id="rId4"/>
    <p:sldId id="270" r:id="rId5"/>
    <p:sldId id="267" r:id="rId6"/>
    <p:sldId id="268" r:id="rId7"/>
    <p:sldId id="272" r:id="rId8"/>
    <p:sldId id="269" r:id="rId9"/>
    <p:sldId id="257" r:id="rId10"/>
    <p:sldId id="258" r:id="rId11"/>
    <p:sldId id="262"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78" y="5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4B62476-27BD-4B6F-8C4D-6ED9E7A9FD52}"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9E066-4A41-43A0-8547-E9B0BE332A43}" type="slidenum">
              <a:rPr lang="en-US" smtClean="0"/>
              <a:t>‹#›</a:t>
            </a:fld>
            <a:endParaRPr lang="en-US"/>
          </a:p>
        </p:txBody>
      </p:sp>
    </p:spTree>
    <p:extLst>
      <p:ext uri="{BB962C8B-B14F-4D97-AF65-F5344CB8AC3E}">
        <p14:creationId xmlns:p14="http://schemas.microsoft.com/office/powerpoint/2010/main" val="427358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B62476-27BD-4B6F-8C4D-6ED9E7A9FD52}"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9E066-4A41-43A0-8547-E9B0BE332A43}" type="slidenum">
              <a:rPr lang="en-US" smtClean="0"/>
              <a:t>‹#›</a:t>
            </a:fld>
            <a:endParaRPr lang="en-US"/>
          </a:p>
        </p:txBody>
      </p:sp>
    </p:spTree>
    <p:extLst>
      <p:ext uri="{BB962C8B-B14F-4D97-AF65-F5344CB8AC3E}">
        <p14:creationId xmlns:p14="http://schemas.microsoft.com/office/powerpoint/2010/main" val="132825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B62476-27BD-4B6F-8C4D-6ED9E7A9FD52}"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9E066-4A41-43A0-8547-E9B0BE332A43}" type="slidenum">
              <a:rPr lang="en-US" smtClean="0"/>
              <a:t>‹#›</a:t>
            </a:fld>
            <a:endParaRPr lang="en-US"/>
          </a:p>
        </p:txBody>
      </p:sp>
    </p:spTree>
    <p:extLst>
      <p:ext uri="{BB962C8B-B14F-4D97-AF65-F5344CB8AC3E}">
        <p14:creationId xmlns:p14="http://schemas.microsoft.com/office/powerpoint/2010/main" val="1867530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B62476-27BD-4B6F-8C4D-6ED9E7A9FD52}"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9E066-4A41-43A0-8547-E9B0BE332A43}" type="slidenum">
              <a:rPr lang="en-US" smtClean="0"/>
              <a:t>‹#›</a:t>
            </a:fld>
            <a:endParaRPr lang="en-US"/>
          </a:p>
        </p:txBody>
      </p:sp>
    </p:spTree>
    <p:extLst>
      <p:ext uri="{BB962C8B-B14F-4D97-AF65-F5344CB8AC3E}">
        <p14:creationId xmlns:p14="http://schemas.microsoft.com/office/powerpoint/2010/main" val="2417669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B62476-27BD-4B6F-8C4D-6ED9E7A9FD52}" type="datetimeFigureOut">
              <a:rPr lang="en-US" smtClean="0"/>
              <a:t>12/29/2019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9E066-4A41-43A0-8547-E9B0BE332A43}" type="slidenum">
              <a:rPr lang="en-US" smtClean="0"/>
              <a:t>‹#›</a:t>
            </a:fld>
            <a:endParaRPr lang="en-US"/>
          </a:p>
        </p:txBody>
      </p:sp>
    </p:spTree>
    <p:extLst>
      <p:ext uri="{BB962C8B-B14F-4D97-AF65-F5344CB8AC3E}">
        <p14:creationId xmlns:p14="http://schemas.microsoft.com/office/powerpoint/2010/main" val="2983226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B62476-27BD-4B6F-8C4D-6ED9E7A9FD52}" type="datetimeFigureOut">
              <a:rPr lang="en-US" smtClean="0"/>
              <a:t>12/29/2019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9E066-4A41-43A0-8547-E9B0BE332A43}" type="slidenum">
              <a:rPr lang="en-US" smtClean="0"/>
              <a:t>‹#›</a:t>
            </a:fld>
            <a:endParaRPr lang="en-US"/>
          </a:p>
        </p:txBody>
      </p:sp>
    </p:spTree>
    <p:extLst>
      <p:ext uri="{BB962C8B-B14F-4D97-AF65-F5344CB8AC3E}">
        <p14:creationId xmlns:p14="http://schemas.microsoft.com/office/powerpoint/2010/main" val="2385666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4B62476-27BD-4B6F-8C4D-6ED9E7A9FD52}" type="datetimeFigureOut">
              <a:rPr lang="en-US" smtClean="0"/>
              <a:t>12/29/2019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49E066-4A41-43A0-8547-E9B0BE332A43}" type="slidenum">
              <a:rPr lang="en-US" smtClean="0"/>
              <a:t>‹#›</a:t>
            </a:fld>
            <a:endParaRPr lang="en-US"/>
          </a:p>
        </p:txBody>
      </p:sp>
    </p:spTree>
    <p:extLst>
      <p:ext uri="{BB962C8B-B14F-4D97-AF65-F5344CB8AC3E}">
        <p14:creationId xmlns:p14="http://schemas.microsoft.com/office/powerpoint/2010/main" val="887623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4B62476-27BD-4B6F-8C4D-6ED9E7A9FD52}" type="datetimeFigureOut">
              <a:rPr lang="en-US" smtClean="0"/>
              <a:t>12/29/2019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49E066-4A41-43A0-8547-E9B0BE332A43}" type="slidenum">
              <a:rPr lang="en-US" smtClean="0"/>
              <a:t>‹#›</a:t>
            </a:fld>
            <a:endParaRPr lang="en-US"/>
          </a:p>
        </p:txBody>
      </p:sp>
    </p:spTree>
    <p:extLst>
      <p:ext uri="{BB962C8B-B14F-4D97-AF65-F5344CB8AC3E}">
        <p14:creationId xmlns:p14="http://schemas.microsoft.com/office/powerpoint/2010/main" val="188781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62476-27BD-4B6F-8C4D-6ED9E7A9FD52}" type="datetimeFigureOut">
              <a:rPr lang="en-US" smtClean="0"/>
              <a:t>12/29/2019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49E066-4A41-43A0-8547-E9B0BE332A43}" type="slidenum">
              <a:rPr lang="en-US" smtClean="0"/>
              <a:t>‹#›</a:t>
            </a:fld>
            <a:endParaRPr lang="en-US"/>
          </a:p>
        </p:txBody>
      </p:sp>
    </p:spTree>
    <p:extLst>
      <p:ext uri="{BB962C8B-B14F-4D97-AF65-F5344CB8AC3E}">
        <p14:creationId xmlns:p14="http://schemas.microsoft.com/office/powerpoint/2010/main" val="1968511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B62476-27BD-4B6F-8C4D-6ED9E7A9FD52}" type="datetimeFigureOut">
              <a:rPr lang="en-US" smtClean="0"/>
              <a:t>12/29/2019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9E066-4A41-43A0-8547-E9B0BE332A43}" type="slidenum">
              <a:rPr lang="en-US" smtClean="0"/>
              <a:t>‹#›</a:t>
            </a:fld>
            <a:endParaRPr lang="en-US"/>
          </a:p>
        </p:txBody>
      </p:sp>
    </p:spTree>
    <p:extLst>
      <p:ext uri="{BB962C8B-B14F-4D97-AF65-F5344CB8AC3E}">
        <p14:creationId xmlns:p14="http://schemas.microsoft.com/office/powerpoint/2010/main" val="3552991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B62476-27BD-4B6F-8C4D-6ED9E7A9FD52}" type="datetimeFigureOut">
              <a:rPr lang="en-US" smtClean="0"/>
              <a:t>12/29/2019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9E066-4A41-43A0-8547-E9B0BE332A43}" type="slidenum">
              <a:rPr lang="en-US" smtClean="0"/>
              <a:t>‹#›</a:t>
            </a:fld>
            <a:endParaRPr lang="en-US"/>
          </a:p>
        </p:txBody>
      </p:sp>
    </p:spTree>
    <p:extLst>
      <p:ext uri="{BB962C8B-B14F-4D97-AF65-F5344CB8AC3E}">
        <p14:creationId xmlns:p14="http://schemas.microsoft.com/office/powerpoint/2010/main" val="2735238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B62476-27BD-4B6F-8C4D-6ED9E7A9FD52}" type="datetimeFigureOut">
              <a:rPr lang="en-US" smtClean="0"/>
              <a:t>12/29/2019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49E066-4A41-43A0-8547-E9B0BE332A43}" type="slidenum">
              <a:rPr lang="en-US" smtClean="0"/>
              <a:t>‹#›</a:t>
            </a:fld>
            <a:endParaRPr lang="en-US"/>
          </a:p>
        </p:txBody>
      </p:sp>
    </p:spTree>
    <p:extLst>
      <p:ext uri="{BB962C8B-B14F-4D97-AF65-F5344CB8AC3E}">
        <p14:creationId xmlns:p14="http://schemas.microsoft.com/office/powerpoint/2010/main" val="484990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582341"/>
            <a:ext cx="8534400" cy="1846659"/>
          </a:xfrm>
          <a:prstGeom prst="rect">
            <a:avLst/>
          </a:prstGeom>
          <a:noFill/>
        </p:spPr>
        <p:txBody>
          <a:bodyPr wrap="square" rtlCol="0">
            <a:spAutoFit/>
          </a:bodyPr>
          <a:lstStyle/>
          <a:p>
            <a:pPr algn="ctr"/>
            <a:r>
              <a:rPr lang="en-US" sz="2400" dirty="0"/>
              <a:t>Sunday</a:t>
            </a:r>
          </a:p>
          <a:p>
            <a:pPr algn="ctr"/>
            <a:r>
              <a:rPr lang="en-US" sz="2400" dirty="0"/>
              <a:t>December 29, 2019</a:t>
            </a:r>
          </a:p>
          <a:p>
            <a:pPr algn="ctr"/>
            <a:r>
              <a:rPr lang="en-US" sz="2400" dirty="0"/>
              <a:t>11:45 am</a:t>
            </a:r>
          </a:p>
          <a:p>
            <a:pPr algn="ctr"/>
            <a:r>
              <a:rPr lang="en-US" sz="2400" dirty="0"/>
              <a:t>Exton</a:t>
            </a:r>
          </a:p>
          <a:p>
            <a:endParaRPr lang="en-US" dirty="0"/>
          </a:p>
        </p:txBody>
      </p:sp>
    </p:spTree>
    <p:extLst>
      <p:ext uri="{BB962C8B-B14F-4D97-AF65-F5344CB8AC3E}">
        <p14:creationId xmlns:p14="http://schemas.microsoft.com/office/powerpoint/2010/main" val="2104361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1" y="1737852"/>
            <a:ext cx="9067800" cy="446276"/>
          </a:xfrm>
          <a:prstGeom prst="rect">
            <a:avLst/>
          </a:prstGeom>
        </p:spPr>
        <p:txBody>
          <a:bodyPr wrap="square">
            <a:spAutoFit/>
          </a:bodyPr>
          <a:lstStyle/>
          <a:p>
            <a:r>
              <a:rPr lang="en-US" sz="2300" b="1" dirty="0">
                <a:latin typeface="Palatino Linotype" panose="02040502050505030304" pitchFamily="18" charset="0"/>
              </a:rPr>
              <a:t>Romans 6:2		</a:t>
            </a:r>
            <a:r>
              <a:rPr lang="en-US" sz="2300" i="1" dirty="0">
                <a:latin typeface="Palatino Linotype" panose="02040502050505030304" pitchFamily="18" charset="0"/>
              </a:rPr>
              <a:t>How shall we who died to sin still live in it?</a:t>
            </a:r>
            <a:endParaRPr lang="en-US" sz="2400" i="1" dirty="0">
              <a:latin typeface="Palatino Linotype" panose="02040502050505030304" pitchFamily="18" charset="0"/>
            </a:endParaRPr>
          </a:p>
        </p:txBody>
      </p:sp>
      <p:sp>
        <p:nvSpPr>
          <p:cNvPr id="7" name="Rectangle 6"/>
          <p:cNvSpPr/>
          <p:nvPr/>
        </p:nvSpPr>
        <p:spPr>
          <a:xfrm>
            <a:off x="937260" y="2286000"/>
            <a:ext cx="7520940" cy="2923877"/>
          </a:xfrm>
          <a:prstGeom prst="rect">
            <a:avLst/>
          </a:prstGeom>
        </p:spPr>
        <p:txBody>
          <a:bodyPr wrap="square">
            <a:spAutoFit/>
          </a:bodyPr>
          <a:lstStyle/>
          <a:p>
            <a:r>
              <a:rPr lang="en-US" sz="2300" b="1" baseline="30000" dirty="0">
                <a:latin typeface="Palatino Linotype" panose="02040502050505030304" pitchFamily="18" charset="0"/>
                <a:cs typeface="Aharoni" panose="02010803020104030203" pitchFamily="2" charset="-79"/>
              </a:rPr>
              <a:t>10 </a:t>
            </a:r>
            <a:r>
              <a:rPr lang="en-US" sz="2300" i="1" dirty="0">
                <a:latin typeface="Palatino Linotype" panose="02040502050505030304" pitchFamily="18" charset="0"/>
                <a:cs typeface="Aharoni" panose="02010803020104030203" pitchFamily="2" charset="-79"/>
              </a:rPr>
              <a:t>For the death that He died, He died to sin once for all; but the life that He lives, He lives to God. </a:t>
            </a:r>
            <a:r>
              <a:rPr lang="en-US" sz="2300" b="1" baseline="30000" dirty="0">
                <a:latin typeface="Palatino Linotype" panose="02040502050505030304" pitchFamily="18" charset="0"/>
                <a:cs typeface="Aharoni" panose="02010803020104030203" pitchFamily="2" charset="-79"/>
              </a:rPr>
              <a:t>11 </a:t>
            </a:r>
            <a:r>
              <a:rPr lang="en-US" sz="2300" i="1" dirty="0">
                <a:latin typeface="Palatino Linotype" panose="02040502050505030304" pitchFamily="18" charset="0"/>
                <a:cs typeface="Aharoni" panose="02010803020104030203" pitchFamily="2" charset="-79"/>
              </a:rPr>
              <a:t>Even so consider yourselves to be dead to sin, but alive to God in Christ Jesus.</a:t>
            </a:r>
          </a:p>
          <a:p>
            <a:r>
              <a:rPr lang="en-US" sz="2300" b="1" baseline="30000" dirty="0">
                <a:latin typeface="Palatino Linotype" panose="02040502050505030304" pitchFamily="18" charset="0"/>
                <a:cs typeface="Aharoni" panose="02010803020104030203" pitchFamily="2" charset="-79"/>
              </a:rPr>
              <a:t>12 </a:t>
            </a:r>
            <a:r>
              <a:rPr lang="en-US" sz="2300" i="1" dirty="0">
                <a:latin typeface="Palatino Linotype" panose="02040502050505030304" pitchFamily="18" charset="0"/>
                <a:cs typeface="Aharoni" panose="02010803020104030203" pitchFamily="2" charset="-79"/>
              </a:rPr>
              <a:t>Therefore do not let sin reign in your mortal body so that you obey its lusts,</a:t>
            </a:r>
            <a:r>
              <a:rPr lang="en-US" sz="2300" dirty="0">
                <a:latin typeface="Palatino Linotype" panose="02040502050505030304" pitchFamily="18" charset="0"/>
                <a:cs typeface="Aharoni" panose="02010803020104030203" pitchFamily="2" charset="-79"/>
              </a:rPr>
              <a:t> </a:t>
            </a:r>
            <a:r>
              <a:rPr lang="en-US" sz="2300" b="1" baseline="30000" dirty="0">
                <a:latin typeface="Palatino Linotype" panose="02040502050505030304" pitchFamily="18" charset="0"/>
                <a:cs typeface="Aharoni" panose="02010803020104030203" pitchFamily="2" charset="-79"/>
              </a:rPr>
              <a:t>13 </a:t>
            </a:r>
            <a:r>
              <a:rPr lang="en-US" sz="2300" i="1" dirty="0">
                <a:latin typeface="Palatino Linotype" panose="02040502050505030304" pitchFamily="18" charset="0"/>
                <a:cs typeface="Aharoni" panose="02010803020104030203" pitchFamily="2" charset="-79"/>
              </a:rPr>
              <a:t>and do not go on presenting the members of your body to sin as instruments of unrighteousness;</a:t>
            </a:r>
          </a:p>
          <a:p>
            <a:r>
              <a:rPr lang="en-US" sz="2300" i="1" dirty="0">
                <a:latin typeface="Palatino Linotype" panose="02040502050505030304" pitchFamily="18" charset="0"/>
                <a:cs typeface="Aharoni" panose="02010803020104030203" pitchFamily="2" charset="-79"/>
              </a:rPr>
              <a:t>but present yourselves to God as those alive from the dead, and your members as instruments of righteousness to God.</a:t>
            </a:r>
          </a:p>
        </p:txBody>
      </p:sp>
      <p:sp>
        <p:nvSpPr>
          <p:cNvPr id="8" name="TextBox 7"/>
          <p:cNvSpPr txBox="1"/>
          <p:nvPr/>
        </p:nvSpPr>
        <p:spPr>
          <a:xfrm>
            <a:off x="2057400" y="4419600"/>
            <a:ext cx="3397069" cy="1384995"/>
          </a:xfrm>
          <a:prstGeom prst="rect">
            <a:avLst/>
          </a:prstGeom>
          <a:noFill/>
        </p:spPr>
        <p:txBody>
          <a:bodyPr wrap="square" rtlCol="0">
            <a:spAutoFit/>
          </a:bodyPr>
          <a:lstStyle/>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We Died to Sin</a:t>
            </a:r>
          </a:p>
        </p:txBody>
      </p:sp>
      <p:sp>
        <p:nvSpPr>
          <p:cNvPr id="9" name="Left Brace 8"/>
          <p:cNvSpPr/>
          <p:nvPr/>
        </p:nvSpPr>
        <p:spPr>
          <a:xfrm>
            <a:off x="4574307" y="5199729"/>
            <a:ext cx="1184962" cy="742950"/>
          </a:xfrm>
          <a:prstGeom prst="lef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TextBox 9"/>
          <p:cNvSpPr txBox="1"/>
          <p:nvPr/>
        </p:nvSpPr>
        <p:spPr>
          <a:xfrm>
            <a:off x="5154566" y="5235714"/>
            <a:ext cx="3608433" cy="707886"/>
          </a:xfrm>
          <a:prstGeom prst="rect">
            <a:avLst/>
          </a:prstGeom>
          <a:noFill/>
        </p:spPr>
        <p:txBody>
          <a:bodyPr wrap="square" rtlCol="0">
            <a:spAutoFit/>
          </a:bodyPr>
          <a:lstStyle/>
          <a:p>
            <a:pPr marL="457200" indent="-457200">
              <a:buFont typeface="+mj-lt"/>
              <a:buAutoNum type="arabicPeriod"/>
            </a:pPr>
            <a:r>
              <a:rPr lang="en-US" sz="2000" i="1" dirty="0"/>
              <a:t>No longer slaves to sin</a:t>
            </a:r>
          </a:p>
          <a:p>
            <a:pPr marL="457200" indent="-457200">
              <a:buFont typeface="+mj-lt"/>
              <a:buAutoNum type="arabicPeriod"/>
            </a:pPr>
            <a:r>
              <a:rPr lang="en-US" sz="2000" i="1" dirty="0"/>
              <a:t>Don’t continue in sin</a:t>
            </a:r>
          </a:p>
        </p:txBody>
      </p:sp>
      <p:cxnSp>
        <p:nvCxnSpPr>
          <p:cNvPr id="11" name="Straight Connector 10"/>
          <p:cNvCxnSpPr/>
          <p:nvPr/>
        </p:nvCxnSpPr>
        <p:spPr>
          <a:xfrm>
            <a:off x="2951770" y="2133600"/>
            <a:ext cx="1682037"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452168" y="2133600"/>
            <a:ext cx="152912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5627418" y="5555338"/>
            <a:ext cx="2265426" cy="364715"/>
          </a:xfrm>
          <a:prstGeom prst="roundRect">
            <a:avLst/>
          </a:prstGeom>
          <a:solidFill>
            <a:schemeClr val="accent1">
              <a:lumMod val="5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000" i="1" dirty="0"/>
              <a:t>Don’t continue in sin</a:t>
            </a:r>
            <a:endParaRPr lang="en-US" sz="2000" dirty="0">
              <a:solidFill>
                <a:schemeClr val="tx1"/>
              </a:solidFill>
            </a:endParaRPr>
          </a:p>
        </p:txBody>
      </p:sp>
      <p:sp>
        <p:nvSpPr>
          <p:cNvPr id="13" name="TextBox 12"/>
          <p:cNvSpPr txBox="1"/>
          <p:nvPr/>
        </p:nvSpPr>
        <p:spPr>
          <a:xfrm>
            <a:off x="228600" y="609600"/>
            <a:ext cx="4343400" cy="523220"/>
          </a:xfrm>
          <a:prstGeom prst="rect">
            <a:avLst/>
          </a:prstGeom>
          <a:noFill/>
        </p:spPr>
        <p:txBody>
          <a:bodyPr wrap="square" rtlCol="0">
            <a:spAutoFit/>
          </a:bodyPr>
          <a:lstStyle/>
          <a:p>
            <a:r>
              <a:rPr lang="en-US" sz="2800" b="1" dirty="0">
                <a:solidFill>
                  <a:prstClr val="black"/>
                </a:solidFill>
              </a:rPr>
              <a:t>Sharing in Christ’s Death</a:t>
            </a:r>
          </a:p>
        </p:txBody>
      </p:sp>
      <p:sp>
        <p:nvSpPr>
          <p:cNvPr id="15" name="TextBox 14"/>
          <p:cNvSpPr txBox="1"/>
          <p:nvPr/>
        </p:nvSpPr>
        <p:spPr>
          <a:xfrm>
            <a:off x="228600" y="1229380"/>
            <a:ext cx="4343400" cy="523220"/>
          </a:xfrm>
          <a:prstGeom prst="rect">
            <a:avLst/>
          </a:prstGeom>
          <a:noFill/>
        </p:spPr>
        <p:txBody>
          <a:bodyPr wrap="square" rtlCol="0">
            <a:spAutoFit/>
          </a:bodyPr>
          <a:lstStyle/>
          <a:p>
            <a:r>
              <a:rPr lang="en-US" sz="2800" b="1" dirty="0">
                <a:solidFill>
                  <a:prstClr val="black"/>
                </a:solidFill>
              </a:rPr>
              <a:t>Dying to Sin</a:t>
            </a:r>
          </a:p>
        </p:txBody>
      </p:sp>
    </p:spTree>
    <p:extLst>
      <p:ext uri="{BB962C8B-B14F-4D97-AF65-F5344CB8AC3E}">
        <p14:creationId xmlns:p14="http://schemas.microsoft.com/office/powerpoint/2010/main" val="2843825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par>
                                <p:cTn id="8" presetID="22" presetClass="entr" presetSubtype="8"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46804" y="3185652"/>
            <a:ext cx="2414122" cy="400110"/>
          </a:xfrm>
          <a:prstGeom prst="rect">
            <a:avLst/>
          </a:prstGeom>
          <a:solidFill>
            <a:schemeClr val="bg1"/>
          </a:solidFill>
        </p:spPr>
        <p:txBody>
          <a:bodyPr wrap="none" lIns="0" rIns="0">
            <a:spAutoFit/>
          </a:bodyPr>
          <a:lstStyle/>
          <a:p>
            <a:r>
              <a:rPr lang="en-US" sz="2000" dirty="0">
                <a:latin typeface="Palatino Linotype" panose="02040502050505030304" pitchFamily="18" charset="0"/>
              </a:rPr>
              <a:t>living sacrifice, holy”</a:t>
            </a:r>
            <a:endParaRPr lang="en-US" sz="2000" dirty="0"/>
          </a:p>
        </p:txBody>
      </p:sp>
      <p:sp>
        <p:nvSpPr>
          <p:cNvPr id="3" name="TextBox 2"/>
          <p:cNvSpPr txBox="1"/>
          <p:nvPr/>
        </p:nvSpPr>
        <p:spPr>
          <a:xfrm>
            <a:off x="381000" y="1981200"/>
            <a:ext cx="8382000" cy="2554545"/>
          </a:xfrm>
          <a:prstGeom prst="rect">
            <a:avLst/>
          </a:prstGeom>
          <a:noFill/>
        </p:spPr>
        <p:txBody>
          <a:bodyPr wrap="square" rtlCol="0">
            <a:spAutoFit/>
          </a:bodyPr>
          <a:lstStyle/>
          <a:p>
            <a:pPr marL="285750" indent="-285750">
              <a:buFont typeface="Arial" panose="020B0604020202020204" pitchFamily="34" charset="0"/>
              <a:buChar char="•"/>
            </a:pPr>
            <a:r>
              <a:rPr lang="en-US" sz="2000" dirty="0"/>
              <a:t>Jesus died</a:t>
            </a:r>
          </a:p>
          <a:p>
            <a:pPr marL="285750" indent="-285750">
              <a:buFont typeface="Arial" panose="020B0604020202020204" pitchFamily="34" charset="0"/>
              <a:buChar char="•"/>
            </a:pPr>
            <a:r>
              <a:rPr lang="en-US" sz="2000" dirty="0"/>
              <a:t>…as a sacrifice</a:t>
            </a:r>
          </a:p>
          <a:p>
            <a:pPr marL="285750" indent="-285750">
              <a:buFont typeface="Arial" panose="020B0604020202020204" pitchFamily="34" charset="0"/>
              <a:buChar char="•"/>
            </a:pPr>
            <a:r>
              <a:rPr lang="en-US" sz="2000" dirty="0"/>
              <a:t>I need to share in that death</a:t>
            </a:r>
          </a:p>
          <a:p>
            <a:pPr marL="285750" indent="-285750">
              <a:buFont typeface="Arial" panose="020B0604020202020204" pitchFamily="34" charset="0"/>
              <a:buChar char="•"/>
            </a:pPr>
            <a:r>
              <a:rPr lang="en-US" sz="2000" dirty="0"/>
              <a:t>…and thus share in the sacrifice</a:t>
            </a:r>
          </a:p>
          <a:p>
            <a:pPr marL="285750" indent="-285750">
              <a:buFont typeface="Arial" panose="020B0604020202020204" pitchFamily="34" charset="0"/>
              <a:buChar char="•"/>
            </a:pPr>
            <a:r>
              <a:rPr lang="en-US" sz="2000" dirty="0"/>
              <a:t>(Rom 12:1) </a:t>
            </a:r>
            <a:r>
              <a:rPr lang="en-US" sz="2000" dirty="0">
                <a:latin typeface="Palatino Linotype" panose="02040502050505030304" pitchFamily="18" charset="0"/>
              </a:rPr>
              <a:t>“present your bodies a living sacrifice”</a:t>
            </a:r>
            <a:endParaRPr lang="en-US" sz="2000" dirty="0"/>
          </a:p>
          <a:p>
            <a:pPr marL="285750" indent="-285750">
              <a:buFont typeface="Arial" panose="020B0604020202020204" pitchFamily="34" charset="0"/>
              <a:buChar char="•"/>
            </a:pPr>
            <a:r>
              <a:rPr lang="en-US" sz="2000" dirty="0"/>
              <a:t>By eating the Lord’s Supper, I declare that Christ is in me and I am in Him</a:t>
            </a:r>
          </a:p>
          <a:p>
            <a:pPr marL="285750" indent="-285750">
              <a:buFont typeface="Arial" panose="020B0604020202020204" pitchFamily="34" charset="0"/>
              <a:buChar char="•"/>
            </a:pPr>
            <a:r>
              <a:rPr lang="en-US" sz="2000" dirty="0"/>
              <a:t>By eating the Lord’s Supper, I declare that I share in Christ’s death</a:t>
            </a:r>
          </a:p>
          <a:p>
            <a:pPr marL="285750" indent="-285750">
              <a:buFont typeface="Arial" panose="020B0604020202020204" pitchFamily="34" charset="0"/>
              <a:buChar char="•"/>
            </a:pPr>
            <a:r>
              <a:rPr lang="en-US" sz="2000" dirty="0"/>
              <a:t>If I eat the Lord’s Supper but continue to live in sin, – empty symbolism</a:t>
            </a:r>
          </a:p>
        </p:txBody>
      </p:sp>
      <p:sp>
        <p:nvSpPr>
          <p:cNvPr id="6" name="Rectangle 5"/>
          <p:cNvSpPr/>
          <p:nvPr/>
        </p:nvSpPr>
        <p:spPr>
          <a:xfrm>
            <a:off x="1951704" y="3200400"/>
            <a:ext cx="5105400" cy="2246769"/>
          </a:xfrm>
          <a:prstGeom prst="rect">
            <a:avLst/>
          </a:prstGeom>
          <a:solidFill>
            <a:schemeClr val="bg1"/>
          </a:solidFill>
        </p:spPr>
        <p:txBody>
          <a:bodyPr wrap="square" lIns="0" rIns="0">
            <a:spAutoFit/>
          </a:bodyPr>
          <a:lstStyle/>
          <a:p>
            <a:r>
              <a:rPr lang="en-US" sz="2000" dirty="0">
                <a:latin typeface="Palatino Linotype" panose="02040502050505030304" pitchFamily="18" charset="0"/>
              </a:rPr>
              <a:t>“present your bodies a living sacrifice, holy, acceptable to God, which is your spiritual service. </a:t>
            </a:r>
            <a:r>
              <a:rPr lang="en-US" sz="2000" b="1" baseline="30000" dirty="0">
                <a:latin typeface="Palatino Linotype" panose="02040502050505030304" pitchFamily="18" charset="0"/>
              </a:rPr>
              <a:t>2 </a:t>
            </a:r>
            <a:r>
              <a:rPr lang="en-US" sz="2000" dirty="0">
                <a:latin typeface="Palatino Linotype" panose="02040502050505030304" pitchFamily="18" charset="0"/>
              </a:rPr>
              <a:t>And be not fashioned according to this world: but </a:t>
            </a:r>
            <a:r>
              <a:rPr lang="en-US" sz="2000" b="1" dirty="0">
                <a:latin typeface="Palatino Linotype" panose="02040502050505030304" pitchFamily="18" charset="0"/>
              </a:rPr>
              <a:t>be ye transformed by the renewing of your mind</a:t>
            </a:r>
            <a:r>
              <a:rPr lang="en-US" sz="2000" dirty="0">
                <a:latin typeface="Palatino Linotype" panose="02040502050505030304" pitchFamily="18" charset="0"/>
              </a:rPr>
              <a:t>, that ye may prove what is the good and acceptable and perfect will of God.”</a:t>
            </a:r>
          </a:p>
        </p:txBody>
      </p:sp>
      <p:sp>
        <p:nvSpPr>
          <p:cNvPr id="7" name="TextBox 6"/>
          <p:cNvSpPr txBox="1"/>
          <p:nvPr/>
        </p:nvSpPr>
        <p:spPr>
          <a:xfrm>
            <a:off x="228600" y="609600"/>
            <a:ext cx="4343400" cy="523220"/>
          </a:xfrm>
          <a:prstGeom prst="rect">
            <a:avLst/>
          </a:prstGeom>
          <a:noFill/>
        </p:spPr>
        <p:txBody>
          <a:bodyPr wrap="square" rtlCol="0">
            <a:spAutoFit/>
          </a:bodyPr>
          <a:lstStyle/>
          <a:p>
            <a:r>
              <a:rPr lang="en-US" sz="2800" b="1" dirty="0">
                <a:solidFill>
                  <a:prstClr val="black"/>
                </a:solidFill>
              </a:rPr>
              <a:t>Sharing in Christ’s Death</a:t>
            </a:r>
          </a:p>
        </p:txBody>
      </p:sp>
      <p:sp>
        <p:nvSpPr>
          <p:cNvPr id="9" name="TextBox 8"/>
          <p:cNvSpPr txBox="1"/>
          <p:nvPr/>
        </p:nvSpPr>
        <p:spPr>
          <a:xfrm>
            <a:off x="228600" y="1229380"/>
            <a:ext cx="4343400" cy="523220"/>
          </a:xfrm>
          <a:prstGeom prst="rect">
            <a:avLst/>
          </a:prstGeom>
          <a:noFill/>
        </p:spPr>
        <p:txBody>
          <a:bodyPr wrap="square" rtlCol="0">
            <a:spAutoFit/>
          </a:bodyPr>
          <a:lstStyle/>
          <a:p>
            <a:r>
              <a:rPr lang="en-US" sz="2800" b="1" dirty="0">
                <a:solidFill>
                  <a:prstClr val="black"/>
                </a:solidFill>
              </a:rPr>
              <a:t>Dying to Sin</a:t>
            </a:r>
          </a:p>
        </p:txBody>
      </p:sp>
    </p:spTree>
    <p:extLst>
      <p:ext uri="{BB962C8B-B14F-4D97-AF65-F5344CB8AC3E}">
        <p14:creationId xmlns:p14="http://schemas.microsoft.com/office/powerpoint/2010/main" val="243341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582341"/>
            <a:ext cx="8534400" cy="2677656"/>
          </a:xfrm>
          <a:prstGeom prst="rect">
            <a:avLst/>
          </a:prstGeom>
          <a:noFill/>
        </p:spPr>
        <p:txBody>
          <a:bodyPr wrap="square" rtlCol="0">
            <a:spAutoFit/>
          </a:bodyPr>
          <a:lstStyle/>
          <a:p>
            <a:r>
              <a:rPr lang="en-US" sz="2400" dirty="0">
                <a:solidFill>
                  <a:prstClr val="black"/>
                </a:solidFill>
              </a:rPr>
              <a:t>	</a:t>
            </a:r>
            <a:r>
              <a:rPr lang="en-US" sz="2400" b="1" dirty="0">
                <a:solidFill>
                  <a:prstClr val="black"/>
                </a:solidFill>
              </a:rPr>
              <a:t>Communion</a:t>
            </a:r>
          </a:p>
          <a:p>
            <a:r>
              <a:rPr lang="en-US" sz="2400" b="1" dirty="0">
                <a:solidFill>
                  <a:prstClr val="black"/>
                </a:solidFill>
              </a:rPr>
              <a:t>					Dying to Sin</a:t>
            </a:r>
          </a:p>
          <a:p>
            <a:r>
              <a:rPr lang="en-US" sz="2400" b="1" dirty="0">
                <a:solidFill>
                  <a:prstClr val="black"/>
                </a:solidFill>
              </a:rPr>
              <a:t>	</a:t>
            </a:r>
          </a:p>
          <a:p>
            <a:r>
              <a:rPr lang="en-US" sz="2400" b="1" dirty="0">
                <a:solidFill>
                  <a:prstClr val="black"/>
                </a:solidFill>
              </a:rPr>
              <a:t>		Us in Christ</a:t>
            </a:r>
          </a:p>
          <a:p>
            <a:endParaRPr lang="en-US" sz="2400" b="1" dirty="0">
              <a:solidFill>
                <a:prstClr val="black"/>
              </a:solidFill>
            </a:endParaRPr>
          </a:p>
          <a:p>
            <a:r>
              <a:rPr lang="en-US" sz="2400" b="1" dirty="0">
                <a:solidFill>
                  <a:prstClr val="black"/>
                </a:solidFill>
              </a:rPr>
              <a:t>	Christ in Us</a:t>
            </a:r>
          </a:p>
          <a:p>
            <a:r>
              <a:rPr lang="en-US" sz="2400" b="1" dirty="0">
                <a:solidFill>
                  <a:prstClr val="black"/>
                </a:solidFill>
              </a:rPr>
              <a:t>				Eat His Flesh, Drink His Blood</a:t>
            </a:r>
          </a:p>
        </p:txBody>
      </p:sp>
    </p:spTree>
    <p:extLst>
      <p:ext uri="{BB962C8B-B14F-4D97-AF65-F5344CB8AC3E}">
        <p14:creationId xmlns:p14="http://schemas.microsoft.com/office/powerpoint/2010/main" val="1462302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582341"/>
            <a:ext cx="8534400" cy="2677656"/>
          </a:xfrm>
          <a:prstGeom prst="rect">
            <a:avLst/>
          </a:prstGeom>
          <a:noFill/>
        </p:spPr>
        <p:txBody>
          <a:bodyPr wrap="square" rtlCol="0">
            <a:spAutoFit/>
          </a:bodyPr>
          <a:lstStyle/>
          <a:p>
            <a:r>
              <a:rPr lang="en-US" sz="2400" dirty="0"/>
              <a:t>	</a:t>
            </a:r>
            <a:r>
              <a:rPr lang="en-US" sz="2400" b="1" dirty="0"/>
              <a:t>Communion</a:t>
            </a:r>
          </a:p>
          <a:p>
            <a:r>
              <a:rPr lang="en-US" sz="2400" b="1" dirty="0"/>
              <a:t>					Dying to Sin</a:t>
            </a:r>
          </a:p>
          <a:p>
            <a:r>
              <a:rPr lang="en-US" sz="2400" b="1" dirty="0"/>
              <a:t>	</a:t>
            </a:r>
          </a:p>
          <a:p>
            <a:r>
              <a:rPr lang="en-US" sz="2400" b="1" dirty="0"/>
              <a:t>		Us in Christ</a:t>
            </a:r>
          </a:p>
          <a:p>
            <a:endParaRPr lang="en-US" sz="2400" b="1" dirty="0"/>
          </a:p>
          <a:p>
            <a:r>
              <a:rPr lang="en-US" sz="2400" b="1" dirty="0"/>
              <a:t>	Christ in Us</a:t>
            </a:r>
          </a:p>
          <a:p>
            <a:r>
              <a:rPr lang="en-US" sz="2400" b="1" dirty="0"/>
              <a:t>				Eat His Flesh, Drink His Blood</a:t>
            </a:r>
          </a:p>
        </p:txBody>
      </p:sp>
    </p:spTree>
    <p:extLst>
      <p:ext uri="{BB962C8B-B14F-4D97-AF65-F5344CB8AC3E}">
        <p14:creationId xmlns:p14="http://schemas.microsoft.com/office/powerpoint/2010/main" val="1318161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86812"/>
            <a:ext cx="7391400" cy="3046988"/>
          </a:xfrm>
          <a:prstGeom prst="rect">
            <a:avLst/>
          </a:prstGeom>
          <a:noFill/>
        </p:spPr>
        <p:txBody>
          <a:bodyPr wrap="square" rtlCol="0">
            <a:spAutoFit/>
          </a:bodyPr>
          <a:lstStyle/>
          <a:p>
            <a:r>
              <a:rPr lang="en-US" sz="2400" b="1" dirty="0">
                <a:latin typeface="Palatino Linotype" panose="02040502050505030304" pitchFamily="18" charset="0"/>
              </a:rPr>
              <a:t>John 6 </a:t>
            </a:r>
            <a:r>
              <a:rPr lang="en-US" sz="2400" b="1" baseline="30000" dirty="0">
                <a:latin typeface="Palatino Linotype" panose="02040502050505030304" pitchFamily="18" charset="0"/>
              </a:rPr>
              <a:t>53 </a:t>
            </a:r>
            <a:r>
              <a:rPr lang="en-US" sz="2400" dirty="0">
                <a:latin typeface="Palatino Linotype" panose="02040502050505030304" pitchFamily="18" charset="0"/>
              </a:rPr>
              <a:t>So Jesus said to them, “Truly, truly, I say to you, unless you eat the flesh of the Son of Man and drink His blood, you have no life in yourselves. </a:t>
            </a:r>
            <a:r>
              <a:rPr lang="en-US" sz="2400" b="1" baseline="30000" dirty="0">
                <a:latin typeface="Palatino Linotype" panose="02040502050505030304" pitchFamily="18" charset="0"/>
              </a:rPr>
              <a:t>54 </a:t>
            </a:r>
            <a:r>
              <a:rPr lang="en-US" sz="2400" dirty="0">
                <a:latin typeface="Palatino Linotype" panose="02040502050505030304" pitchFamily="18" charset="0"/>
              </a:rPr>
              <a:t>He who eats My flesh and drinks My blood has eternal life, and I will raise him up on the last day. </a:t>
            </a:r>
            <a:r>
              <a:rPr lang="en-US" sz="2400" b="1" baseline="30000" dirty="0">
                <a:latin typeface="Palatino Linotype" panose="02040502050505030304" pitchFamily="18" charset="0"/>
              </a:rPr>
              <a:t>55 </a:t>
            </a:r>
            <a:r>
              <a:rPr lang="en-US" sz="2400" dirty="0">
                <a:latin typeface="Palatino Linotype" panose="02040502050505030304" pitchFamily="18" charset="0"/>
              </a:rPr>
              <a:t>For</a:t>
            </a:r>
          </a:p>
          <a:p>
            <a:r>
              <a:rPr lang="en-US" sz="2400" dirty="0">
                <a:latin typeface="Palatino Linotype" panose="02040502050505030304" pitchFamily="18" charset="0"/>
              </a:rPr>
              <a:t>My flesh is true food, and My blood is true drink.</a:t>
            </a:r>
          </a:p>
          <a:p>
            <a:r>
              <a:rPr lang="en-US" sz="2400" b="1" baseline="30000" dirty="0">
                <a:latin typeface="Palatino Linotype" panose="02040502050505030304" pitchFamily="18" charset="0"/>
              </a:rPr>
              <a:t>56 </a:t>
            </a:r>
            <a:r>
              <a:rPr lang="en-US" sz="2400" dirty="0">
                <a:latin typeface="Palatino Linotype" panose="02040502050505030304" pitchFamily="18" charset="0"/>
              </a:rPr>
              <a:t>He who eats My flesh and drinks My blood </a:t>
            </a:r>
            <a:r>
              <a:rPr lang="en-US" sz="2400" b="1" dirty="0">
                <a:latin typeface="Palatino Linotype" panose="02040502050505030304" pitchFamily="18" charset="0"/>
              </a:rPr>
              <a:t>abides in Me, and I in him</a:t>
            </a:r>
            <a:r>
              <a:rPr lang="en-US" sz="2400" dirty="0">
                <a:latin typeface="Palatino Linotype" panose="02040502050505030304" pitchFamily="18" charset="0"/>
              </a:rPr>
              <a:t>.</a:t>
            </a:r>
            <a:endParaRPr lang="en-US" sz="2400" b="1" dirty="0">
              <a:latin typeface="Palatino Linotype" panose="02040502050505030304" pitchFamily="18" charset="0"/>
            </a:endParaRPr>
          </a:p>
        </p:txBody>
      </p:sp>
    </p:spTree>
    <p:extLst>
      <p:ext uri="{BB962C8B-B14F-4D97-AF65-F5344CB8AC3E}">
        <p14:creationId xmlns:p14="http://schemas.microsoft.com/office/powerpoint/2010/main" val="95406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1" y="1295400"/>
            <a:ext cx="9067800" cy="1154162"/>
          </a:xfrm>
          <a:prstGeom prst="rect">
            <a:avLst/>
          </a:prstGeom>
        </p:spPr>
        <p:txBody>
          <a:bodyPr wrap="square">
            <a:spAutoFit/>
          </a:bodyPr>
          <a:lstStyle/>
          <a:p>
            <a:endParaRPr lang="en-US" sz="2300" b="1" dirty="0">
              <a:solidFill>
                <a:prstClr val="black"/>
              </a:solidFill>
              <a:latin typeface="Palatino Linotype" panose="02040502050505030304" pitchFamily="18" charset="0"/>
            </a:endParaRPr>
          </a:p>
          <a:p>
            <a:r>
              <a:rPr lang="en-US" sz="2300" b="1" dirty="0">
                <a:solidFill>
                  <a:prstClr val="black"/>
                </a:solidFill>
                <a:latin typeface="Palatino Linotype" panose="02040502050505030304" pitchFamily="18" charset="0"/>
              </a:rPr>
              <a:t>1 Timothy 2:11</a:t>
            </a:r>
            <a:r>
              <a:rPr lang="en-US" sz="2300" i="1" dirty="0">
                <a:solidFill>
                  <a:prstClr val="black"/>
                </a:solidFill>
                <a:latin typeface="Palatino Linotype" panose="02040502050505030304" pitchFamily="18" charset="0"/>
              </a:rPr>
              <a:t>	For if we died with Him, we will also live with Him</a:t>
            </a:r>
          </a:p>
          <a:p>
            <a:r>
              <a:rPr lang="en-US" sz="2300" b="1" dirty="0">
                <a:solidFill>
                  <a:prstClr val="black"/>
                </a:solidFill>
                <a:latin typeface="Palatino Linotype" panose="02040502050505030304" pitchFamily="18" charset="0"/>
              </a:rPr>
              <a:t>Galatians 2:20</a:t>
            </a:r>
            <a:r>
              <a:rPr lang="en-US" sz="2300" i="1" dirty="0">
                <a:solidFill>
                  <a:prstClr val="black"/>
                </a:solidFill>
                <a:latin typeface="Palatino Linotype" panose="02040502050505030304" pitchFamily="18" charset="0"/>
              </a:rPr>
              <a:t>	</a:t>
            </a:r>
            <a:r>
              <a:rPr lang="en-US" sz="2400" b="1" baseline="30000" dirty="0">
                <a:solidFill>
                  <a:prstClr val="black"/>
                </a:solidFill>
              </a:rPr>
              <a:t> </a:t>
            </a:r>
            <a:r>
              <a:rPr lang="en-US" sz="2300" i="1" dirty="0">
                <a:solidFill>
                  <a:prstClr val="black"/>
                </a:solidFill>
                <a:latin typeface="Palatino Linotype" panose="02040502050505030304" pitchFamily="18" charset="0"/>
              </a:rPr>
              <a:t>I have been crucified with Christ</a:t>
            </a:r>
          </a:p>
        </p:txBody>
      </p:sp>
      <p:sp>
        <p:nvSpPr>
          <p:cNvPr id="20" name="Rectangle 19"/>
          <p:cNvSpPr/>
          <p:nvPr/>
        </p:nvSpPr>
        <p:spPr>
          <a:xfrm>
            <a:off x="76200" y="2010696"/>
            <a:ext cx="8001000" cy="446276"/>
          </a:xfrm>
          <a:prstGeom prst="rect">
            <a:avLst/>
          </a:prstGeom>
        </p:spPr>
        <p:txBody>
          <a:bodyPr wrap="square">
            <a:spAutoFit/>
          </a:bodyPr>
          <a:lstStyle/>
          <a:p>
            <a:r>
              <a:rPr lang="en-US" sz="2300" b="1" dirty="0">
                <a:solidFill>
                  <a:prstClr val="black"/>
                </a:solidFill>
                <a:latin typeface="Palatino Linotype" panose="02040502050505030304" pitchFamily="18" charset="0"/>
              </a:rPr>
              <a:t>Romans 6:6</a:t>
            </a:r>
            <a:r>
              <a:rPr lang="en-US" sz="2300" i="1" dirty="0">
                <a:solidFill>
                  <a:prstClr val="black"/>
                </a:solidFill>
                <a:latin typeface="Palatino Linotype" panose="02040502050505030304" pitchFamily="18" charset="0"/>
              </a:rPr>
              <a:t>	</a:t>
            </a:r>
            <a:r>
              <a:rPr lang="en-US" sz="2300" b="1" baseline="30000" dirty="0">
                <a:solidFill>
                  <a:prstClr val="black"/>
                </a:solidFill>
              </a:rPr>
              <a:t> 	</a:t>
            </a:r>
            <a:r>
              <a:rPr lang="en-US" sz="2300" i="1" dirty="0">
                <a:solidFill>
                  <a:prstClr val="black"/>
                </a:solidFill>
                <a:latin typeface="Palatino Linotype" panose="02040502050505030304" pitchFamily="18" charset="0"/>
              </a:rPr>
              <a:t>our old self was crucified with Him</a:t>
            </a:r>
          </a:p>
        </p:txBody>
      </p:sp>
      <p:sp>
        <p:nvSpPr>
          <p:cNvPr id="19" name="TextBox 18"/>
          <p:cNvSpPr txBox="1"/>
          <p:nvPr/>
        </p:nvSpPr>
        <p:spPr>
          <a:xfrm>
            <a:off x="228600" y="609600"/>
            <a:ext cx="4343400" cy="523220"/>
          </a:xfrm>
          <a:prstGeom prst="rect">
            <a:avLst/>
          </a:prstGeom>
          <a:noFill/>
        </p:spPr>
        <p:txBody>
          <a:bodyPr wrap="square" rtlCol="0">
            <a:spAutoFit/>
          </a:bodyPr>
          <a:lstStyle/>
          <a:p>
            <a:r>
              <a:rPr lang="en-US" sz="2800" b="1" dirty="0">
                <a:solidFill>
                  <a:prstClr val="black"/>
                </a:solidFill>
              </a:rPr>
              <a:t>Sharing in Christ’s Death</a:t>
            </a:r>
          </a:p>
        </p:txBody>
      </p:sp>
    </p:spTree>
    <p:extLst>
      <p:ext uri="{BB962C8B-B14F-4D97-AF65-F5344CB8AC3E}">
        <p14:creationId xmlns:p14="http://schemas.microsoft.com/office/powerpoint/2010/main" val="231401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5">
                                            <p:txEl>
                                              <p:pRg st="2" end="2"/>
                                            </p:txEl>
                                          </p:spTgt>
                                        </p:tgtEl>
                                      </p:cBhvr>
                                    </p:animEffect>
                                    <p:set>
                                      <p:cBhvr>
                                        <p:cTn id="15" dur="1" fill="hold">
                                          <p:stCondLst>
                                            <p:cond delay="499"/>
                                          </p:stCondLst>
                                        </p:cTn>
                                        <p:tgtEl>
                                          <p:spTgt spid="5">
                                            <p:txEl>
                                              <p:pRg st="2" end="2"/>
                                            </p:txEl>
                                          </p:spTgt>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228600" y="3674410"/>
            <a:ext cx="2489454" cy="33469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Rounded Rectangle 4"/>
          <p:cNvSpPr/>
          <p:nvPr/>
        </p:nvSpPr>
        <p:spPr>
          <a:xfrm>
            <a:off x="6107028" y="1828800"/>
            <a:ext cx="1055772" cy="33469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ounded Rectangle 6"/>
          <p:cNvSpPr/>
          <p:nvPr/>
        </p:nvSpPr>
        <p:spPr>
          <a:xfrm>
            <a:off x="6934200" y="2194654"/>
            <a:ext cx="1055772" cy="33469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ounded Rectangle 8"/>
          <p:cNvSpPr/>
          <p:nvPr/>
        </p:nvSpPr>
        <p:spPr>
          <a:xfrm>
            <a:off x="6514521" y="1828800"/>
            <a:ext cx="1700331" cy="33469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ounded Rectangle 9"/>
          <p:cNvSpPr/>
          <p:nvPr/>
        </p:nvSpPr>
        <p:spPr>
          <a:xfrm>
            <a:off x="7347871" y="2195052"/>
            <a:ext cx="1700331" cy="33469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228600" y="609600"/>
            <a:ext cx="4343400" cy="523220"/>
          </a:xfrm>
          <a:prstGeom prst="rect">
            <a:avLst/>
          </a:prstGeom>
          <a:noFill/>
        </p:spPr>
        <p:txBody>
          <a:bodyPr wrap="square" rtlCol="0">
            <a:spAutoFit/>
          </a:bodyPr>
          <a:lstStyle/>
          <a:p>
            <a:r>
              <a:rPr lang="en-US" sz="2800" b="1" dirty="0">
                <a:solidFill>
                  <a:prstClr val="black"/>
                </a:solidFill>
              </a:rPr>
              <a:t>Sharing in Christ’s Death</a:t>
            </a:r>
          </a:p>
        </p:txBody>
      </p:sp>
      <p:sp>
        <p:nvSpPr>
          <p:cNvPr id="8" name="TextBox 7"/>
          <p:cNvSpPr txBox="1"/>
          <p:nvPr/>
        </p:nvSpPr>
        <p:spPr>
          <a:xfrm>
            <a:off x="228600" y="1229380"/>
            <a:ext cx="5562600" cy="523220"/>
          </a:xfrm>
          <a:prstGeom prst="rect">
            <a:avLst/>
          </a:prstGeom>
          <a:noFill/>
        </p:spPr>
        <p:txBody>
          <a:bodyPr wrap="square" rtlCol="0">
            <a:spAutoFit/>
          </a:bodyPr>
          <a:lstStyle/>
          <a:p>
            <a:r>
              <a:rPr lang="en-US" sz="2800" b="1" i="1" u="sng" dirty="0">
                <a:solidFill>
                  <a:prstClr val="black"/>
                </a:solidFill>
              </a:rPr>
              <a:t>Communion</a:t>
            </a:r>
            <a:r>
              <a:rPr lang="en-US" sz="2800" b="1" dirty="0">
                <a:solidFill>
                  <a:prstClr val="black"/>
                </a:solidFill>
              </a:rPr>
              <a:t> in Christ’s Death</a:t>
            </a:r>
          </a:p>
        </p:txBody>
      </p:sp>
      <p:sp>
        <p:nvSpPr>
          <p:cNvPr id="2" name="Rectangle 1"/>
          <p:cNvSpPr/>
          <p:nvPr/>
        </p:nvSpPr>
        <p:spPr>
          <a:xfrm>
            <a:off x="152400" y="1752600"/>
            <a:ext cx="8534400" cy="1569660"/>
          </a:xfrm>
          <a:prstGeom prst="rect">
            <a:avLst/>
          </a:prstGeom>
        </p:spPr>
        <p:txBody>
          <a:bodyPr wrap="square">
            <a:spAutoFit/>
          </a:bodyPr>
          <a:lstStyle/>
          <a:p>
            <a:r>
              <a:rPr lang="en-US" sz="2350" b="1" baseline="30000" dirty="0">
                <a:solidFill>
                  <a:prstClr val="black"/>
                </a:solidFill>
                <a:latin typeface="Palatino Linotype" panose="02040502050505030304" pitchFamily="18" charset="0"/>
              </a:rPr>
              <a:t>16 </a:t>
            </a:r>
            <a:r>
              <a:rPr lang="en-US" sz="2350" dirty="0">
                <a:solidFill>
                  <a:prstClr val="black"/>
                </a:solidFill>
                <a:latin typeface="Palatino Linotype" panose="02040502050505030304" pitchFamily="18" charset="0"/>
              </a:rPr>
              <a:t>Is not the cup of blessing which we bless a sharing in the blood of Christ? Is not the bread which we break a sharing</a:t>
            </a:r>
          </a:p>
          <a:p>
            <a:r>
              <a:rPr lang="en-US" sz="2350" dirty="0">
                <a:solidFill>
                  <a:prstClr val="black"/>
                </a:solidFill>
                <a:latin typeface="Palatino Linotype" panose="02040502050505030304" pitchFamily="18" charset="0"/>
              </a:rPr>
              <a:t>in the body of Christ? </a:t>
            </a:r>
            <a:r>
              <a:rPr lang="en-US" sz="2350" b="1" baseline="30000" dirty="0">
                <a:solidFill>
                  <a:prstClr val="black"/>
                </a:solidFill>
                <a:latin typeface="Palatino Linotype" panose="02040502050505030304" pitchFamily="18" charset="0"/>
              </a:rPr>
              <a:t>17 </a:t>
            </a:r>
            <a:r>
              <a:rPr lang="en-US" sz="2350" dirty="0">
                <a:solidFill>
                  <a:prstClr val="black"/>
                </a:solidFill>
                <a:latin typeface="Palatino Linotype" panose="02040502050505030304" pitchFamily="18" charset="0"/>
              </a:rPr>
              <a:t>Since there is one bread, we who </a:t>
            </a:r>
          </a:p>
          <a:p>
            <a:r>
              <a:rPr lang="en-US" sz="2350" dirty="0">
                <a:solidFill>
                  <a:prstClr val="black"/>
                </a:solidFill>
                <a:latin typeface="Palatino Linotype" panose="02040502050505030304" pitchFamily="18" charset="0"/>
              </a:rPr>
              <a:t>are many are one body; for we all partake of the one bread.</a:t>
            </a:r>
          </a:p>
        </p:txBody>
      </p:sp>
      <p:sp>
        <p:nvSpPr>
          <p:cNvPr id="3" name="Rectangle 2"/>
          <p:cNvSpPr/>
          <p:nvPr/>
        </p:nvSpPr>
        <p:spPr>
          <a:xfrm>
            <a:off x="152400" y="1752600"/>
            <a:ext cx="9067800" cy="1538883"/>
          </a:xfrm>
          <a:prstGeom prst="rect">
            <a:avLst/>
          </a:prstGeom>
        </p:spPr>
        <p:txBody>
          <a:bodyPr wrap="square">
            <a:spAutoFit/>
          </a:bodyPr>
          <a:lstStyle/>
          <a:p>
            <a:r>
              <a:rPr lang="en-US" sz="2350" b="1" baseline="30000" dirty="0">
                <a:solidFill>
                  <a:prstClr val="black"/>
                </a:solidFill>
                <a:latin typeface="Palatino Linotype" panose="02040502050505030304" pitchFamily="18" charset="0"/>
              </a:rPr>
              <a:t>16 </a:t>
            </a:r>
            <a:r>
              <a:rPr lang="en-US" sz="2350" dirty="0">
                <a:solidFill>
                  <a:prstClr val="black"/>
                </a:solidFill>
                <a:latin typeface="Palatino Linotype" panose="02040502050505030304" pitchFamily="18" charset="0"/>
              </a:rPr>
              <a:t>The cup of blessing which we bless, is it not a communion of the blood of Christ? The bread which we break, is it not a communion of the body of Christ? </a:t>
            </a:r>
            <a:r>
              <a:rPr lang="en-US" sz="2350" b="1" baseline="30000" dirty="0">
                <a:solidFill>
                  <a:prstClr val="black"/>
                </a:solidFill>
                <a:latin typeface="Palatino Linotype" panose="02040502050505030304" pitchFamily="18" charset="0"/>
              </a:rPr>
              <a:t>17 </a:t>
            </a:r>
            <a:r>
              <a:rPr lang="en-US" sz="2350" dirty="0">
                <a:solidFill>
                  <a:prstClr val="black"/>
                </a:solidFill>
                <a:latin typeface="Palatino Linotype" panose="02040502050505030304" pitchFamily="18" charset="0"/>
              </a:rPr>
              <a:t>seeing that we, who are many, are one  bread,</a:t>
            </a:r>
            <a:r>
              <a:rPr lang="en-US" sz="2300" dirty="0">
                <a:solidFill>
                  <a:prstClr val="black"/>
                </a:solidFill>
                <a:latin typeface="Palatino Linotype" panose="02040502050505030304" pitchFamily="18" charset="0"/>
              </a:rPr>
              <a:t>   </a:t>
            </a:r>
            <a:r>
              <a:rPr lang="en-US" sz="2350" dirty="0">
                <a:solidFill>
                  <a:prstClr val="black"/>
                </a:solidFill>
                <a:latin typeface="Palatino Linotype" panose="02040502050505030304" pitchFamily="18" charset="0"/>
              </a:rPr>
              <a:t>one body:</a:t>
            </a:r>
            <a:r>
              <a:rPr lang="en-US" sz="2200" dirty="0">
                <a:solidFill>
                  <a:prstClr val="black"/>
                </a:solidFill>
                <a:latin typeface="Palatino Linotype" panose="02040502050505030304" pitchFamily="18" charset="0"/>
              </a:rPr>
              <a:t>   </a:t>
            </a:r>
            <a:r>
              <a:rPr lang="en-US" sz="2350" dirty="0">
                <a:solidFill>
                  <a:prstClr val="black"/>
                </a:solidFill>
                <a:latin typeface="Palatino Linotype" panose="02040502050505030304" pitchFamily="18" charset="0"/>
              </a:rPr>
              <a:t>for we all partake of the one bread. </a:t>
            </a:r>
          </a:p>
        </p:txBody>
      </p:sp>
      <p:sp>
        <p:nvSpPr>
          <p:cNvPr id="6" name="Rectangle 5"/>
          <p:cNvSpPr/>
          <p:nvPr/>
        </p:nvSpPr>
        <p:spPr>
          <a:xfrm>
            <a:off x="152400" y="3261852"/>
            <a:ext cx="8534400" cy="815608"/>
          </a:xfrm>
          <a:prstGeom prst="rect">
            <a:avLst/>
          </a:prstGeom>
        </p:spPr>
        <p:txBody>
          <a:bodyPr wrap="square">
            <a:spAutoFit/>
          </a:bodyPr>
          <a:lstStyle/>
          <a:p>
            <a:r>
              <a:rPr lang="en-US" sz="2350" b="1" baseline="30000" dirty="0">
                <a:solidFill>
                  <a:prstClr val="black"/>
                </a:solidFill>
                <a:latin typeface="Palatino Linotype" panose="02040502050505030304" pitchFamily="18" charset="0"/>
              </a:rPr>
              <a:t>18 </a:t>
            </a:r>
            <a:r>
              <a:rPr lang="en-US" sz="2350" dirty="0">
                <a:solidFill>
                  <a:prstClr val="black"/>
                </a:solidFill>
                <a:latin typeface="Palatino Linotype" panose="02040502050505030304" pitchFamily="18" charset="0"/>
              </a:rPr>
              <a:t>Behold Israel after the flesh: have not they that eat the sacrifices communion with the altar?</a:t>
            </a:r>
          </a:p>
        </p:txBody>
      </p:sp>
      <p:sp>
        <p:nvSpPr>
          <p:cNvPr id="11" name="Rectangle 10"/>
          <p:cNvSpPr/>
          <p:nvPr/>
        </p:nvSpPr>
        <p:spPr>
          <a:xfrm>
            <a:off x="152400" y="3252216"/>
            <a:ext cx="8534400" cy="815608"/>
          </a:xfrm>
          <a:prstGeom prst="rect">
            <a:avLst/>
          </a:prstGeom>
        </p:spPr>
        <p:txBody>
          <a:bodyPr wrap="square">
            <a:spAutoFit/>
          </a:bodyPr>
          <a:lstStyle/>
          <a:p>
            <a:r>
              <a:rPr lang="en-US" sz="2350" b="1" baseline="30000" dirty="0">
                <a:solidFill>
                  <a:prstClr val="black"/>
                </a:solidFill>
                <a:latin typeface="Palatino Linotype" panose="02040502050505030304" pitchFamily="18" charset="0"/>
              </a:rPr>
              <a:t>18 </a:t>
            </a:r>
            <a:r>
              <a:rPr lang="en-US" sz="2350" dirty="0">
                <a:solidFill>
                  <a:prstClr val="black"/>
                </a:solidFill>
                <a:latin typeface="Palatino Linotype" panose="02040502050505030304" pitchFamily="18" charset="0"/>
              </a:rPr>
              <a:t>Look at the nation Israel; are not those who eat the sacrifices sharers in the altar?</a:t>
            </a:r>
          </a:p>
        </p:txBody>
      </p:sp>
      <p:sp>
        <p:nvSpPr>
          <p:cNvPr id="13" name="TextBox 12"/>
          <p:cNvSpPr txBox="1"/>
          <p:nvPr/>
        </p:nvSpPr>
        <p:spPr>
          <a:xfrm>
            <a:off x="5715000" y="1280652"/>
            <a:ext cx="2590800" cy="453970"/>
          </a:xfrm>
          <a:prstGeom prst="rect">
            <a:avLst/>
          </a:prstGeom>
          <a:noFill/>
        </p:spPr>
        <p:txBody>
          <a:bodyPr wrap="square" rtlCol="0">
            <a:spAutoFit/>
          </a:bodyPr>
          <a:lstStyle/>
          <a:p>
            <a:r>
              <a:rPr lang="en-US" sz="2350" b="1" dirty="0">
                <a:latin typeface="Palatino Linotype" panose="02040502050505030304" pitchFamily="18" charset="0"/>
              </a:rPr>
              <a:t>1 Corinthians 10</a:t>
            </a:r>
          </a:p>
        </p:txBody>
      </p:sp>
    </p:spTree>
    <p:extLst>
      <p:ext uri="{BB962C8B-B14F-4D97-AF65-F5344CB8AC3E}">
        <p14:creationId xmlns:p14="http://schemas.microsoft.com/office/powerpoint/2010/main" val="339678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2"/>
                                        </p:tgtEl>
                                      </p:cBhvr>
                                    </p:animEffect>
                                    <p:set>
                                      <p:cBhvr>
                                        <p:cTn id="21" dur="1" fill="hold">
                                          <p:stCondLst>
                                            <p:cond delay="499"/>
                                          </p:stCondLst>
                                        </p:cTn>
                                        <p:tgtEl>
                                          <p:spTgt spid="2"/>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5"/>
                                        </p:tgtEl>
                                      </p:cBhvr>
                                    </p:animEffect>
                                    <p:set>
                                      <p:cBhvr>
                                        <p:cTn id="24" dur="1" fill="hold">
                                          <p:stCondLst>
                                            <p:cond delay="499"/>
                                          </p:stCondLst>
                                        </p:cTn>
                                        <p:tgtEl>
                                          <p:spTgt spid="5"/>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7"/>
                                        </p:tgtEl>
                                      </p:cBhvr>
                                    </p:animEffect>
                                    <p:set>
                                      <p:cBhvr>
                                        <p:cTn id="27" dur="1" fill="hold">
                                          <p:stCondLst>
                                            <p:cond delay="499"/>
                                          </p:stCondLst>
                                        </p:cTn>
                                        <p:tgtEl>
                                          <p:spTgt spid="7"/>
                                        </p:tgtEl>
                                        <p:attrNameLst>
                                          <p:attrName>style.visibility</p:attrName>
                                        </p:attrNameLst>
                                      </p:cBhvr>
                                      <p:to>
                                        <p:strVal val="hidden"/>
                                      </p:to>
                                    </p:set>
                                  </p:childTnLst>
                                </p:cTn>
                              </p:par>
                              <p:par>
                                <p:cTn id="28" presetID="10" presetClass="entr" presetSubtype="0" fill="hold" grpId="0"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500"/>
                                        <p:tgtEl>
                                          <p:spTgt spid="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1" nodeType="clickEffect">
                                  <p:stCondLst>
                                    <p:cond delay="0"/>
                                  </p:stCondLst>
                                  <p:childTnLst>
                                    <p:animEffect transition="out" filter="fade">
                                      <p:cBhvr>
                                        <p:cTn id="45" dur="500"/>
                                        <p:tgtEl>
                                          <p:spTgt spid="6"/>
                                        </p:tgtEl>
                                      </p:cBhvr>
                                    </p:animEffect>
                                    <p:set>
                                      <p:cBhvr>
                                        <p:cTn id="46" dur="1" fill="hold">
                                          <p:stCondLst>
                                            <p:cond delay="499"/>
                                          </p:stCondLst>
                                        </p:cTn>
                                        <p:tgtEl>
                                          <p:spTgt spid="6"/>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childTnLst>
                                </p:cTn>
                              </p:par>
                              <p:par>
                                <p:cTn id="49" presetID="10" presetClass="exit" presetSubtype="0" fill="hold" grpId="1" nodeType="withEffect">
                                  <p:stCondLst>
                                    <p:cond delay="0"/>
                                  </p:stCondLst>
                                  <p:childTnLst>
                                    <p:animEffect transition="out" filter="fade">
                                      <p:cBhvr>
                                        <p:cTn id="50" dur="500"/>
                                        <p:tgtEl>
                                          <p:spTgt spid="3"/>
                                        </p:tgtEl>
                                      </p:cBhvr>
                                    </p:animEffect>
                                    <p:set>
                                      <p:cBhvr>
                                        <p:cTn id="51" dur="1" fill="hold">
                                          <p:stCondLst>
                                            <p:cond delay="499"/>
                                          </p:stCondLst>
                                        </p:cTn>
                                        <p:tgtEl>
                                          <p:spTgt spid="3"/>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500"/>
                                        <p:tgtEl>
                                          <p:spTgt spid="10"/>
                                        </p:tgtEl>
                                      </p:cBhvr>
                                    </p:animEffect>
                                    <p:set>
                                      <p:cBhvr>
                                        <p:cTn id="54" dur="1" fill="hold">
                                          <p:stCondLst>
                                            <p:cond delay="499"/>
                                          </p:stCondLst>
                                        </p:cTn>
                                        <p:tgtEl>
                                          <p:spTgt spid="10"/>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500"/>
                                        <p:tgtEl>
                                          <p:spTgt spid="9"/>
                                        </p:tgtEl>
                                      </p:cBhvr>
                                    </p:animEffect>
                                    <p:set>
                                      <p:cBhvr>
                                        <p:cTn id="57" dur="1" fill="hold">
                                          <p:stCondLst>
                                            <p:cond delay="499"/>
                                          </p:stCondLst>
                                        </p:cTn>
                                        <p:tgtEl>
                                          <p:spTgt spid="9"/>
                                        </p:tgtEl>
                                        <p:attrNameLst>
                                          <p:attrName>style.visibility</p:attrName>
                                        </p:attrNameLst>
                                      </p:cBhvr>
                                      <p:to>
                                        <p:strVal val="hidden"/>
                                      </p:to>
                                    </p:set>
                                  </p:childTnLst>
                                </p:cTn>
                              </p:par>
                              <p:par>
                                <p:cTn id="58" presetID="10" presetClass="entr" presetSubtype="0" fill="hold" grpId="2" nodeType="withEffect">
                                  <p:stCondLst>
                                    <p:cond delay="0"/>
                                  </p:stCondLst>
                                  <p:childTnLst>
                                    <p:set>
                                      <p:cBhvr>
                                        <p:cTn id="59" dur="1" fill="hold">
                                          <p:stCondLst>
                                            <p:cond delay="0"/>
                                          </p:stCondLst>
                                        </p:cTn>
                                        <p:tgtEl>
                                          <p:spTgt spid="2"/>
                                        </p:tgtEl>
                                        <p:attrNameLst>
                                          <p:attrName>style.visibility</p:attrName>
                                        </p:attrNameLst>
                                      </p:cBhvr>
                                      <p:to>
                                        <p:strVal val="visible"/>
                                      </p:to>
                                    </p:set>
                                    <p:animEffect transition="in" filter="fade">
                                      <p:cBhvr>
                                        <p:cTn id="60" dur="500"/>
                                        <p:tgtEl>
                                          <p:spTgt spid="2"/>
                                        </p:tgtEl>
                                      </p:cBhvr>
                                    </p:animEffect>
                                  </p:childTnLst>
                                </p:cTn>
                              </p:par>
                              <p:par>
                                <p:cTn id="61" presetID="1" presetClass="entr" presetSubtype="0" fill="hold" grpId="0" nodeType="withEffect">
                                  <p:stCondLst>
                                    <p:cond delay="0"/>
                                  </p:stCondLst>
                                  <p:childTnLst>
                                    <p:set>
                                      <p:cBhvr>
                                        <p:cTn id="6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5" grpId="0" animBg="1"/>
      <p:bldP spid="5" grpId="1" animBg="1"/>
      <p:bldP spid="7" grpId="0" animBg="1"/>
      <p:bldP spid="7" grpId="1" animBg="1"/>
      <p:bldP spid="9" grpId="0" animBg="1"/>
      <p:bldP spid="9" grpId="1" animBg="1"/>
      <p:bldP spid="10" grpId="0" animBg="1"/>
      <p:bldP spid="10" grpId="1" animBg="1"/>
      <p:bldP spid="2" grpId="0"/>
      <p:bldP spid="2" grpId="1"/>
      <p:bldP spid="2" grpId="2"/>
      <p:bldP spid="3" grpId="0"/>
      <p:bldP spid="3" grpId="1"/>
      <p:bldP spid="6" grpId="0"/>
      <p:bldP spid="6" grpId="1"/>
      <p:bldP spid="11"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715000" y="1280652"/>
            <a:ext cx="2590800" cy="453970"/>
          </a:xfrm>
          <a:prstGeom prst="rect">
            <a:avLst/>
          </a:prstGeom>
          <a:noFill/>
        </p:spPr>
        <p:txBody>
          <a:bodyPr wrap="square" rtlCol="0">
            <a:spAutoFit/>
          </a:bodyPr>
          <a:lstStyle/>
          <a:p>
            <a:r>
              <a:rPr lang="en-US" sz="2350" b="1" dirty="0">
                <a:latin typeface="Palatino Linotype" panose="02040502050505030304" pitchFamily="18" charset="0"/>
              </a:rPr>
              <a:t>1 Corinthians 10</a:t>
            </a:r>
          </a:p>
        </p:txBody>
      </p:sp>
      <p:sp>
        <p:nvSpPr>
          <p:cNvPr id="8" name="TextBox 7"/>
          <p:cNvSpPr txBox="1"/>
          <p:nvPr/>
        </p:nvSpPr>
        <p:spPr>
          <a:xfrm>
            <a:off x="228600" y="1229380"/>
            <a:ext cx="5562600" cy="523220"/>
          </a:xfrm>
          <a:prstGeom prst="rect">
            <a:avLst/>
          </a:prstGeom>
          <a:noFill/>
        </p:spPr>
        <p:txBody>
          <a:bodyPr wrap="square" rtlCol="0">
            <a:spAutoFit/>
          </a:bodyPr>
          <a:lstStyle/>
          <a:p>
            <a:r>
              <a:rPr lang="en-US" sz="2800" b="1" i="1" u="sng" dirty="0">
                <a:solidFill>
                  <a:prstClr val="black"/>
                </a:solidFill>
              </a:rPr>
              <a:t>Communion</a:t>
            </a:r>
            <a:r>
              <a:rPr lang="en-US" sz="2800" b="1" dirty="0">
                <a:solidFill>
                  <a:prstClr val="black"/>
                </a:solidFill>
              </a:rPr>
              <a:t> in Christ’s Death</a:t>
            </a:r>
          </a:p>
        </p:txBody>
      </p:sp>
      <p:sp>
        <p:nvSpPr>
          <p:cNvPr id="2" name="Rectangle 1"/>
          <p:cNvSpPr/>
          <p:nvPr/>
        </p:nvSpPr>
        <p:spPr>
          <a:xfrm>
            <a:off x="152400" y="1752600"/>
            <a:ext cx="8534400" cy="1569660"/>
          </a:xfrm>
          <a:prstGeom prst="rect">
            <a:avLst/>
          </a:prstGeom>
        </p:spPr>
        <p:txBody>
          <a:bodyPr wrap="square">
            <a:spAutoFit/>
          </a:bodyPr>
          <a:lstStyle/>
          <a:p>
            <a:r>
              <a:rPr lang="en-US" sz="2350" b="1" baseline="30000" dirty="0">
                <a:solidFill>
                  <a:prstClr val="black"/>
                </a:solidFill>
                <a:latin typeface="Palatino Linotype" panose="02040502050505030304" pitchFamily="18" charset="0"/>
              </a:rPr>
              <a:t>16 </a:t>
            </a:r>
            <a:r>
              <a:rPr lang="en-US" sz="2350" dirty="0">
                <a:solidFill>
                  <a:prstClr val="black"/>
                </a:solidFill>
                <a:latin typeface="Palatino Linotype" panose="02040502050505030304" pitchFamily="18" charset="0"/>
              </a:rPr>
              <a:t>Is not the cup of blessing which we bless a sharing in the blood of Christ? Is not the bread which we break a sharing</a:t>
            </a:r>
          </a:p>
          <a:p>
            <a:r>
              <a:rPr lang="en-US" sz="2350" dirty="0">
                <a:solidFill>
                  <a:prstClr val="black"/>
                </a:solidFill>
                <a:latin typeface="Palatino Linotype" panose="02040502050505030304" pitchFamily="18" charset="0"/>
              </a:rPr>
              <a:t>in the body of Christ? </a:t>
            </a:r>
            <a:r>
              <a:rPr lang="en-US" sz="2350" b="1" baseline="30000" dirty="0">
                <a:solidFill>
                  <a:prstClr val="black"/>
                </a:solidFill>
                <a:latin typeface="Palatino Linotype" panose="02040502050505030304" pitchFamily="18" charset="0"/>
              </a:rPr>
              <a:t>17 </a:t>
            </a:r>
            <a:r>
              <a:rPr lang="en-US" sz="2350" dirty="0">
                <a:solidFill>
                  <a:prstClr val="black"/>
                </a:solidFill>
                <a:latin typeface="Palatino Linotype" panose="02040502050505030304" pitchFamily="18" charset="0"/>
              </a:rPr>
              <a:t>Since there is one bread, we who </a:t>
            </a:r>
          </a:p>
          <a:p>
            <a:r>
              <a:rPr lang="en-US" sz="2350" dirty="0">
                <a:solidFill>
                  <a:prstClr val="black"/>
                </a:solidFill>
                <a:latin typeface="Palatino Linotype" panose="02040502050505030304" pitchFamily="18" charset="0"/>
              </a:rPr>
              <a:t>are many are one body; for we all partake of the one bread.</a:t>
            </a:r>
          </a:p>
        </p:txBody>
      </p:sp>
      <p:sp>
        <p:nvSpPr>
          <p:cNvPr id="11" name="Rectangle 10"/>
          <p:cNvSpPr/>
          <p:nvPr/>
        </p:nvSpPr>
        <p:spPr>
          <a:xfrm>
            <a:off x="152400" y="3252216"/>
            <a:ext cx="8534400" cy="815608"/>
          </a:xfrm>
          <a:prstGeom prst="rect">
            <a:avLst/>
          </a:prstGeom>
        </p:spPr>
        <p:txBody>
          <a:bodyPr wrap="square">
            <a:spAutoFit/>
          </a:bodyPr>
          <a:lstStyle/>
          <a:p>
            <a:r>
              <a:rPr lang="en-US" sz="2350" b="1" baseline="30000" dirty="0">
                <a:solidFill>
                  <a:prstClr val="black"/>
                </a:solidFill>
                <a:latin typeface="Palatino Linotype" panose="02040502050505030304" pitchFamily="18" charset="0"/>
              </a:rPr>
              <a:t>18 </a:t>
            </a:r>
            <a:r>
              <a:rPr lang="en-US" sz="2350" dirty="0">
                <a:solidFill>
                  <a:prstClr val="black"/>
                </a:solidFill>
                <a:latin typeface="Palatino Linotype" panose="02040502050505030304" pitchFamily="18" charset="0"/>
              </a:rPr>
              <a:t>Look at the nation Israel; are not those who eat the sacrifices </a:t>
            </a:r>
            <a:r>
              <a:rPr lang="en-US" sz="2350" b="1" u="sng" dirty="0">
                <a:solidFill>
                  <a:prstClr val="black"/>
                </a:solidFill>
                <a:latin typeface="Palatino Linotype" panose="02040502050505030304" pitchFamily="18" charset="0"/>
              </a:rPr>
              <a:t>sharers in the altar</a:t>
            </a:r>
            <a:r>
              <a:rPr lang="en-US" sz="2350" dirty="0">
                <a:solidFill>
                  <a:prstClr val="black"/>
                </a:solidFill>
                <a:latin typeface="Palatino Linotype" panose="02040502050505030304" pitchFamily="18" charset="0"/>
              </a:rPr>
              <a:t>?</a:t>
            </a:r>
          </a:p>
        </p:txBody>
      </p:sp>
      <p:sp>
        <p:nvSpPr>
          <p:cNvPr id="13" name="Rectangle 12"/>
          <p:cNvSpPr/>
          <p:nvPr/>
        </p:nvSpPr>
        <p:spPr>
          <a:xfrm>
            <a:off x="2906268" y="1371600"/>
            <a:ext cx="6085332" cy="5324535"/>
          </a:xfrm>
          <a:prstGeom prst="rect">
            <a:avLst/>
          </a:prstGeom>
          <a:solidFill>
            <a:schemeClr val="bg1"/>
          </a:solidFill>
          <a:effectLst>
            <a:outerShdw blurRad="50800" dist="88900" dir="13500000" algn="br" rotWithShape="0">
              <a:prstClr val="black">
                <a:alpha val="40000"/>
              </a:prstClr>
            </a:outerShdw>
          </a:effectLst>
        </p:spPr>
        <p:txBody>
          <a:bodyPr>
            <a:spAutoFit/>
          </a:bodyPr>
          <a:lstStyle/>
          <a:p>
            <a:r>
              <a:rPr lang="en-US" sz="2000" b="1" dirty="0">
                <a:solidFill>
                  <a:prstClr val="black"/>
                </a:solidFill>
              </a:rPr>
              <a:t>Peace Offering</a:t>
            </a:r>
          </a:p>
          <a:p>
            <a:endParaRPr lang="en-US" sz="2000" b="1" dirty="0">
              <a:solidFill>
                <a:prstClr val="black"/>
              </a:solidFill>
            </a:endParaRPr>
          </a:p>
          <a:p>
            <a:r>
              <a:rPr lang="en-US" sz="2000" b="1" dirty="0">
                <a:solidFill>
                  <a:prstClr val="black"/>
                </a:solidFill>
              </a:rPr>
              <a:t>Lev 3</a:t>
            </a:r>
          </a:p>
          <a:p>
            <a:r>
              <a:rPr lang="en-US" sz="2000" b="1" baseline="30000" dirty="0">
                <a:solidFill>
                  <a:prstClr val="black"/>
                </a:solidFill>
              </a:rPr>
              <a:t>11 </a:t>
            </a:r>
            <a:r>
              <a:rPr lang="en-US" sz="2000" dirty="0">
                <a:solidFill>
                  <a:prstClr val="black"/>
                </a:solidFill>
              </a:rPr>
              <a:t>Then the priest shall offer it up </a:t>
            </a:r>
            <a:r>
              <a:rPr lang="en-US" sz="2000" u="sng" dirty="0">
                <a:solidFill>
                  <a:prstClr val="black"/>
                </a:solidFill>
              </a:rPr>
              <a:t>in smoke on the altar as food</a:t>
            </a:r>
            <a:r>
              <a:rPr lang="en-US" sz="2000" dirty="0">
                <a:solidFill>
                  <a:prstClr val="black"/>
                </a:solidFill>
              </a:rPr>
              <a:t>, an offering by fire to the </a:t>
            </a:r>
            <a:r>
              <a:rPr lang="en-US" sz="2000" cap="small" dirty="0">
                <a:solidFill>
                  <a:prstClr val="black"/>
                </a:solidFill>
              </a:rPr>
              <a:t>Lord</a:t>
            </a:r>
            <a:r>
              <a:rPr lang="en-US" sz="2000" dirty="0">
                <a:solidFill>
                  <a:prstClr val="black"/>
                </a:solidFill>
              </a:rPr>
              <a:t>.</a:t>
            </a:r>
          </a:p>
          <a:p>
            <a:r>
              <a:rPr lang="en-US" sz="2000" b="1" baseline="30000" dirty="0">
                <a:solidFill>
                  <a:prstClr val="black"/>
                </a:solidFill>
              </a:rPr>
              <a:t>16 </a:t>
            </a:r>
            <a:r>
              <a:rPr lang="en-US" sz="2000" dirty="0">
                <a:solidFill>
                  <a:prstClr val="black"/>
                </a:solidFill>
              </a:rPr>
              <a:t>The priest shall offer them up </a:t>
            </a:r>
            <a:r>
              <a:rPr lang="en-US" sz="2000" u="sng" dirty="0">
                <a:solidFill>
                  <a:prstClr val="black"/>
                </a:solidFill>
              </a:rPr>
              <a:t>in smoke on the altar as food</a:t>
            </a:r>
            <a:r>
              <a:rPr lang="en-US" sz="2000" dirty="0">
                <a:solidFill>
                  <a:prstClr val="black"/>
                </a:solidFill>
              </a:rPr>
              <a:t>, an offering by fire for a soothing aroma; all fat is the </a:t>
            </a:r>
            <a:r>
              <a:rPr lang="en-US" sz="2000" cap="small" dirty="0">
                <a:solidFill>
                  <a:prstClr val="black"/>
                </a:solidFill>
              </a:rPr>
              <a:t>Lord’s</a:t>
            </a:r>
            <a:r>
              <a:rPr lang="en-US" sz="2000" dirty="0">
                <a:solidFill>
                  <a:prstClr val="black"/>
                </a:solidFill>
              </a:rPr>
              <a:t>.</a:t>
            </a:r>
          </a:p>
          <a:p>
            <a:endParaRPr lang="en-US" sz="2000" dirty="0">
              <a:solidFill>
                <a:prstClr val="black"/>
              </a:solidFill>
            </a:endParaRPr>
          </a:p>
          <a:p>
            <a:r>
              <a:rPr lang="en-US" sz="2000" b="1" dirty="0">
                <a:solidFill>
                  <a:prstClr val="black"/>
                </a:solidFill>
              </a:rPr>
              <a:t>Lev 7</a:t>
            </a:r>
            <a:endParaRPr lang="en-US" sz="2000" b="1" baseline="30000" dirty="0">
              <a:solidFill>
                <a:prstClr val="black"/>
              </a:solidFill>
            </a:endParaRPr>
          </a:p>
          <a:p>
            <a:r>
              <a:rPr lang="en-US" sz="2000" b="1" baseline="30000" dirty="0">
                <a:solidFill>
                  <a:prstClr val="black"/>
                </a:solidFill>
              </a:rPr>
              <a:t>15 </a:t>
            </a:r>
            <a:r>
              <a:rPr lang="en-US" sz="2000" dirty="0">
                <a:solidFill>
                  <a:prstClr val="black"/>
                </a:solidFill>
              </a:rPr>
              <a:t>And the flesh of the sacrifice of his peace offerings for thanksgiving shall be eaten on the day of his offering. He shall not leave any of it until the morning. </a:t>
            </a:r>
            <a:r>
              <a:rPr lang="en-US" sz="2000" b="1" baseline="30000" dirty="0">
                <a:solidFill>
                  <a:prstClr val="black"/>
                </a:solidFill>
              </a:rPr>
              <a:t>16 </a:t>
            </a:r>
            <a:r>
              <a:rPr lang="en-US" sz="2000" dirty="0">
                <a:solidFill>
                  <a:prstClr val="black"/>
                </a:solidFill>
              </a:rPr>
              <a:t>But if the sacrifice of his offering is a vow offering or a freewill offering, it shall be eaten on the day that he offers his sacrifice, and on the next day what remains of it shall be eaten.</a:t>
            </a:r>
          </a:p>
        </p:txBody>
      </p:sp>
      <p:sp>
        <p:nvSpPr>
          <p:cNvPr id="16" name="TextBox 15"/>
          <p:cNvSpPr txBox="1"/>
          <p:nvPr/>
        </p:nvSpPr>
        <p:spPr>
          <a:xfrm>
            <a:off x="6875318" y="2381071"/>
            <a:ext cx="1870364" cy="1200329"/>
          </a:xfrm>
          <a:prstGeom prst="rect">
            <a:avLst/>
          </a:prstGeom>
          <a:solidFill>
            <a:schemeClr val="bg1"/>
          </a:solidFill>
          <a:ln>
            <a:solidFill>
              <a:schemeClr val="tx1"/>
            </a:solidFill>
          </a:ln>
          <a:effectLst>
            <a:outerShdw blurRad="50800" dist="88900" dir="13500000" algn="br" rotWithShape="0">
              <a:prstClr val="black">
                <a:alpha val="40000"/>
              </a:prstClr>
            </a:outerShdw>
          </a:effectLst>
        </p:spPr>
        <p:txBody>
          <a:bodyPr wrap="square" rtlCol="0">
            <a:spAutoFit/>
          </a:bodyPr>
          <a:lstStyle/>
          <a:p>
            <a:pPr algn="ctr"/>
            <a:r>
              <a:rPr lang="en-US" sz="2400" b="1" dirty="0">
                <a:solidFill>
                  <a:srgbClr val="C00000"/>
                </a:solidFill>
              </a:rPr>
              <a:t>THE ALTAR CONSUMES A PORTION</a:t>
            </a:r>
          </a:p>
        </p:txBody>
      </p:sp>
      <p:sp>
        <p:nvSpPr>
          <p:cNvPr id="17" name="TextBox 16"/>
          <p:cNvSpPr txBox="1"/>
          <p:nvPr/>
        </p:nvSpPr>
        <p:spPr>
          <a:xfrm>
            <a:off x="6781800" y="4267200"/>
            <a:ext cx="2057400" cy="1569660"/>
          </a:xfrm>
          <a:prstGeom prst="rect">
            <a:avLst/>
          </a:prstGeom>
          <a:solidFill>
            <a:schemeClr val="bg1"/>
          </a:solidFill>
          <a:ln>
            <a:solidFill>
              <a:schemeClr val="tx1"/>
            </a:solidFill>
          </a:ln>
          <a:effectLst>
            <a:outerShdw blurRad="50800" dist="88900" dir="13500000" algn="br" rotWithShape="0">
              <a:prstClr val="black">
                <a:alpha val="40000"/>
              </a:prstClr>
            </a:outerShdw>
          </a:effectLst>
        </p:spPr>
        <p:txBody>
          <a:bodyPr wrap="square" rtlCol="0">
            <a:spAutoFit/>
          </a:bodyPr>
          <a:lstStyle/>
          <a:p>
            <a:pPr algn="ctr"/>
            <a:r>
              <a:rPr lang="en-US" sz="2400" b="1" dirty="0">
                <a:solidFill>
                  <a:srgbClr val="C00000"/>
                </a:solidFill>
              </a:rPr>
              <a:t>THE WORSHIPER CONSUMES A PORTION</a:t>
            </a:r>
          </a:p>
        </p:txBody>
      </p:sp>
      <p:sp>
        <p:nvSpPr>
          <p:cNvPr id="18" name="Rounded Rectangle 17"/>
          <p:cNvSpPr/>
          <p:nvPr/>
        </p:nvSpPr>
        <p:spPr>
          <a:xfrm>
            <a:off x="137652" y="3657600"/>
            <a:ext cx="2741166" cy="364715"/>
          </a:xfrm>
          <a:prstGeom prst="roundRect">
            <a:avLst/>
          </a:prstGeom>
          <a:solidFill>
            <a:schemeClr val="accent1">
              <a:lumMod val="5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350" b="1" dirty="0">
                <a:solidFill>
                  <a:prstClr val="white"/>
                </a:solidFill>
                <a:latin typeface="Palatino Linotype" panose="02040502050505030304" pitchFamily="18" charset="0"/>
              </a:rPr>
              <a:t>sharers in the altar</a:t>
            </a:r>
          </a:p>
        </p:txBody>
      </p:sp>
      <p:sp>
        <p:nvSpPr>
          <p:cNvPr id="10" name="TextBox 9"/>
          <p:cNvSpPr txBox="1"/>
          <p:nvPr/>
        </p:nvSpPr>
        <p:spPr>
          <a:xfrm>
            <a:off x="228600" y="609600"/>
            <a:ext cx="4343400" cy="523220"/>
          </a:xfrm>
          <a:prstGeom prst="rect">
            <a:avLst/>
          </a:prstGeom>
          <a:noFill/>
        </p:spPr>
        <p:txBody>
          <a:bodyPr wrap="square" rtlCol="0">
            <a:spAutoFit/>
          </a:bodyPr>
          <a:lstStyle/>
          <a:p>
            <a:r>
              <a:rPr lang="en-US" sz="2800" b="1" dirty="0">
                <a:solidFill>
                  <a:prstClr val="black"/>
                </a:solidFill>
              </a:rPr>
              <a:t>Sharing in Christ’s Death</a:t>
            </a:r>
          </a:p>
        </p:txBody>
      </p:sp>
    </p:spTree>
    <p:extLst>
      <p:ext uri="{BB962C8B-B14F-4D97-AF65-F5344CB8AC3E}">
        <p14:creationId xmlns:p14="http://schemas.microsoft.com/office/powerpoint/2010/main" val="1821458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1229380"/>
            <a:ext cx="5562600" cy="523220"/>
          </a:xfrm>
          <a:prstGeom prst="rect">
            <a:avLst/>
          </a:prstGeom>
          <a:noFill/>
        </p:spPr>
        <p:txBody>
          <a:bodyPr wrap="square" rtlCol="0">
            <a:spAutoFit/>
          </a:bodyPr>
          <a:lstStyle/>
          <a:p>
            <a:r>
              <a:rPr lang="en-US" sz="2800" b="1" i="1" u="sng" dirty="0">
                <a:solidFill>
                  <a:prstClr val="black"/>
                </a:solidFill>
              </a:rPr>
              <a:t>Communion</a:t>
            </a:r>
            <a:r>
              <a:rPr lang="en-US" sz="2800" b="1" dirty="0">
                <a:solidFill>
                  <a:prstClr val="black"/>
                </a:solidFill>
              </a:rPr>
              <a:t> in Christ’s Death</a:t>
            </a:r>
          </a:p>
        </p:txBody>
      </p:sp>
      <p:sp>
        <p:nvSpPr>
          <p:cNvPr id="2" name="Rectangle 1"/>
          <p:cNvSpPr/>
          <p:nvPr/>
        </p:nvSpPr>
        <p:spPr>
          <a:xfrm>
            <a:off x="152400" y="1752600"/>
            <a:ext cx="8534400" cy="1569660"/>
          </a:xfrm>
          <a:prstGeom prst="rect">
            <a:avLst/>
          </a:prstGeom>
        </p:spPr>
        <p:txBody>
          <a:bodyPr wrap="square">
            <a:spAutoFit/>
          </a:bodyPr>
          <a:lstStyle/>
          <a:p>
            <a:r>
              <a:rPr lang="en-US" sz="2350" b="1" baseline="30000" dirty="0">
                <a:solidFill>
                  <a:prstClr val="black"/>
                </a:solidFill>
                <a:latin typeface="Palatino Linotype" panose="02040502050505030304" pitchFamily="18" charset="0"/>
              </a:rPr>
              <a:t>16 </a:t>
            </a:r>
            <a:r>
              <a:rPr lang="en-US" sz="2350" dirty="0">
                <a:solidFill>
                  <a:prstClr val="black"/>
                </a:solidFill>
                <a:latin typeface="Palatino Linotype" panose="02040502050505030304" pitchFamily="18" charset="0"/>
              </a:rPr>
              <a:t>Is not the cup of blessing which we bless a sharing in the blood of Christ? Is not the bread which we break a sharing</a:t>
            </a:r>
          </a:p>
          <a:p>
            <a:r>
              <a:rPr lang="en-US" sz="2350" dirty="0">
                <a:solidFill>
                  <a:prstClr val="black"/>
                </a:solidFill>
                <a:latin typeface="Palatino Linotype" panose="02040502050505030304" pitchFamily="18" charset="0"/>
              </a:rPr>
              <a:t>in the body of Christ? </a:t>
            </a:r>
            <a:r>
              <a:rPr lang="en-US" sz="2350" b="1" baseline="30000" dirty="0">
                <a:solidFill>
                  <a:prstClr val="black"/>
                </a:solidFill>
                <a:latin typeface="Palatino Linotype" panose="02040502050505030304" pitchFamily="18" charset="0"/>
              </a:rPr>
              <a:t>17 </a:t>
            </a:r>
            <a:r>
              <a:rPr lang="en-US" sz="2350" dirty="0">
                <a:solidFill>
                  <a:prstClr val="black"/>
                </a:solidFill>
                <a:latin typeface="Palatino Linotype" panose="02040502050505030304" pitchFamily="18" charset="0"/>
              </a:rPr>
              <a:t>Since there is one bread, we who </a:t>
            </a:r>
          </a:p>
          <a:p>
            <a:r>
              <a:rPr lang="en-US" sz="2350" dirty="0">
                <a:solidFill>
                  <a:prstClr val="black"/>
                </a:solidFill>
                <a:latin typeface="Palatino Linotype" panose="02040502050505030304" pitchFamily="18" charset="0"/>
              </a:rPr>
              <a:t>are many are one body; for we all partake of the one bread.</a:t>
            </a:r>
          </a:p>
        </p:txBody>
      </p:sp>
      <p:sp>
        <p:nvSpPr>
          <p:cNvPr id="11" name="Rectangle 10"/>
          <p:cNvSpPr/>
          <p:nvPr/>
        </p:nvSpPr>
        <p:spPr>
          <a:xfrm>
            <a:off x="152400" y="3252216"/>
            <a:ext cx="8534400" cy="815608"/>
          </a:xfrm>
          <a:prstGeom prst="rect">
            <a:avLst/>
          </a:prstGeom>
        </p:spPr>
        <p:txBody>
          <a:bodyPr wrap="square">
            <a:spAutoFit/>
          </a:bodyPr>
          <a:lstStyle/>
          <a:p>
            <a:r>
              <a:rPr lang="en-US" sz="2350" b="1" baseline="30000" dirty="0">
                <a:solidFill>
                  <a:prstClr val="black"/>
                </a:solidFill>
                <a:latin typeface="Palatino Linotype" panose="02040502050505030304" pitchFamily="18" charset="0"/>
              </a:rPr>
              <a:t>18 </a:t>
            </a:r>
            <a:r>
              <a:rPr lang="en-US" sz="2350" dirty="0">
                <a:solidFill>
                  <a:prstClr val="black"/>
                </a:solidFill>
                <a:latin typeface="Palatino Linotype" panose="02040502050505030304" pitchFamily="18" charset="0"/>
              </a:rPr>
              <a:t>Look at the nation Israel; are not those who eat the sacrifices </a:t>
            </a:r>
            <a:r>
              <a:rPr lang="en-US" sz="2350" b="1" u="sng" dirty="0">
                <a:solidFill>
                  <a:prstClr val="black"/>
                </a:solidFill>
                <a:latin typeface="Palatino Linotype" panose="02040502050505030304" pitchFamily="18" charset="0"/>
              </a:rPr>
              <a:t>sharers in the altar</a:t>
            </a:r>
            <a:r>
              <a:rPr lang="en-US" sz="2350" dirty="0">
                <a:solidFill>
                  <a:prstClr val="black"/>
                </a:solidFill>
                <a:latin typeface="Palatino Linotype" panose="02040502050505030304" pitchFamily="18" charset="0"/>
              </a:rPr>
              <a:t>?</a:t>
            </a:r>
          </a:p>
        </p:txBody>
      </p:sp>
      <p:sp>
        <p:nvSpPr>
          <p:cNvPr id="18" name="Rounded Rectangle 17"/>
          <p:cNvSpPr/>
          <p:nvPr/>
        </p:nvSpPr>
        <p:spPr>
          <a:xfrm>
            <a:off x="137652" y="3657600"/>
            <a:ext cx="2741166" cy="364715"/>
          </a:xfrm>
          <a:prstGeom prst="roundRect">
            <a:avLst/>
          </a:prstGeom>
          <a:solidFill>
            <a:schemeClr val="accent1">
              <a:lumMod val="5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350" b="1" dirty="0">
                <a:solidFill>
                  <a:prstClr val="white"/>
                </a:solidFill>
                <a:latin typeface="Palatino Linotype" panose="02040502050505030304" pitchFamily="18" charset="0"/>
              </a:rPr>
              <a:t>sharers in the altar</a:t>
            </a:r>
          </a:p>
        </p:txBody>
      </p:sp>
      <p:sp>
        <p:nvSpPr>
          <p:cNvPr id="10" name="TextBox 9"/>
          <p:cNvSpPr txBox="1"/>
          <p:nvPr/>
        </p:nvSpPr>
        <p:spPr>
          <a:xfrm>
            <a:off x="228600" y="609600"/>
            <a:ext cx="4343400" cy="523220"/>
          </a:xfrm>
          <a:prstGeom prst="rect">
            <a:avLst/>
          </a:prstGeom>
          <a:noFill/>
        </p:spPr>
        <p:txBody>
          <a:bodyPr wrap="square" rtlCol="0">
            <a:spAutoFit/>
          </a:bodyPr>
          <a:lstStyle/>
          <a:p>
            <a:r>
              <a:rPr lang="en-US" sz="2800" b="1" dirty="0">
                <a:solidFill>
                  <a:prstClr val="black"/>
                </a:solidFill>
              </a:rPr>
              <a:t>Sharing in Christ’s Death</a:t>
            </a:r>
          </a:p>
        </p:txBody>
      </p:sp>
      <p:sp>
        <p:nvSpPr>
          <p:cNvPr id="12" name="TextBox 11"/>
          <p:cNvSpPr txBox="1"/>
          <p:nvPr/>
        </p:nvSpPr>
        <p:spPr>
          <a:xfrm>
            <a:off x="2057400" y="3962400"/>
            <a:ext cx="3397069"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a:solidFill>
                  <a:prstClr val="black"/>
                </a:solidFill>
              </a:rPr>
              <a:t>Christ Died</a:t>
            </a:r>
          </a:p>
          <a:p>
            <a:pPr marL="285750" indent="-285750">
              <a:buFont typeface="Arial" panose="020B0604020202020204" pitchFamily="34" charset="0"/>
              <a:buChar char="•"/>
            </a:pPr>
            <a:r>
              <a:rPr lang="en-US" sz="2800" dirty="0">
                <a:solidFill>
                  <a:prstClr val="black"/>
                </a:solidFill>
              </a:rPr>
              <a:t>We Died with Him</a:t>
            </a:r>
          </a:p>
          <a:p>
            <a:pPr marL="285750" indent="-285750">
              <a:buFont typeface="Arial" panose="020B0604020202020204" pitchFamily="34" charset="0"/>
              <a:buChar char="•"/>
            </a:pPr>
            <a:r>
              <a:rPr lang="en-US" sz="2800" dirty="0">
                <a:solidFill>
                  <a:prstClr val="black"/>
                </a:solidFill>
              </a:rPr>
              <a:t>We Died to Sin</a:t>
            </a:r>
          </a:p>
        </p:txBody>
      </p:sp>
      <p:sp>
        <p:nvSpPr>
          <p:cNvPr id="14" name="Left Brace 13"/>
          <p:cNvSpPr/>
          <p:nvPr/>
        </p:nvSpPr>
        <p:spPr>
          <a:xfrm>
            <a:off x="4574307" y="4742529"/>
            <a:ext cx="1184962" cy="742950"/>
          </a:xfrm>
          <a:prstGeom prst="lef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15" name="TextBox 14"/>
          <p:cNvSpPr txBox="1"/>
          <p:nvPr/>
        </p:nvSpPr>
        <p:spPr>
          <a:xfrm>
            <a:off x="5154566" y="4778514"/>
            <a:ext cx="3608433" cy="707886"/>
          </a:xfrm>
          <a:prstGeom prst="rect">
            <a:avLst/>
          </a:prstGeom>
          <a:noFill/>
        </p:spPr>
        <p:txBody>
          <a:bodyPr wrap="square" rtlCol="0">
            <a:spAutoFit/>
          </a:bodyPr>
          <a:lstStyle/>
          <a:p>
            <a:pPr marL="457200" indent="-457200">
              <a:buFont typeface="+mj-lt"/>
              <a:buAutoNum type="arabicPeriod"/>
            </a:pPr>
            <a:r>
              <a:rPr lang="en-US" sz="2000" i="1" dirty="0">
                <a:solidFill>
                  <a:prstClr val="black"/>
                </a:solidFill>
              </a:rPr>
              <a:t>No longer slaves to sin</a:t>
            </a:r>
          </a:p>
          <a:p>
            <a:pPr marL="457200" indent="-457200">
              <a:buFont typeface="+mj-lt"/>
              <a:buAutoNum type="arabicPeriod"/>
            </a:pPr>
            <a:r>
              <a:rPr lang="en-US" sz="2000" i="1" dirty="0">
                <a:solidFill>
                  <a:prstClr val="black"/>
                </a:solidFill>
              </a:rPr>
              <a:t>Don’t continue in sin</a:t>
            </a:r>
          </a:p>
        </p:txBody>
      </p:sp>
      <p:sp>
        <p:nvSpPr>
          <p:cNvPr id="19" name="Rectangle 18"/>
          <p:cNvSpPr/>
          <p:nvPr/>
        </p:nvSpPr>
        <p:spPr>
          <a:xfrm>
            <a:off x="5491323" y="5181600"/>
            <a:ext cx="3608433" cy="1631216"/>
          </a:xfrm>
          <a:prstGeom prst="rect">
            <a:avLst/>
          </a:prstGeom>
          <a:solidFill>
            <a:schemeClr val="bg1"/>
          </a:solidFill>
          <a:ln>
            <a:solidFill>
              <a:schemeClr val="tx1"/>
            </a:solidFill>
          </a:ln>
          <a:effectLst>
            <a:outerShdw blurRad="50800" dist="88900" dir="13500000" algn="br" rotWithShape="0">
              <a:prstClr val="black">
                <a:alpha val="40000"/>
              </a:prstClr>
            </a:outerShdw>
          </a:effectLst>
        </p:spPr>
        <p:txBody>
          <a:bodyPr wrap="square">
            <a:spAutoFit/>
          </a:bodyPr>
          <a:lstStyle/>
          <a:p>
            <a:r>
              <a:rPr lang="en-US" sz="2000" b="1" i="1" dirty="0">
                <a:solidFill>
                  <a:prstClr val="black"/>
                </a:solidFill>
                <a:latin typeface="Palatino Linotype" panose="02040502050505030304" pitchFamily="18" charset="0"/>
              </a:rPr>
              <a:t>Romans 6</a:t>
            </a:r>
            <a:r>
              <a:rPr lang="en-US" sz="2000" b="1" i="1" baseline="30000" dirty="0">
                <a:solidFill>
                  <a:prstClr val="black"/>
                </a:solidFill>
                <a:latin typeface="Palatino Linotype" panose="02040502050505030304" pitchFamily="18" charset="0"/>
              </a:rPr>
              <a:t>6 </a:t>
            </a:r>
            <a:r>
              <a:rPr lang="en-US" sz="2000" i="1" dirty="0">
                <a:solidFill>
                  <a:prstClr val="black"/>
                </a:solidFill>
                <a:latin typeface="Palatino Linotype" panose="02040502050505030304" pitchFamily="18" charset="0"/>
              </a:rPr>
              <a:t>our old self was crucified with Him, in order that our body of sin might be done away with, so that we would </a:t>
            </a:r>
            <a:r>
              <a:rPr lang="en-US" sz="2000" b="1" i="1" dirty="0">
                <a:solidFill>
                  <a:prstClr val="black"/>
                </a:solidFill>
                <a:latin typeface="Palatino Linotype" panose="02040502050505030304" pitchFamily="18" charset="0"/>
              </a:rPr>
              <a:t>no longer be slaves to sin</a:t>
            </a:r>
          </a:p>
        </p:txBody>
      </p:sp>
      <p:sp>
        <p:nvSpPr>
          <p:cNvPr id="20" name="Rectangle 19"/>
          <p:cNvSpPr/>
          <p:nvPr/>
        </p:nvSpPr>
        <p:spPr>
          <a:xfrm>
            <a:off x="5486400" y="5181600"/>
            <a:ext cx="3608433" cy="1015663"/>
          </a:xfrm>
          <a:prstGeom prst="rect">
            <a:avLst/>
          </a:prstGeom>
          <a:solidFill>
            <a:schemeClr val="bg1"/>
          </a:solidFill>
          <a:ln>
            <a:solidFill>
              <a:schemeClr val="tx1"/>
            </a:solidFill>
          </a:ln>
          <a:effectLst>
            <a:outerShdw blurRad="50800" dist="88900" dir="13500000" algn="br" rotWithShape="0">
              <a:prstClr val="black">
                <a:alpha val="40000"/>
              </a:prstClr>
            </a:outerShdw>
          </a:effectLst>
        </p:spPr>
        <p:txBody>
          <a:bodyPr wrap="square">
            <a:spAutoFit/>
          </a:bodyPr>
          <a:lstStyle/>
          <a:p>
            <a:r>
              <a:rPr lang="en-US" sz="2000" b="1" i="1" dirty="0">
                <a:solidFill>
                  <a:prstClr val="black"/>
                </a:solidFill>
                <a:latin typeface="Palatino Linotype" panose="02040502050505030304" pitchFamily="18" charset="0"/>
              </a:rPr>
              <a:t>Romans 6</a:t>
            </a:r>
            <a:r>
              <a:rPr lang="en-US" sz="2000" b="1" baseline="30000" dirty="0">
                <a:solidFill>
                  <a:prstClr val="black"/>
                </a:solidFill>
                <a:latin typeface="Palatino Linotype" panose="02040502050505030304" pitchFamily="18" charset="0"/>
              </a:rPr>
              <a:t>14 </a:t>
            </a:r>
            <a:r>
              <a:rPr lang="en-US" sz="2000" i="1" dirty="0">
                <a:solidFill>
                  <a:prstClr val="black"/>
                </a:solidFill>
                <a:latin typeface="Palatino Linotype" panose="02040502050505030304" pitchFamily="18" charset="0"/>
              </a:rPr>
              <a:t>For sin shall not be master over you, for you are not under law but under grace.</a:t>
            </a:r>
            <a:endParaRPr lang="en-US" sz="2000" b="1" i="1" dirty="0">
              <a:solidFill>
                <a:prstClr val="black"/>
              </a:solidFill>
              <a:latin typeface="Palatino Linotype" panose="02040502050505030304" pitchFamily="18" charset="0"/>
            </a:endParaRPr>
          </a:p>
        </p:txBody>
      </p:sp>
      <p:sp>
        <p:nvSpPr>
          <p:cNvPr id="21" name="TextBox 20"/>
          <p:cNvSpPr txBox="1"/>
          <p:nvPr/>
        </p:nvSpPr>
        <p:spPr>
          <a:xfrm>
            <a:off x="5715000" y="1280652"/>
            <a:ext cx="2590800" cy="453970"/>
          </a:xfrm>
          <a:prstGeom prst="rect">
            <a:avLst/>
          </a:prstGeom>
          <a:noFill/>
        </p:spPr>
        <p:txBody>
          <a:bodyPr wrap="square" rtlCol="0">
            <a:spAutoFit/>
          </a:bodyPr>
          <a:lstStyle/>
          <a:p>
            <a:r>
              <a:rPr lang="en-US" sz="2350" b="1" dirty="0">
                <a:latin typeface="Palatino Linotype" panose="02040502050505030304" pitchFamily="18" charset="0"/>
              </a:rPr>
              <a:t>1 Corinthians 10</a:t>
            </a:r>
          </a:p>
        </p:txBody>
      </p:sp>
    </p:spTree>
    <p:extLst>
      <p:ext uri="{BB962C8B-B14F-4D97-AF65-F5344CB8AC3E}">
        <p14:creationId xmlns:p14="http://schemas.microsoft.com/office/powerpoint/2010/main" val="1606435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left)">
                                      <p:cBhvr>
                                        <p:cTn id="21" dur="500"/>
                                        <p:tgtEl>
                                          <p:spTgt spid="14"/>
                                        </p:tgtEl>
                                      </p:cBhvr>
                                    </p:animEffect>
                                  </p:childTnLst>
                                </p:cTn>
                              </p:par>
                            </p:childTnLst>
                          </p:cTn>
                        </p:par>
                        <p:par>
                          <p:cTn id="22" fill="hold">
                            <p:stCondLst>
                              <p:cond delay="500"/>
                            </p:stCondLst>
                            <p:childTnLst>
                              <p:par>
                                <p:cTn id="23" presetID="1" presetClass="entr" presetSubtype="0" fill="hold" nodeType="afterEffect">
                                  <p:stCondLst>
                                    <p:cond delay="0"/>
                                  </p:stCondLst>
                                  <p:childTnLst>
                                    <p:set>
                                      <p:cBhvr>
                                        <p:cTn id="24"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subTnLst>
                                    <p:set>
                                      <p:cBhvr override="childStyle">
                                        <p:cTn dur="1" fill="hold" display="0" masterRel="nextClick" afterEffect="1"/>
                                        <p:tgtEl>
                                          <p:spTgt spid="19"/>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20"/>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4" grpId="0" animBg="1"/>
      <p:bldP spid="19" grpId="0" animBg="1"/>
      <p:bldP spid="20" grpId="0" animBg="1"/>
      <p:bldP spid="20"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609600"/>
            <a:ext cx="4343400" cy="523220"/>
          </a:xfrm>
          <a:prstGeom prst="rect">
            <a:avLst/>
          </a:prstGeom>
          <a:noFill/>
        </p:spPr>
        <p:txBody>
          <a:bodyPr wrap="square" rtlCol="0">
            <a:spAutoFit/>
          </a:bodyPr>
          <a:lstStyle/>
          <a:p>
            <a:r>
              <a:rPr lang="en-US" sz="2800" b="1" dirty="0">
                <a:solidFill>
                  <a:prstClr val="black"/>
                </a:solidFill>
              </a:rPr>
              <a:t>Sharing in Christ’s Death</a:t>
            </a:r>
          </a:p>
        </p:txBody>
      </p:sp>
      <p:sp>
        <p:nvSpPr>
          <p:cNvPr id="8" name="TextBox 7"/>
          <p:cNvSpPr txBox="1"/>
          <p:nvPr/>
        </p:nvSpPr>
        <p:spPr>
          <a:xfrm>
            <a:off x="228600" y="1229380"/>
            <a:ext cx="4343400" cy="523220"/>
          </a:xfrm>
          <a:prstGeom prst="rect">
            <a:avLst/>
          </a:prstGeom>
          <a:noFill/>
        </p:spPr>
        <p:txBody>
          <a:bodyPr wrap="square" rtlCol="0">
            <a:spAutoFit/>
          </a:bodyPr>
          <a:lstStyle/>
          <a:p>
            <a:r>
              <a:rPr lang="en-US" sz="2800" b="1" dirty="0">
                <a:solidFill>
                  <a:prstClr val="black"/>
                </a:solidFill>
              </a:rPr>
              <a:t>Dying to Sin</a:t>
            </a:r>
          </a:p>
        </p:txBody>
      </p:sp>
    </p:spTree>
    <p:extLst>
      <p:ext uri="{BB962C8B-B14F-4D97-AF65-F5344CB8AC3E}">
        <p14:creationId xmlns:p14="http://schemas.microsoft.com/office/powerpoint/2010/main" val="451495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 y="2808238"/>
            <a:ext cx="9067800" cy="1154162"/>
          </a:xfrm>
          <a:prstGeom prst="rect">
            <a:avLst/>
          </a:prstGeom>
        </p:spPr>
        <p:txBody>
          <a:bodyPr wrap="square">
            <a:spAutoFit/>
          </a:bodyPr>
          <a:lstStyle/>
          <a:p>
            <a:r>
              <a:rPr lang="en-US" sz="2300" b="1" dirty="0">
                <a:solidFill>
                  <a:schemeClr val="bg1"/>
                </a:solidFill>
                <a:latin typeface="Palatino Linotype" panose="02040502050505030304" pitchFamily="18" charset="0"/>
              </a:rPr>
              <a:t>2 Corinthians 5:14</a:t>
            </a:r>
            <a:r>
              <a:rPr lang="en-US" sz="2300" i="1" dirty="0">
                <a:solidFill>
                  <a:schemeClr val="bg1"/>
                </a:solidFill>
                <a:latin typeface="Palatino Linotype" panose="02040502050505030304" pitchFamily="18" charset="0"/>
              </a:rPr>
              <a:t>	one died for all, therefore all died</a:t>
            </a:r>
            <a:r>
              <a:rPr lang="en-US" sz="2300" i="1" dirty="0">
                <a:latin typeface="Palatino Linotype" panose="02040502050505030304" pitchFamily="18" charset="0"/>
              </a:rPr>
              <a:t> </a:t>
            </a:r>
            <a:r>
              <a:rPr lang="en-US" sz="2300" baseline="30000" dirty="0">
                <a:latin typeface="Palatino Linotype" panose="02040502050505030304" pitchFamily="18" charset="0"/>
              </a:rPr>
              <a:t>15 </a:t>
            </a:r>
            <a:r>
              <a:rPr lang="en-US" sz="2300" i="1" dirty="0">
                <a:latin typeface="Palatino Linotype" panose="02040502050505030304" pitchFamily="18" charset="0"/>
              </a:rPr>
              <a:t>and He died for all, so that they who live might no longer live for themselves, but for Him who died and rose again on their behalf.</a:t>
            </a:r>
          </a:p>
        </p:txBody>
      </p:sp>
      <p:sp>
        <p:nvSpPr>
          <p:cNvPr id="5" name="Rectangle 4"/>
          <p:cNvSpPr/>
          <p:nvPr/>
        </p:nvSpPr>
        <p:spPr>
          <a:xfrm>
            <a:off x="76201" y="1741438"/>
            <a:ext cx="9067800" cy="1508105"/>
          </a:xfrm>
          <a:prstGeom prst="rect">
            <a:avLst/>
          </a:prstGeom>
        </p:spPr>
        <p:txBody>
          <a:bodyPr wrap="square">
            <a:spAutoFit/>
          </a:bodyPr>
          <a:lstStyle/>
          <a:p>
            <a:r>
              <a:rPr lang="en-US" sz="2300" b="1" dirty="0">
                <a:latin typeface="Palatino Linotype" panose="02040502050505030304" pitchFamily="18" charset="0"/>
              </a:rPr>
              <a:t>Romans 6:2		</a:t>
            </a:r>
            <a:r>
              <a:rPr lang="en-US" sz="2300" i="1" dirty="0">
                <a:latin typeface="Palatino Linotype" panose="02040502050505030304" pitchFamily="18" charset="0"/>
              </a:rPr>
              <a:t>How shall we who died to sin still live in it?</a:t>
            </a:r>
          </a:p>
          <a:p>
            <a:endParaRPr lang="en-US" sz="2300" b="1" dirty="0">
              <a:latin typeface="Palatino Linotype" panose="02040502050505030304" pitchFamily="18" charset="0"/>
            </a:endParaRPr>
          </a:p>
          <a:p>
            <a:endParaRPr lang="en-US" sz="2300" b="1" dirty="0">
              <a:latin typeface="Palatino Linotype" panose="02040502050505030304" pitchFamily="18" charset="0"/>
            </a:endParaRPr>
          </a:p>
          <a:p>
            <a:r>
              <a:rPr lang="en-US" sz="2300" b="1" dirty="0">
                <a:latin typeface="Palatino Linotype" panose="02040502050505030304" pitchFamily="18" charset="0"/>
              </a:rPr>
              <a:t>2 Corinthians 5:14</a:t>
            </a:r>
            <a:r>
              <a:rPr lang="en-US" sz="2300" i="1" dirty="0">
                <a:latin typeface="Palatino Linotype" panose="02040502050505030304" pitchFamily="18" charset="0"/>
              </a:rPr>
              <a:t>	one died for all, therefore all died</a:t>
            </a:r>
            <a:endParaRPr lang="en-US" sz="2400" i="1" dirty="0">
              <a:latin typeface="Palatino Linotype" panose="02040502050505030304" pitchFamily="18" charset="0"/>
            </a:endParaRPr>
          </a:p>
        </p:txBody>
      </p:sp>
      <p:sp>
        <p:nvSpPr>
          <p:cNvPr id="9" name="Curved Up Arrow 8"/>
          <p:cNvSpPr/>
          <p:nvPr/>
        </p:nvSpPr>
        <p:spPr>
          <a:xfrm rot="15041875">
            <a:off x="6346753" y="1849932"/>
            <a:ext cx="1368592" cy="944628"/>
          </a:xfrm>
          <a:prstGeom prst="curvedUpArrow">
            <a:avLst/>
          </a:prstGeom>
          <a:solidFill>
            <a:schemeClr val="accent1">
              <a:lumMod val="5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3" name="Straight Connector 12"/>
          <p:cNvCxnSpPr/>
          <p:nvPr/>
        </p:nvCxnSpPr>
        <p:spPr>
          <a:xfrm>
            <a:off x="4267200" y="2122438"/>
            <a:ext cx="203526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896660" y="3538282"/>
            <a:ext cx="327781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Curved Up Arrow 15"/>
          <p:cNvSpPr/>
          <p:nvPr/>
        </p:nvSpPr>
        <p:spPr>
          <a:xfrm rot="13044238" flipH="1">
            <a:off x="6690740" y="2771844"/>
            <a:ext cx="791973" cy="470063"/>
          </a:xfrm>
          <a:prstGeom prst="curvedUpArrow">
            <a:avLst>
              <a:gd name="adj1" fmla="val 47900"/>
              <a:gd name="adj2" fmla="val 84241"/>
              <a:gd name="adj3" fmla="val 27111"/>
            </a:avLst>
          </a:prstGeom>
          <a:solidFill>
            <a:schemeClr val="accent1">
              <a:lumMod val="5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ounded Rectangle 14"/>
          <p:cNvSpPr/>
          <p:nvPr/>
        </p:nvSpPr>
        <p:spPr>
          <a:xfrm>
            <a:off x="4721678" y="2793490"/>
            <a:ext cx="2059478" cy="441305"/>
          </a:xfrm>
          <a:prstGeom prst="roundRect">
            <a:avLst/>
          </a:prstGeom>
          <a:solidFill>
            <a:schemeClr val="accent1">
              <a:lumMod val="5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300" i="1" dirty="0">
                <a:latin typeface="Palatino Linotype" panose="02040502050505030304" pitchFamily="18" charset="0"/>
              </a:rPr>
              <a:t>therefore all died</a:t>
            </a:r>
            <a:endParaRPr lang="en-US" sz="2300" dirty="0">
              <a:solidFill>
                <a:schemeClr val="tx1"/>
              </a:solidFill>
            </a:endParaRPr>
          </a:p>
        </p:txBody>
      </p:sp>
      <p:sp>
        <p:nvSpPr>
          <p:cNvPr id="24" name="TextBox 23"/>
          <p:cNvSpPr txBox="1"/>
          <p:nvPr/>
        </p:nvSpPr>
        <p:spPr>
          <a:xfrm>
            <a:off x="228600" y="609600"/>
            <a:ext cx="4343400" cy="523220"/>
          </a:xfrm>
          <a:prstGeom prst="rect">
            <a:avLst/>
          </a:prstGeom>
          <a:noFill/>
        </p:spPr>
        <p:txBody>
          <a:bodyPr wrap="square" rtlCol="0">
            <a:spAutoFit/>
          </a:bodyPr>
          <a:lstStyle/>
          <a:p>
            <a:r>
              <a:rPr lang="en-US" sz="2800" b="1" dirty="0">
                <a:solidFill>
                  <a:prstClr val="black"/>
                </a:solidFill>
              </a:rPr>
              <a:t>Sharing in Christ’s Death</a:t>
            </a:r>
          </a:p>
        </p:txBody>
      </p:sp>
      <p:sp>
        <p:nvSpPr>
          <p:cNvPr id="25" name="TextBox 24"/>
          <p:cNvSpPr txBox="1"/>
          <p:nvPr/>
        </p:nvSpPr>
        <p:spPr>
          <a:xfrm>
            <a:off x="228600" y="1229380"/>
            <a:ext cx="4343400" cy="523220"/>
          </a:xfrm>
          <a:prstGeom prst="rect">
            <a:avLst/>
          </a:prstGeom>
          <a:noFill/>
        </p:spPr>
        <p:txBody>
          <a:bodyPr wrap="square" rtlCol="0">
            <a:spAutoFit/>
          </a:bodyPr>
          <a:lstStyle/>
          <a:p>
            <a:r>
              <a:rPr lang="en-US" sz="2800" b="1" dirty="0">
                <a:solidFill>
                  <a:prstClr val="black"/>
                </a:solidFill>
              </a:rPr>
              <a:t>Dying to Sin</a:t>
            </a:r>
          </a:p>
        </p:txBody>
      </p:sp>
    </p:spTree>
    <p:extLst>
      <p:ext uri="{BB962C8B-B14F-4D97-AF65-F5344CB8AC3E}">
        <p14:creationId xmlns:p14="http://schemas.microsoft.com/office/powerpoint/2010/main" val="119322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down)">
                                      <p:cBhvr>
                                        <p:cTn id="28" dur="500"/>
                                        <p:tgtEl>
                                          <p:spTgt spid="9"/>
                                        </p:tgtEl>
                                      </p:cBhvr>
                                    </p:animEffect>
                                  </p:childTnLst>
                                </p:cTn>
                              </p:par>
                            </p:childTnLst>
                          </p:cTn>
                        </p:par>
                        <p:par>
                          <p:cTn id="29" fill="hold">
                            <p:stCondLst>
                              <p:cond delay="500"/>
                            </p:stCondLst>
                            <p:childTnLst>
                              <p:par>
                                <p:cTn id="30" presetID="22" presetClass="entr" presetSubtype="8"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left)">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uiExpand="1" build="p"/>
      <p:bldP spid="9" grpId="0" animBg="1"/>
      <p:bldP spid="16" grpId="0" animBg="1"/>
      <p:bldP spid="1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11985</TotalTime>
  <Words>1166</Words>
  <Application>Microsoft Office PowerPoint</Application>
  <PresentationFormat>On-screen Show (4:3)</PresentationFormat>
  <Paragraphs>102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Palatino Linotype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40</cp:revision>
  <dcterms:created xsi:type="dcterms:W3CDTF">2019-12-20T18:26:15Z</dcterms:created>
  <dcterms:modified xsi:type="dcterms:W3CDTF">2019-12-29T16:35:25Z</dcterms:modified>
</cp:coreProperties>
</file>