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2" r:id="rId3"/>
  </p:sldMasterIdLst>
  <p:notesMasterIdLst>
    <p:notesMasterId r:id="rId76"/>
  </p:notesMasterIdLst>
  <p:sldIdLst>
    <p:sldId id="256" r:id="rId4"/>
    <p:sldId id="286" r:id="rId5"/>
    <p:sldId id="287" r:id="rId6"/>
    <p:sldId id="288" r:id="rId7"/>
    <p:sldId id="289" r:id="rId8"/>
    <p:sldId id="290" r:id="rId9"/>
    <p:sldId id="291" r:id="rId10"/>
    <p:sldId id="292" r:id="rId11"/>
    <p:sldId id="293" r:id="rId12"/>
    <p:sldId id="284" r:id="rId13"/>
    <p:sldId id="258" r:id="rId14"/>
    <p:sldId id="260" r:id="rId15"/>
    <p:sldId id="261" r:id="rId16"/>
    <p:sldId id="262" r:id="rId17"/>
    <p:sldId id="264" r:id="rId18"/>
    <p:sldId id="263" r:id="rId19"/>
    <p:sldId id="265" r:id="rId20"/>
    <p:sldId id="266" r:id="rId21"/>
    <p:sldId id="267" r:id="rId22"/>
    <p:sldId id="268" r:id="rId23"/>
    <p:sldId id="269" r:id="rId24"/>
    <p:sldId id="270" r:id="rId25"/>
    <p:sldId id="271" r:id="rId26"/>
    <p:sldId id="272" r:id="rId27"/>
    <p:sldId id="273" r:id="rId28"/>
    <p:sldId id="274" r:id="rId29"/>
    <p:sldId id="275" r:id="rId30"/>
    <p:sldId id="277" r:id="rId31"/>
    <p:sldId id="280" r:id="rId32"/>
    <p:sldId id="283" r:id="rId33"/>
    <p:sldId id="281" r:id="rId34"/>
    <p:sldId id="282" r:id="rId35"/>
    <p:sldId id="285" r:id="rId36"/>
    <p:sldId id="294" r:id="rId37"/>
    <p:sldId id="257" r:id="rId38"/>
    <p:sldId id="295" r:id="rId39"/>
    <p:sldId id="259"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276" r:id="rId58"/>
    <p:sldId id="313" r:id="rId59"/>
    <p:sldId id="278" r:id="rId60"/>
    <p:sldId id="279" r:id="rId61"/>
    <p:sldId id="314" r:id="rId62"/>
    <p:sldId id="315" r:id="rId63"/>
    <p:sldId id="316" r:id="rId64"/>
    <p:sldId id="317" r:id="rId65"/>
    <p:sldId id="318" r:id="rId66"/>
    <p:sldId id="319" r:id="rId67"/>
    <p:sldId id="320" r:id="rId68"/>
    <p:sldId id="321" r:id="rId69"/>
    <p:sldId id="322" r:id="rId70"/>
    <p:sldId id="323" r:id="rId71"/>
    <p:sldId id="324" r:id="rId72"/>
    <p:sldId id="325" r:id="rId73"/>
    <p:sldId id="326" r:id="rId74"/>
    <p:sldId id="327" r:id="rId7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96" y="4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theme" Target="theme/theme1.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C70785-0389-4B71-A2EA-1ADC858B45C1}" type="datetimeFigureOut">
              <a:rPr lang="en-US" smtClean="0"/>
              <a:t>12/15/2019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7F7A31-1DCF-4561-9DE6-0CB0602BF679}" type="slidenum">
              <a:rPr lang="en-US" smtClean="0"/>
              <a:t>‹#›</a:t>
            </a:fld>
            <a:endParaRPr lang="en-US"/>
          </a:p>
        </p:txBody>
      </p:sp>
    </p:spTree>
    <p:extLst>
      <p:ext uri="{BB962C8B-B14F-4D97-AF65-F5344CB8AC3E}">
        <p14:creationId xmlns:p14="http://schemas.microsoft.com/office/powerpoint/2010/main" val="356134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09F674F-5FF1-4C50-AE02-5B1470F93F7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B7D802-AE09-4225-B1D4-11D7EBF01080}" type="datetimeFigureOut">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63CC-403B-4AAC-A546-C0F615C4DEA6}" type="slidenum">
              <a:rPr lang="en-US" smtClean="0"/>
              <a:t>‹#›</a:t>
            </a:fld>
            <a:endParaRPr lang="en-US"/>
          </a:p>
        </p:txBody>
      </p:sp>
    </p:spTree>
    <p:extLst>
      <p:ext uri="{BB962C8B-B14F-4D97-AF65-F5344CB8AC3E}">
        <p14:creationId xmlns:p14="http://schemas.microsoft.com/office/powerpoint/2010/main" val="2905595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B7D802-AE09-4225-B1D4-11D7EBF01080}" type="datetimeFigureOut">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63CC-403B-4AAC-A546-C0F615C4DEA6}" type="slidenum">
              <a:rPr lang="en-US" smtClean="0"/>
              <a:t>‹#›</a:t>
            </a:fld>
            <a:endParaRPr lang="en-US"/>
          </a:p>
        </p:txBody>
      </p:sp>
    </p:spTree>
    <p:extLst>
      <p:ext uri="{BB962C8B-B14F-4D97-AF65-F5344CB8AC3E}">
        <p14:creationId xmlns:p14="http://schemas.microsoft.com/office/powerpoint/2010/main" val="36859440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B7D802-AE09-4225-B1D4-11D7EBF01080}" type="datetimeFigureOut">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63CC-403B-4AAC-A546-C0F615C4DEA6}" type="slidenum">
              <a:rPr lang="en-US" smtClean="0"/>
              <a:t>‹#›</a:t>
            </a:fld>
            <a:endParaRPr lang="en-US"/>
          </a:p>
        </p:txBody>
      </p:sp>
    </p:spTree>
    <p:extLst>
      <p:ext uri="{BB962C8B-B14F-4D97-AF65-F5344CB8AC3E}">
        <p14:creationId xmlns:p14="http://schemas.microsoft.com/office/powerpoint/2010/main" val="39927137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20D04A-6EF7-4665-B131-E359AC6C5C6A}" type="datetimeFigureOut">
              <a:rPr lang="en-US" smtClean="0"/>
              <a:pPr/>
              <a:t>12/15/2019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C8E0A6-1D75-4B7B-8C39-611D36EF233F}" type="slidenum">
              <a:rPr lang="en-US" smtClean="0"/>
              <a:pPr/>
              <a:t>‹#›</a:t>
            </a:fld>
            <a:endParaRPr lang="en-US"/>
          </a:p>
        </p:txBody>
      </p:sp>
    </p:spTree>
    <p:extLst>
      <p:ext uri="{BB962C8B-B14F-4D97-AF65-F5344CB8AC3E}">
        <p14:creationId xmlns:p14="http://schemas.microsoft.com/office/powerpoint/2010/main" val="4280849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F94A89-DF74-4E71-A4FC-4F4AD4D6763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B8F0910-BEF6-4199-88E8-31DB6709423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0A43B00F-3CE1-4A42-9DF6-E9B8AA0A15A2}"/>
              </a:ext>
            </a:extLst>
          </p:cNvPr>
          <p:cNvSpPr>
            <a:spLocks noGrp="1"/>
          </p:cNvSpPr>
          <p:nvPr>
            <p:ph type="dt" sz="half" idx="10"/>
          </p:nvPr>
        </p:nvSpPr>
        <p:spPr/>
        <p:txBody>
          <a:bodyPr/>
          <a:lstStyle/>
          <a:p>
            <a:fld id="{075F49B9-6358-4EE4-A3C4-FCBDF7A125DA}" type="datetimeFigureOut">
              <a:rPr lang="en-US" smtClean="0"/>
              <a:t>12/15/2019</a:t>
            </a:fld>
            <a:endParaRPr lang="en-US"/>
          </a:p>
        </p:txBody>
      </p:sp>
      <p:sp>
        <p:nvSpPr>
          <p:cNvPr id="5" name="Footer Placeholder 4">
            <a:extLst>
              <a:ext uri="{FF2B5EF4-FFF2-40B4-BE49-F238E27FC236}">
                <a16:creationId xmlns:a16="http://schemas.microsoft.com/office/drawing/2014/main" id="{6A624CDA-8DFB-4BD2-9D58-1732DD4A1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17CB32-F9B0-46B7-B7D9-6E2AA736A8CB}"/>
              </a:ext>
            </a:extLst>
          </p:cNvPr>
          <p:cNvSpPr>
            <a:spLocks noGrp="1"/>
          </p:cNvSpPr>
          <p:nvPr>
            <p:ph type="sldNum" sz="quarter" idx="12"/>
          </p:nvPr>
        </p:nvSpPr>
        <p:spPr/>
        <p:txBody>
          <a:bodyPr/>
          <a:lstStyle/>
          <a:p>
            <a:fld id="{5E265A16-30F7-45DE-A452-9D06EABB41D7}" type="slidenum">
              <a:rPr lang="en-US" smtClean="0"/>
              <a:t>‹#›</a:t>
            </a:fld>
            <a:endParaRPr lang="en-US"/>
          </a:p>
        </p:txBody>
      </p:sp>
    </p:spTree>
    <p:extLst>
      <p:ext uri="{BB962C8B-B14F-4D97-AF65-F5344CB8AC3E}">
        <p14:creationId xmlns:p14="http://schemas.microsoft.com/office/powerpoint/2010/main" val="40564765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13DB7-35BA-498C-88FF-D51EC0072A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F72EE1F-8D6B-4AC0-BD8C-1799FD10AB2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1D229A-7544-4AD0-AE4A-BB8AB895962B}"/>
              </a:ext>
            </a:extLst>
          </p:cNvPr>
          <p:cNvSpPr>
            <a:spLocks noGrp="1"/>
          </p:cNvSpPr>
          <p:nvPr>
            <p:ph type="dt" sz="half" idx="10"/>
          </p:nvPr>
        </p:nvSpPr>
        <p:spPr/>
        <p:txBody>
          <a:bodyPr/>
          <a:lstStyle/>
          <a:p>
            <a:fld id="{075F49B9-6358-4EE4-A3C4-FCBDF7A125DA}" type="datetimeFigureOut">
              <a:rPr lang="en-US" smtClean="0"/>
              <a:t>12/15/2019</a:t>
            </a:fld>
            <a:endParaRPr lang="en-US"/>
          </a:p>
        </p:txBody>
      </p:sp>
      <p:sp>
        <p:nvSpPr>
          <p:cNvPr id="5" name="Footer Placeholder 4">
            <a:extLst>
              <a:ext uri="{FF2B5EF4-FFF2-40B4-BE49-F238E27FC236}">
                <a16:creationId xmlns:a16="http://schemas.microsoft.com/office/drawing/2014/main" id="{B66D2B7C-005A-4936-B1A5-7C06BA6EBE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FA086C-52D9-44A4-9CE8-698C5004F0DD}"/>
              </a:ext>
            </a:extLst>
          </p:cNvPr>
          <p:cNvSpPr>
            <a:spLocks noGrp="1"/>
          </p:cNvSpPr>
          <p:nvPr>
            <p:ph type="sldNum" sz="quarter" idx="12"/>
          </p:nvPr>
        </p:nvSpPr>
        <p:spPr/>
        <p:txBody>
          <a:bodyPr/>
          <a:lstStyle/>
          <a:p>
            <a:fld id="{5E265A16-30F7-45DE-A452-9D06EABB41D7}" type="slidenum">
              <a:rPr lang="en-US" smtClean="0"/>
              <a:t>‹#›</a:t>
            </a:fld>
            <a:endParaRPr lang="en-US"/>
          </a:p>
        </p:txBody>
      </p:sp>
    </p:spTree>
    <p:extLst>
      <p:ext uri="{BB962C8B-B14F-4D97-AF65-F5344CB8AC3E}">
        <p14:creationId xmlns:p14="http://schemas.microsoft.com/office/powerpoint/2010/main" val="8882989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41872-12CD-4B72-A3FE-E9C55328716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A93FA879-590D-4EB2-AD93-B7BBD91512C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D28645D-C607-4DDC-B8F0-B6DCEB4F1481}"/>
              </a:ext>
            </a:extLst>
          </p:cNvPr>
          <p:cNvSpPr>
            <a:spLocks noGrp="1"/>
          </p:cNvSpPr>
          <p:nvPr>
            <p:ph type="dt" sz="half" idx="10"/>
          </p:nvPr>
        </p:nvSpPr>
        <p:spPr/>
        <p:txBody>
          <a:bodyPr/>
          <a:lstStyle/>
          <a:p>
            <a:fld id="{075F49B9-6358-4EE4-A3C4-FCBDF7A125DA}" type="datetimeFigureOut">
              <a:rPr lang="en-US" smtClean="0"/>
              <a:t>12/15/2019</a:t>
            </a:fld>
            <a:endParaRPr lang="en-US"/>
          </a:p>
        </p:txBody>
      </p:sp>
      <p:sp>
        <p:nvSpPr>
          <p:cNvPr id="5" name="Footer Placeholder 4">
            <a:extLst>
              <a:ext uri="{FF2B5EF4-FFF2-40B4-BE49-F238E27FC236}">
                <a16:creationId xmlns:a16="http://schemas.microsoft.com/office/drawing/2014/main" id="{8C8F0DA3-89D3-491B-B038-2CC6E425E2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D78EDC-2DA4-41D3-88CF-6DE78ED6E1C5}"/>
              </a:ext>
            </a:extLst>
          </p:cNvPr>
          <p:cNvSpPr>
            <a:spLocks noGrp="1"/>
          </p:cNvSpPr>
          <p:nvPr>
            <p:ph type="sldNum" sz="quarter" idx="12"/>
          </p:nvPr>
        </p:nvSpPr>
        <p:spPr/>
        <p:txBody>
          <a:bodyPr/>
          <a:lstStyle/>
          <a:p>
            <a:fld id="{5E265A16-30F7-45DE-A452-9D06EABB41D7}" type="slidenum">
              <a:rPr lang="en-US" smtClean="0"/>
              <a:t>‹#›</a:t>
            </a:fld>
            <a:endParaRPr lang="en-US"/>
          </a:p>
        </p:txBody>
      </p:sp>
    </p:spTree>
    <p:extLst>
      <p:ext uri="{BB962C8B-B14F-4D97-AF65-F5344CB8AC3E}">
        <p14:creationId xmlns:p14="http://schemas.microsoft.com/office/powerpoint/2010/main" val="18277575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A8AF64-B35F-473D-9A93-F24FE535D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FF40F0-5BE0-47F1-B4F8-E68EB8A4DD31}"/>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27D8F41-A069-4E42-AE44-484FFB7544C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7DDB168-55ED-4FBB-BD93-56AA6A49547C}"/>
              </a:ext>
            </a:extLst>
          </p:cNvPr>
          <p:cNvSpPr>
            <a:spLocks noGrp="1"/>
          </p:cNvSpPr>
          <p:nvPr>
            <p:ph type="dt" sz="half" idx="10"/>
          </p:nvPr>
        </p:nvSpPr>
        <p:spPr/>
        <p:txBody>
          <a:bodyPr/>
          <a:lstStyle/>
          <a:p>
            <a:fld id="{075F49B9-6358-4EE4-A3C4-FCBDF7A125DA}" type="datetimeFigureOut">
              <a:rPr lang="en-US" smtClean="0"/>
              <a:t>12/15/2019</a:t>
            </a:fld>
            <a:endParaRPr lang="en-US"/>
          </a:p>
        </p:txBody>
      </p:sp>
      <p:sp>
        <p:nvSpPr>
          <p:cNvPr id="6" name="Footer Placeholder 5">
            <a:extLst>
              <a:ext uri="{FF2B5EF4-FFF2-40B4-BE49-F238E27FC236}">
                <a16:creationId xmlns:a16="http://schemas.microsoft.com/office/drawing/2014/main" id="{9FA1E483-088C-4295-AF15-C15B9FA725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1C779EE-DAE9-4B69-AA09-54A47D071C63}"/>
              </a:ext>
            </a:extLst>
          </p:cNvPr>
          <p:cNvSpPr>
            <a:spLocks noGrp="1"/>
          </p:cNvSpPr>
          <p:nvPr>
            <p:ph type="sldNum" sz="quarter" idx="12"/>
          </p:nvPr>
        </p:nvSpPr>
        <p:spPr/>
        <p:txBody>
          <a:bodyPr/>
          <a:lstStyle/>
          <a:p>
            <a:fld id="{5E265A16-30F7-45DE-A452-9D06EABB41D7}" type="slidenum">
              <a:rPr lang="en-US" smtClean="0"/>
              <a:t>‹#›</a:t>
            </a:fld>
            <a:endParaRPr lang="en-US"/>
          </a:p>
        </p:txBody>
      </p:sp>
    </p:spTree>
    <p:extLst>
      <p:ext uri="{BB962C8B-B14F-4D97-AF65-F5344CB8AC3E}">
        <p14:creationId xmlns:p14="http://schemas.microsoft.com/office/powerpoint/2010/main" val="1140704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040366-C220-48E5-ACF2-69A07C17B0FF}"/>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1327003-57A0-4815-BC4E-FDEE5DBF42B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7D4D62A1-05E0-475D-9380-C996DAFC224F}"/>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2BF23E9-0C3C-428F-992A-E5E2C9F19FC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1772532-14CA-44A1-AAC5-A20ADC32DEE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94ABC2-F53D-4059-9AA7-B5D6DFA130DC}"/>
              </a:ext>
            </a:extLst>
          </p:cNvPr>
          <p:cNvSpPr>
            <a:spLocks noGrp="1"/>
          </p:cNvSpPr>
          <p:nvPr>
            <p:ph type="dt" sz="half" idx="10"/>
          </p:nvPr>
        </p:nvSpPr>
        <p:spPr/>
        <p:txBody>
          <a:bodyPr/>
          <a:lstStyle/>
          <a:p>
            <a:fld id="{075F49B9-6358-4EE4-A3C4-FCBDF7A125DA}" type="datetimeFigureOut">
              <a:rPr lang="en-US" smtClean="0"/>
              <a:t>12/15/2019</a:t>
            </a:fld>
            <a:endParaRPr lang="en-US"/>
          </a:p>
        </p:txBody>
      </p:sp>
      <p:sp>
        <p:nvSpPr>
          <p:cNvPr id="8" name="Footer Placeholder 7">
            <a:extLst>
              <a:ext uri="{FF2B5EF4-FFF2-40B4-BE49-F238E27FC236}">
                <a16:creationId xmlns:a16="http://schemas.microsoft.com/office/drawing/2014/main" id="{45124D18-A3A0-4705-8033-4CF963DF74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6CA6110-A57B-422D-97B3-1E5E08EE217C}"/>
              </a:ext>
            </a:extLst>
          </p:cNvPr>
          <p:cNvSpPr>
            <a:spLocks noGrp="1"/>
          </p:cNvSpPr>
          <p:nvPr>
            <p:ph type="sldNum" sz="quarter" idx="12"/>
          </p:nvPr>
        </p:nvSpPr>
        <p:spPr/>
        <p:txBody>
          <a:bodyPr/>
          <a:lstStyle/>
          <a:p>
            <a:fld id="{5E265A16-30F7-45DE-A452-9D06EABB41D7}" type="slidenum">
              <a:rPr lang="en-US" smtClean="0"/>
              <a:t>‹#›</a:t>
            </a:fld>
            <a:endParaRPr lang="en-US"/>
          </a:p>
        </p:txBody>
      </p:sp>
    </p:spTree>
    <p:extLst>
      <p:ext uri="{BB962C8B-B14F-4D97-AF65-F5344CB8AC3E}">
        <p14:creationId xmlns:p14="http://schemas.microsoft.com/office/powerpoint/2010/main" val="18689856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768D57-74A6-4F8E-BEFA-5DD24A93B85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46C853-537C-49E5-BE09-679BDF0C1A34}"/>
              </a:ext>
            </a:extLst>
          </p:cNvPr>
          <p:cNvSpPr>
            <a:spLocks noGrp="1"/>
          </p:cNvSpPr>
          <p:nvPr>
            <p:ph type="dt" sz="half" idx="10"/>
          </p:nvPr>
        </p:nvSpPr>
        <p:spPr/>
        <p:txBody>
          <a:bodyPr/>
          <a:lstStyle/>
          <a:p>
            <a:fld id="{075F49B9-6358-4EE4-A3C4-FCBDF7A125DA}" type="datetimeFigureOut">
              <a:rPr lang="en-US" smtClean="0"/>
              <a:t>12/15/2019</a:t>
            </a:fld>
            <a:endParaRPr lang="en-US"/>
          </a:p>
        </p:txBody>
      </p:sp>
      <p:sp>
        <p:nvSpPr>
          <p:cNvPr id="4" name="Footer Placeholder 3">
            <a:extLst>
              <a:ext uri="{FF2B5EF4-FFF2-40B4-BE49-F238E27FC236}">
                <a16:creationId xmlns:a16="http://schemas.microsoft.com/office/drawing/2014/main" id="{2B30CECC-8990-4222-BEEF-993504A909E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25F5484-9DAC-4B27-9D97-A9B23DF25C3D}"/>
              </a:ext>
            </a:extLst>
          </p:cNvPr>
          <p:cNvSpPr>
            <a:spLocks noGrp="1"/>
          </p:cNvSpPr>
          <p:nvPr>
            <p:ph type="sldNum" sz="quarter" idx="12"/>
          </p:nvPr>
        </p:nvSpPr>
        <p:spPr/>
        <p:txBody>
          <a:bodyPr/>
          <a:lstStyle/>
          <a:p>
            <a:fld id="{5E265A16-30F7-45DE-A452-9D06EABB41D7}" type="slidenum">
              <a:rPr lang="en-US" smtClean="0"/>
              <a:t>‹#›</a:t>
            </a:fld>
            <a:endParaRPr lang="en-US"/>
          </a:p>
        </p:txBody>
      </p:sp>
    </p:spTree>
    <p:extLst>
      <p:ext uri="{BB962C8B-B14F-4D97-AF65-F5344CB8AC3E}">
        <p14:creationId xmlns:p14="http://schemas.microsoft.com/office/powerpoint/2010/main" val="30209957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DC3D2E4-8CBD-43DA-BF30-99DBA3651B08}"/>
              </a:ext>
            </a:extLst>
          </p:cNvPr>
          <p:cNvSpPr>
            <a:spLocks noGrp="1"/>
          </p:cNvSpPr>
          <p:nvPr>
            <p:ph type="dt" sz="half" idx="10"/>
          </p:nvPr>
        </p:nvSpPr>
        <p:spPr/>
        <p:txBody>
          <a:bodyPr/>
          <a:lstStyle/>
          <a:p>
            <a:fld id="{075F49B9-6358-4EE4-A3C4-FCBDF7A125DA}" type="datetimeFigureOut">
              <a:rPr lang="en-US" smtClean="0"/>
              <a:t>12/15/2019</a:t>
            </a:fld>
            <a:endParaRPr lang="en-US"/>
          </a:p>
        </p:txBody>
      </p:sp>
      <p:sp>
        <p:nvSpPr>
          <p:cNvPr id="3" name="Footer Placeholder 2">
            <a:extLst>
              <a:ext uri="{FF2B5EF4-FFF2-40B4-BE49-F238E27FC236}">
                <a16:creationId xmlns:a16="http://schemas.microsoft.com/office/drawing/2014/main" id="{1EF17794-D435-41A4-9CEA-3143D55FF0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487D06-1BCF-4270-965F-0917ED09B0CC}"/>
              </a:ext>
            </a:extLst>
          </p:cNvPr>
          <p:cNvSpPr>
            <a:spLocks noGrp="1"/>
          </p:cNvSpPr>
          <p:nvPr>
            <p:ph type="sldNum" sz="quarter" idx="12"/>
          </p:nvPr>
        </p:nvSpPr>
        <p:spPr/>
        <p:txBody>
          <a:bodyPr/>
          <a:lstStyle/>
          <a:p>
            <a:fld id="{5E265A16-30F7-45DE-A452-9D06EABB41D7}" type="slidenum">
              <a:rPr lang="en-US" smtClean="0"/>
              <a:t>‹#›</a:t>
            </a:fld>
            <a:endParaRPr lang="en-US"/>
          </a:p>
        </p:txBody>
      </p:sp>
    </p:spTree>
    <p:extLst>
      <p:ext uri="{BB962C8B-B14F-4D97-AF65-F5344CB8AC3E}">
        <p14:creationId xmlns:p14="http://schemas.microsoft.com/office/powerpoint/2010/main" val="110067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B7D802-AE09-4225-B1D4-11D7EBF01080}" type="datetimeFigureOut">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63CC-403B-4AAC-A546-C0F615C4DEA6}" type="slidenum">
              <a:rPr lang="en-US" smtClean="0"/>
              <a:t>‹#›</a:t>
            </a:fld>
            <a:endParaRPr lang="en-US"/>
          </a:p>
        </p:txBody>
      </p:sp>
    </p:spTree>
    <p:extLst>
      <p:ext uri="{BB962C8B-B14F-4D97-AF65-F5344CB8AC3E}">
        <p14:creationId xmlns:p14="http://schemas.microsoft.com/office/powerpoint/2010/main" val="17519353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CB26E-CDF3-4EAF-BAF3-6FBDB618AC6F}"/>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1E27CDD3-CD41-4687-B7D4-727D6229722A}"/>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91AFF6C-FE92-4151-9F24-3DF0DD5E085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8A27989-F444-4E60-8801-48097BADF252}"/>
              </a:ext>
            </a:extLst>
          </p:cNvPr>
          <p:cNvSpPr>
            <a:spLocks noGrp="1"/>
          </p:cNvSpPr>
          <p:nvPr>
            <p:ph type="dt" sz="half" idx="10"/>
          </p:nvPr>
        </p:nvSpPr>
        <p:spPr/>
        <p:txBody>
          <a:bodyPr/>
          <a:lstStyle/>
          <a:p>
            <a:fld id="{075F49B9-6358-4EE4-A3C4-FCBDF7A125DA}" type="datetimeFigureOut">
              <a:rPr lang="en-US" smtClean="0"/>
              <a:t>12/15/2019</a:t>
            </a:fld>
            <a:endParaRPr lang="en-US"/>
          </a:p>
        </p:txBody>
      </p:sp>
      <p:sp>
        <p:nvSpPr>
          <p:cNvPr id="6" name="Footer Placeholder 5">
            <a:extLst>
              <a:ext uri="{FF2B5EF4-FFF2-40B4-BE49-F238E27FC236}">
                <a16:creationId xmlns:a16="http://schemas.microsoft.com/office/drawing/2014/main" id="{7B86CB56-31EF-4730-AFC6-E6543150413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C58C61C-202D-4AD7-8929-98823791BB7D}"/>
              </a:ext>
            </a:extLst>
          </p:cNvPr>
          <p:cNvSpPr>
            <a:spLocks noGrp="1"/>
          </p:cNvSpPr>
          <p:nvPr>
            <p:ph type="sldNum" sz="quarter" idx="12"/>
          </p:nvPr>
        </p:nvSpPr>
        <p:spPr/>
        <p:txBody>
          <a:bodyPr/>
          <a:lstStyle/>
          <a:p>
            <a:fld id="{5E265A16-30F7-45DE-A452-9D06EABB41D7}" type="slidenum">
              <a:rPr lang="en-US" smtClean="0"/>
              <a:t>‹#›</a:t>
            </a:fld>
            <a:endParaRPr lang="en-US"/>
          </a:p>
        </p:txBody>
      </p:sp>
    </p:spTree>
    <p:extLst>
      <p:ext uri="{BB962C8B-B14F-4D97-AF65-F5344CB8AC3E}">
        <p14:creationId xmlns:p14="http://schemas.microsoft.com/office/powerpoint/2010/main" val="39009474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83C1C-979B-42BB-A849-D6F03659F91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5927008-EC30-411D-9985-8194BFFF1647}"/>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CAA3FDC4-2117-459B-9DD7-BA4C2D45C677}"/>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C3EBB5F-FC52-4054-B686-BA33A94B7CBC}"/>
              </a:ext>
            </a:extLst>
          </p:cNvPr>
          <p:cNvSpPr>
            <a:spLocks noGrp="1"/>
          </p:cNvSpPr>
          <p:nvPr>
            <p:ph type="dt" sz="half" idx="10"/>
          </p:nvPr>
        </p:nvSpPr>
        <p:spPr/>
        <p:txBody>
          <a:bodyPr/>
          <a:lstStyle/>
          <a:p>
            <a:fld id="{075F49B9-6358-4EE4-A3C4-FCBDF7A125DA}" type="datetimeFigureOut">
              <a:rPr lang="en-US" smtClean="0"/>
              <a:t>12/15/2019</a:t>
            </a:fld>
            <a:endParaRPr lang="en-US"/>
          </a:p>
        </p:txBody>
      </p:sp>
      <p:sp>
        <p:nvSpPr>
          <p:cNvPr id="6" name="Footer Placeholder 5">
            <a:extLst>
              <a:ext uri="{FF2B5EF4-FFF2-40B4-BE49-F238E27FC236}">
                <a16:creationId xmlns:a16="http://schemas.microsoft.com/office/drawing/2014/main" id="{BF72DA7C-D3BC-4B4C-93E5-56C0F556E82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F35B44-8658-4981-B2D7-C77B8D575D4A}"/>
              </a:ext>
            </a:extLst>
          </p:cNvPr>
          <p:cNvSpPr>
            <a:spLocks noGrp="1"/>
          </p:cNvSpPr>
          <p:nvPr>
            <p:ph type="sldNum" sz="quarter" idx="12"/>
          </p:nvPr>
        </p:nvSpPr>
        <p:spPr/>
        <p:txBody>
          <a:bodyPr/>
          <a:lstStyle/>
          <a:p>
            <a:fld id="{5E265A16-30F7-45DE-A452-9D06EABB41D7}" type="slidenum">
              <a:rPr lang="en-US" smtClean="0"/>
              <a:t>‹#›</a:t>
            </a:fld>
            <a:endParaRPr lang="en-US"/>
          </a:p>
        </p:txBody>
      </p:sp>
    </p:spTree>
    <p:extLst>
      <p:ext uri="{BB962C8B-B14F-4D97-AF65-F5344CB8AC3E}">
        <p14:creationId xmlns:p14="http://schemas.microsoft.com/office/powerpoint/2010/main" val="42151800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A5C4D3-2B7D-4F15-A64C-62F701C272A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62ADC5-D0A5-4F1D-A2E4-B606CDA7D6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2187EC-9D33-4A0C-95EE-3B4D482417F7}"/>
              </a:ext>
            </a:extLst>
          </p:cNvPr>
          <p:cNvSpPr>
            <a:spLocks noGrp="1"/>
          </p:cNvSpPr>
          <p:nvPr>
            <p:ph type="dt" sz="half" idx="10"/>
          </p:nvPr>
        </p:nvSpPr>
        <p:spPr/>
        <p:txBody>
          <a:bodyPr/>
          <a:lstStyle/>
          <a:p>
            <a:fld id="{075F49B9-6358-4EE4-A3C4-FCBDF7A125DA}" type="datetimeFigureOut">
              <a:rPr lang="en-US" smtClean="0"/>
              <a:t>12/15/2019</a:t>
            </a:fld>
            <a:endParaRPr lang="en-US"/>
          </a:p>
        </p:txBody>
      </p:sp>
      <p:sp>
        <p:nvSpPr>
          <p:cNvPr id="5" name="Footer Placeholder 4">
            <a:extLst>
              <a:ext uri="{FF2B5EF4-FFF2-40B4-BE49-F238E27FC236}">
                <a16:creationId xmlns:a16="http://schemas.microsoft.com/office/drawing/2014/main" id="{1E47F27B-1FE0-4AEB-A7CB-CC718DC07F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90E1DC-1D17-4A9B-8993-E5E4280D7A31}"/>
              </a:ext>
            </a:extLst>
          </p:cNvPr>
          <p:cNvSpPr>
            <a:spLocks noGrp="1"/>
          </p:cNvSpPr>
          <p:nvPr>
            <p:ph type="sldNum" sz="quarter" idx="12"/>
          </p:nvPr>
        </p:nvSpPr>
        <p:spPr/>
        <p:txBody>
          <a:bodyPr/>
          <a:lstStyle/>
          <a:p>
            <a:fld id="{5E265A16-30F7-45DE-A452-9D06EABB41D7}" type="slidenum">
              <a:rPr lang="en-US" smtClean="0"/>
              <a:t>‹#›</a:t>
            </a:fld>
            <a:endParaRPr lang="en-US"/>
          </a:p>
        </p:txBody>
      </p:sp>
    </p:spTree>
    <p:extLst>
      <p:ext uri="{BB962C8B-B14F-4D97-AF65-F5344CB8AC3E}">
        <p14:creationId xmlns:p14="http://schemas.microsoft.com/office/powerpoint/2010/main" val="16757151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7E2881-819B-4AC3-A17B-BD80D1D5F1FD}"/>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BCFA6B9-BE93-4BEA-A8B2-D29F12442A6C}"/>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9BEE87-DED0-47AB-8892-507D37539B8B}"/>
              </a:ext>
            </a:extLst>
          </p:cNvPr>
          <p:cNvSpPr>
            <a:spLocks noGrp="1"/>
          </p:cNvSpPr>
          <p:nvPr>
            <p:ph type="dt" sz="half" idx="10"/>
          </p:nvPr>
        </p:nvSpPr>
        <p:spPr/>
        <p:txBody>
          <a:bodyPr/>
          <a:lstStyle/>
          <a:p>
            <a:fld id="{075F49B9-6358-4EE4-A3C4-FCBDF7A125DA}" type="datetimeFigureOut">
              <a:rPr lang="en-US" smtClean="0"/>
              <a:t>12/15/2019</a:t>
            </a:fld>
            <a:endParaRPr lang="en-US"/>
          </a:p>
        </p:txBody>
      </p:sp>
      <p:sp>
        <p:nvSpPr>
          <p:cNvPr id="5" name="Footer Placeholder 4">
            <a:extLst>
              <a:ext uri="{FF2B5EF4-FFF2-40B4-BE49-F238E27FC236}">
                <a16:creationId xmlns:a16="http://schemas.microsoft.com/office/drawing/2014/main" id="{1FFFE2F5-B188-4F95-8FD8-45DB9391E5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6CE86A-671D-40E1-8FD7-A182F65E5173}"/>
              </a:ext>
            </a:extLst>
          </p:cNvPr>
          <p:cNvSpPr>
            <a:spLocks noGrp="1"/>
          </p:cNvSpPr>
          <p:nvPr>
            <p:ph type="sldNum" sz="quarter" idx="12"/>
          </p:nvPr>
        </p:nvSpPr>
        <p:spPr/>
        <p:txBody>
          <a:bodyPr/>
          <a:lstStyle/>
          <a:p>
            <a:fld id="{5E265A16-30F7-45DE-A452-9D06EABB41D7}" type="slidenum">
              <a:rPr lang="en-US" smtClean="0"/>
              <a:t>‹#›</a:t>
            </a:fld>
            <a:endParaRPr lang="en-US"/>
          </a:p>
        </p:txBody>
      </p:sp>
    </p:spTree>
    <p:extLst>
      <p:ext uri="{BB962C8B-B14F-4D97-AF65-F5344CB8AC3E}">
        <p14:creationId xmlns:p14="http://schemas.microsoft.com/office/powerpoint/2010/main" val="17401873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B7D802-AE09-4225-B1D4-11D7EBF01080}" type="datetimeFigureOut">
              <a:rPr lang="en-US" smtClean="0"/>
              <a:t>12/15/2019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3363CC-403B-4AAC-A546-C0F615C4DEA6}" type="slidenum">
              <a:rPr lang="en-US" smtClean="0"/>
              <a:t>‹#›</a:t>
            </a:fld>
            <a:endParaRPr lang="en-US"/>
          </a:p>
        </p:txBody>
      </p:sp>
    </p:spTree>
    <p:extLst>
      <p:ext uri="{BB962C8B-B14F-4D97-AF65-F5344CB8AC3E}">
        <p14:creationId xmlns:p14="http://schemas.microsoft.com/office/powerpoint/2010/main" val="423814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B7D802-AE09-4225-B1D4-11D7EBF01080}" type="datetimeFigureOut">
              <a:rPr lang="en-US" smtClean="0"/>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363CC-403B-4AAC-A546-C0F615C4DEA6}" type="slidenum">
              <a:rPr lang="en-US" smtClean="0"/>
              <a:t>‹#›</a:t>
            </a:fld>
            <a:endParaRPr lang="en-US"/>
          </a:p>
        </p:txBody>
      </p:sp>
    </p:spTree>
    <p:extLst>
      <p:ext uri="{BB962C8B-B14F-4D97-AF65-F5344CB8AC3E}">
        <p14:creationId xmlns:p14="http://schemas.microsoft.com/office/powerpoint/2010/main" val="3176675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B7D802-AE09-4225-B1D4-11D7EBF01080}" type="datetimeFigureOut">
              <a:rPr lang="en-US" smtClean="0"/>
              <a:t>12/15/2019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3363CC-403B-4AAC-A546-C0F615C4DEA6}" type="slidenum">
              <a:rPr lang="en-US" smtClean="0"/>
              <a:t>‹#›</a:t>
            </a:fld>
            <a:endParaRPr lang="en-US"/>
          </a:p>
        </p:txBody>
      </p:sp>
    </p:spTree>
    <p:extLst>
      <p:ext uri="{BB962C8B-B14F-4D97-AF65-F5344CB8AC3E}">
        <p14:creationId xmlns:p14="http://schemas.microsoft.com/office/powerpoint/2010/main" val="3948416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B7D802-AE09-4225-B1D4-11D7EBF01080}" type="datetimeFigureOut">
              <a:rPr lang="en-US" smtClean="0"/>
              <a:t>12/15/2019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3363CC-403B-4AAC-A546-C0F615C4DEA6}" type="slidenum">
              <a:rPr lang="en-US" smtClean="0"/>
              <a:t>‹#›</a:t>
            </a:fld>
            <a:endParaRPr lang="en-US"/>
          </a:p>
        </p:txBody>
      </p:sp>
    </p:spTree>
    <p:extLst>
      <p:ext uri="{BB962C8B-B14F-4D97-AF65-F5344CB8AC3E}">
        <p14:creationId xmlns:p14="http://schemas.microsoft.com/office/powerpoint/2010/main" val="1887404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7D802-AE09-4225-B1D4-11D7EBF01080}" type="datetimeFigureOut">
              <a:rPr lang="en-US" smtClean="0"/>
              <a:t>12/15/2019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3363CC-403B-4AAC-A546-C0F615C4DEA6}" type="slidenum">
              <a:rPr lang="en-US" smtClean="0"/>
              <a:t>‹#›</a:t>
            </a:fld>
            <a:endParaRPr lang="en-US"/>
          </a:p>
        </p:txBody>
      </p:sp>
    </p:spTree>
    <p:extLst>
      <p:ext uri="{BB962C8B-B14F-4D97-AF65-F5344CB8AC3E}">
        <p14:creationId xmlns:p14="http://schemas.microsoft.com/office/powerpoint/2010/main" val="3519632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B7D802-AE09-4225-B1D4-11D7EBF01080}" type="datetimeFigureOut">
              <a:rPr lang="en-US" smtClean="0"/>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363CC-403B-4AAC-A546-C0F615C4DEA6}" type="slidenum">
              <a:rPr lang="en-US" smtClean="0"/>
              <a:t>‹#›</a:t>
            </a:fld>
            <a:endParaRPr lang="en-US"/>
          </a:p>
        </p:txBody>
      </p:sp>
    </p:spTree>
    <p:extLst>
      <p:ext uri="{BB962C8B-B14F-4D97-AF65-F5344CB8AC3E}">
        <p14:creationId xmlns:p14="http://schemas.microsoft.com/office/powerpoint/2010/main" val="25293838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B7D802-AE09-4225-B1D4-11D7EBF01080}" type="datetimeFigureOut">
              <a:rPr lang="en-US" smtClean="0"/>
              <a:t>12/15/2019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3363CC-403B-4AAC-A546-C0F615C4DEA6}" type="slidenum">
              <a:rPr lang="en-US" smtClean="0"/>
              <a:t>‹#›</a:t>
            </a:fld>
            <a:endParaRPr lang="en-US"/>
          </a:p>
        </p:txBody>
      </p:sp>
    </p:spTree>
    <p:extLst>
      <p:ext uri="{BB962C8B-B14F-4D97-AF65-F5344CB8AC3E}">
        <p14:creationId xmlns:p14="http://schemas.microsoft.com/office/powerpoint/2010/main" val="14902473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7D802-AE09-4225-B1D4-11D7EBF01080}" type="datetimeFigureOut">
              <a:rPr lang="en-US" smtClean="0"/>
              <a:t>12/15/2019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3363CC-403B-4AAC-A546-C0F615C4DEA6}" type="slidenum">
              <a:rPr lang="en-US" smtClean="0"/>
              <a:t>‹#›</a:t>
            </a:fld>
            <a:endParaRPr lang="en-US"/>
          </a:p>
        </p:txBody>
      </p:sp>
    </p:spTree>
    <p:extLst>
      <p:ext uri="{BB962C8B-B14F-4D97-AF65-F5344CB8AC3E}">
        <p14:creationId xmlns:p14="http://schemas.microsoft.com/office/powerpoint/2010/main" val="4293167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20D04A-6EF7-4665-B131-E359AC6C5C6A}" type="datetimeFigureOut">
              <a:rPr lang="en-US" smtClean="0"/>
              <a:pPr/>
              <a:t>12/15/2019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C8E0A6-1D75-4B7B-8C39-611D36EF233F}" type="slidenum">
              <a:rPr lang="en-US" smtClean="0"/>
              <a:pPr/>
              <a:t>‹#›</a:t>
            </a:fld>
            <a:endParaRPr lang="en-US"/>
          </a:p>
        </p:txBody>
      </p:sp>
    </p:spTree>
    <p:extLst>
      <p:ext uri="{BB962C8B-B14F-4D97-AF65-F5344CB8AC3E}">
        <p14:creationId xmlns:p14="http://schemas.microsoft.com/office/powerpoint/2010/main" val="1591874961"/>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95C1BB-2494-470D-B913-62D83AE88A0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71A038C-02A3-4DD1-B6BA-5ACA15DD7C94}"/>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353100C-F9A0-4432-9C8C-C2E5342D484C}"/>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75F49B9-6358-4EE4-A3C4-FCBDF7A125DA}" type="datetimeFigureOut">
              <a:rPr lang="en-US" smtClean="0"/>
              <a:t>12/15/2019</a:t>
            </a:fld>
            <a:endParaRPr lang="en-US"/>
          </a:p>
        </p:txBody>
      </p:sp>
      <p:sp>
        <p:nvSpPr>
          <p:cNvPr id="5" name="Footer Placeholder 4">
            <a:extLst>
              <a:ext uri="{FF2B5EF4-FFF2-40B4-BE49-F238E27FC236}">
                <a16:creationId xmlns:a16="http://schemas.microsoft.com/office/drawing/2014/main" id="{D9D57429-C000-407E-AABD-757DE6B4290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E0F18D8-8ED2-4573-A7B8-07F8134FBED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E265A16-30F7-45DE-A452-9D06EABB41D7}" type="slidenum">
              <a:rPr lang="en-US" smtClean="0"/>
              <a:t>‹#›</a:t>
            </a:fld>
            <a:endParaRPr lang="en-US"/>
          </a:p>
        </p:txBody>
      </p:sp>
    </p:spTree>
    <p:extLst>
      <p:ext uri="{BB962C8B-B14F-4D97-AF65-F5344CB8AC3E}">
        <p14:creationId xmlns:p14="http://schemas.microsoft.com/office/powerpoint/2010/main" val="3367861001"/>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4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4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Title</a:t>
            </a:r>
          </a:p>
        </p:txBody>
      </p:sp>
      <p:pic>
        <p:nvPicPr>
          <p:cNvPr id="5" name="HymnSlide" descr="HymnSlideImage.png"/>
          <p:cNvPicPr>
            <a:picLocks noChangeAspect="1"/>
          </p:cNvPicPr>
          <p:nvPr/>
        </p:nvPicPr>
        <p:blipFill>
          <a:blip r:embed="rId3"/>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981200" y="304800"/>
            <a:ext cx="5105400" cy="954107"/>
          </a:xfrm>
          <a:prstGeom prst="rect">
            <a:avLst/>
          </a:prstGeom>
          <a:noFill/>
        </p:spPr>
        <p:txBody>
          <a:bodyPr wrap="square" rtlCol="0">
            <a:spAutoFit/>
          </a:bodyPr>
          <a:lstStyle/>
          <a:p>
            <a:pPr algn="ctr"/>
            <a:r>
              <a:rPr lang="en-US" sz="2800" b="1">
                <a:effectLst>
                  <a:outerShdw blurRad="38100" dist="38100" dir="2700000" algn="tl">
                    <a:srgbClr val="000000">
                      <a:alpha val="43137"/>
                    </a:srgbClr>
                  </a:outerShdw>
                </a:effectLst>
              </a:rPr>
              <a:t>Jesus’ </a:t>
            </a:r>
            <a:r>
              <a:rPr lang="en-US" sz="2800" b="1" dirty="0">
                <a:effectLst>
                  <a:outerShdw blurRad="38100" dist="38100" dir="2700000" algn="tl">
                    <a:srgbClr val="000000">
                      <a:alpha val="43137"/>
                    </a:srgbClr>
                  </a:outerShdw>
                </a:effectLst>
              </a:rPr>
              <a:t>Birth, Death, and the Cosmic Conflict of Revelation</a:t>
            </a:r>
          </a:p>
        </p:txBody>
      </p:sp>
      <p:sp>
        <p:nvSpPr>
          <p:cNvPr id="3" name="TextBox 2"/>
          <p:cNvSpPr txBox="1"/>
          <p:nvPr/>
        </p:nvSpPr>
        <p:spPr>
          <a:xfrm>
            <a:off x="2362200" y="1600200"/>
            <a:ext cx="4267200" cy="1815882"/>
          </a:xfrm>
          <a:prstGeom prst="rect">
            <a:avLst/>
          </a:prstGeom>
          <a:noFill/>
        </p:spPr>
        <p:txBody>
          <a:bodyPr wrap="square" rtlCol="0">
            <a:spAutoFit/>
          </a:bodyPr>
          <a:lstStyle/>
          <a:p>
            <a:pPr algn="ctr"/>
            <a:r>
              <a:rPr lang="en-US" sz="2800" dirty="0"/>
              <a:t>Sunday,</a:t>
            </a:r>
          </a:p>
          <a:p>
            <a:pPr algn="ctr"/>
            <a:r>
              <a:rPr lang="en-US" sz="2800" dirty="0"/>
              <a:t>December 15, 2019</a:t>
            </a:r>
          </a:p>
          <a:p>
            <a:pPr algn="ctr"/>
            <a:r>
              <a:rPr lang="en-US" sz="2800" dirty="0"/>
              <a:t>11:45 am</a:t>
            </a:r>
          </a:p>
          <a:p>
            <a:pPr algn="ctr"/>
            <a:r>
              <a:rPr lang="en-US" sz="2800" dirty="0"/>
              <a:t>Exton</a:t>
            </a:r>
          </a:p>
        </p:txBody>
      </p:sp>
      <p:sp>
        <p:nvSpPr>
          <p:cNvPr id="5" name="Rectangle 4"/>
          <p:cNvSpPr/>
          <p:nvPr/>
        </p:nvSpPr>
        <p:spPr>
          <a:xfrm>
            <a:off x="1805940" y="3644205"/>
            <a:ext cx="5532120" cy="1384995"/>
          </a:xfrm>
          <a:prstGeom prst="rect">
            <a:avLst/>
          </a:prstGeom>
          <a:noFill/>
        </p:spPr>
        <p:txBody>
          <a:bodyPr wrap="square" rtlCol="0">
            <a:spAutoFit/>
          </a:bodyPr>
          <a:lstStyle/>
          <a:p>
            <a:pPr algn="ctr"/>
            <a:r>
              <a:rPr lang="es-ES" sz="2800" b="1" dirty="0">
                <a:effectLst>
                  <a:outerShdw blurRad="38100" dist="38100" dir="2700000" algn="tl">
                    <a:srgbClr val="000000">
                      <a:alpha val="43137"/>
                    </a:srgbClr>
                  </a:outerShdw>
                </a:effectLst>
              </a:rPr>
              <a:t>El nacimiento de Jesús, la muerte y el conflicto cósmico de la revelación</a:t>
            </a:r>
            <a:endParaRPr lang="en-US"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334503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110616" y="152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n-US" sz="2200" dirty="0"/>
              <a:t>1  </a:t>
            </a:r>
            <a:r>
              <a:rPr lang="en-US" sz="2200" b="0" baseline="0" dirty="0"/>
              <a:t>Why are the nations in an uproar</a:t>
            </a:r>
            <a:br>
              <a:rPr lang="en-US" sz="2200" b="0" baseline="0" dirty="0"/>
            </a:br>
            <a:r>
              <a:rPr lang="en-US" sz="2200" b="0" baseline="0" dirty="0"/>
              <a:t>And the peoples devising a vain thing?</a:t>
            </a:r>
          </a:p>
          <a:p>
            <a:r>
              <a:rPr lang="en-US" sz="2200" dirty="0"/>
              <a:t>2</a:t>
            </a:r>
            <a:r>
              <a:rPr lang="en-US" sz="2200" b="0" baseline="0" dirty="0"/>
              <a:t> The kings of the earth take their stand</a:t>
            </a:r>
            <a:br>
              <a:rPr lang="en-US" sz="2200" b="0" baseline="0" dirty="0"/>
            </a:br>
            <a:r>
              <a:rPr lang="en-US" sz="2200" b="0" baseline="0" dirty="0"/>
              <a:t>And the rulers take counsel together</a:t>
            </a:r>
            <a:br>
              <a:rPr lang="en-US" sz="2200" b="0" baseline="0" dirty="0"/>
            </a:br>
            <a:r>
              <a:rPr lang="en-US" sz="2200" b="0" baseline="0" dirty="0"/>
              <a:t>Against the Lord and against His Anointed, saying,</a:t>
            </a:r>
            <a:br>
              <a:rPr lang="en-US" sz="2200" dirty="0"/>
            </a:br>
            <a:r>
              <a:rPr lang="en-US" sz="2200" dirty="0"/>
              <a:t>3 </a:t>
            </a:r>
            <a:r>
              <a:rPr lang="en-US" sz="2200" b="0" baseline="0" dirty="0"/>
              <a:t>“Let us tear their fetters apart</a:t>
            </a:r>
            <a:br>
              <a:rPr lang="en-US" sz="2200" b="0" baseline="0" dirty="0"/>
            </a:br>
            <a:r>
              <a:rPr lang="en-US" sz="2200" b="0" baseline="0" dirty="0"/>
              <a:t>And cast away their cords from us!”</a:t>
            </a:r>
          </a:p>
        </p:txBody>
      </p:sp>
      <p:sp>
        <p:nvSpPr>
          <p:cNvPr id="9" name="TextBox 8"/>
          <p:cNvSpPr txBox="1"/>
          <p:nvPr/>
        </p:nvSpPr>
        <p:spPr>
          <a:xfrm>
            <a:off x="4191000" y="1229142"/>
            <a:ext cx="4857132" cy="212365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p>
            <a:r>
              <a:rPr lang="en-US" sz="2200" b="1" baseline="30000" dirty="0"/>
              <a:t>4 </a:t>
            </a:r>
            <a:r>
              <a:rPr lang="en-US" sz="2200" dirty="0"/>
              <a:t>He who sits in the heavens laughs,</a:t>
            </a:r>
            <a:br>
              <a:rPr lang="en-US" sz="2200" dirty="0"/>
            </a:br>
            <a:r>
              <a:rPr lang="en-US" sz="2200" dirty="0"/>
              <a:t>The Lord scoffs at them.</a:t>
            </a:r>
          </a:p>
          <a:p>
            <a:r>
              <a:rPr lang="en-US" sz="2200" b="1" baseline="30000" dirty="0"/>
              <a:t>5 </a:t>
            </a:r>
            <a:r>
              <a:rPr lang="en-US" sz="2200" dirty="0"/>
              <a:t>Then He will speak to them in His anger</a:t>
            </a:r>
            <a:br>
              <a:rPr lang="en-US" sz="2200" dirty="0"/>
            </a:br>
            <a:r>
              <a:rPr lang="en-US" sz="2200" dirty="0"/>
              <a:t>And terrify them in His fury, saying,</a:t>
            </a:r>
            <a:br>
              <a:rPr lang="en-US" sz="2200" dirty="0"/>
            </a:br>
            <a:r>
              <a:rPr lang="en-US" sz="2200" b="1" baseline="30000" dirty="0"/>
              <a:t>6 </a:t>
            </a:r>
            <a:r>
              <a:rPr lang="en-US" sz="2200" dirty="0"/>
              <a:t>“But as for Me, I have installed My King</a:t>
            </a:r>
            <a:br>
              <a:rPr lang="en-US" sz="2200" dirty="0"/>
            </a:br>
            <a:r>
              <a:rPr lang="en-US" sz="2200" dirty="0"/>
              <a:t>Upon Zion, My holy mountain.”</a:t>
            </a:r>
          </a:p>
        </p:txBody>
      </p:sp>
      <p:sp>
        <p:nvSpPr>
          <p:cNvPr id="2" name="TextBox 1"/>
          <p:cNvSpPr txBox="1"/>
          <p:nvPr/>
        </p:nvSpPr>
        <p:spPr>
          <a:xfrm>
            <a:off x="1514523" y="2738735"/>
            <a:ext cx="1457277" cy="461665"/>
          </a:xfrm>
          <a:prstGeom prst="rect">
            <a:avLst/>
          </a:prstGeom>
          <a:noFill/>
        </p:spPr>
        <p:txBody>
          <a:bodyPr wrap="square" rtlCol="0">
            <a:spAutoFit/>
          </a:bodyPr>
          <a:lstStyle/>
          <a:p>
            <a:pPr algn="ctr"/>
            <a:r>
              <a:rPr lang="en-US" sz="2400" dirty="0">
                <a:latin typeface="Cooper Black" panose="0208090404030B020404" pitchFamily="18" charset="0"/>
              </a:rPr>
              <a:t>Psalm 2</a:t>
            </a:r>
          </a:p>
        </p:txBody>
      </p:sp>
      <p:sp>
        <p:nvSpPr>
          <p:cNvPr id="7" name="TextBox 6"/>
          <p:cNvSpPr txBox="1"/>
          <p:nvPr/>
        </p:nvSpPr>
        <p:spPr>
          <a:xfrm>
            <a:off x="103780" y="3581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s-ES" sz="2200" b="0" baseline="0" dirty="0"/>
              <a:t>¿Por qué se amotinan las gentes</a:t>
            </a:r>
            <a:br>
              <a:rPr lang="es-ES" sz="2200" baseline="0" dirty="0"/>
            </a:br>
            <a:r>
              <a:rPr lang="es-ES" sz="2200" b="0" baseline="0" dirty="0"/>
              <a:t>y los pueblos piensan cosas vanas?</a:t>
            </a:r>
          </a:p>
          <a:p>
            <a:r>
              <a:rPr lang="es-ES" sz="2200" dirty="0"/>
              <a:t>2</a:t>
            </a:r>
            <a:r>
              <a:rPr lang="es-ES" sz="2200" baseline="0" dirty="0"/>
              <a:t> </a:t>
            </a:r>
            <a:r>
              <a:rPr lang="es-ES" sz="2200" b="0" baseline="0" dirty="0"/>
              <a:t>Se levantarán los reyes de la tierra,</a:t>
            </a:r>
            <a:br>
              <a:rPr lang="es-ES" sz="2200" baseline="0" dirty="0"/>
            </a:br>
            <a:r>
              <a:rPr lang="es-ES" sz="2200" b="0" baseline="0" dirty="0"/>
              <a:t>y príncipes conspirarán</a:t>
            </a:r>
            <a:br>
              <a:rPr lang="es-ES" sz="2200" baseline="0" dirty="0"/>
            </a:br>
            <a:r>
              <a:rPr lang="es-ES" sz="2200" b="0" baseline="0" dirty="0"/>
              <a:t>contra Jehová y contra su ungido, diciendo:</a:t>
            </a:r>
            <a:br>
              <a:rPr lang="es-ES" sz="2200" baseline="0" dirty="0"/>
            </a:br>
            <a:r>
              <a:rPr lang="es-ES" sz="2200" dirty="0"/>
              <a:t>3</a:t>
            </a:r>
            <a:r>
              <a:rPr lang="es-ES" sz="2200" baseline="0" dirty="0"/>
              <a:t> </a:t>
            </a:r>
            <a:r>
              <a:rPr lang="es-ES" sz="2200" b="0" baseline="0" dirty="0"/>
              <a:t>«Rompamos sus ligaduras</a:t>
            </a:r>
            <a:br>
              <a:rPr lang="es-ES" sz="2200" baseline="0" dirty="0"/>
            </a:br>
            <a:r>
              <a:rPr lang="es-ES" sz="2200" b="0" baseline="0" dirty="0"/>
              <a:t>y echemos de nosotros sus cuerdas.»</a:t>
            </a:r>
            <a:endParaRPr lang="en-US" sz="2200" b="0" baseline="0" dirty="0"/>
          </a:p>
        </p:txBody>
      </p:sp>
      <p:sp>
        <p:nvSpPr>
          <p:cNvPr id="8" name="TextBox 7"/>
          <p:cNvSpPr txBox="1"/>
          <p:nvPr/>
        </p:nvSpPr>
        <p:spPr>
          <a:xfrm>
            <a:off x="4184164" y="4658142"/>
            <a:ext cx="4857132" cy="212365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p>
            <a:r>
              <a:rPr lang="es-ES" sz="2200" b="1" baseline="30000" dirty="0"/>
              <a:t>4 </a:t>
            </a:r>
            <a:r>
              <a:rPr lang="es-ES" sz="2200" dirty="0"/>
              <a:t>El que mora en los cielos se reirá;</a:t>
            </a:r>
            <a:br>
              <a:rPr lang="es-ES" sz="2200" dirty="0"/>
            </a:br>
            <a:r>
              <a:rPr lang="es-ES" sz="2200" dirty="0"/>
              <a:t>el Señor se burlará de ellos.</a:t>
            </a:r>
          </a:p>
          <a:p>
            <a:r>
              <a:rPr lang="es-ES" sz="2200" b="1" baseline="30000" dirty="0"/>
              <a:t>5 </a:t>
            </a:r>
            <a:r>
              <a:rPr lang="es-ES" sz="2200" dirty="0"/>
              <a:t>Luego les hablará en su furor,</a:t>
            </a:r>
            <a:br>
              <a:rPr lang="es-ES" sz="2200" dirty="0"/>
            </a:br>
            <a:r>
              <a:rPr lang="es-ES" sz="2200" dirty="0"/>
              <a:t>y los turbará con su ira:</a:t>
            </a:r>
            <a:br>
              <a:rPr lang="es-ES" sz="2200" dirty="0"/>
            </a:br>
            <a:r>
              <a:rPr lang="es-ES" sz="2200" b="1" baseline="30000" dirty="0"/>
              <a:t>6 </a:t>
            </a:r>
            <a:r>
              <a:rPr lang="es-ES" sz="2200" dirty="0"/>
              <a:t>«Yo he puesto mi rey</a:t>
            </a:r>
            <a:br>
              <a:rPr lang="es-ES" sz="2200" dirty="0"/>
            </a:br>
            <a:r>
              <a:rPr lang="es-ES" sz="2200" dirty="0"/>
              <a:t>sobre </a:t>
            </a:r>
            <a:r>
              <a:rPr lang="es-ES" sz="2200" dirty="0" err="1"/>
              <a:t>Sión</a:t>
            </a:r>
            <a:r>
              <a:rPr lang="es-ES" sz="2200" dirty="0"/>
              <a:t>, mi santo monte.»</a:t>
            </a:r>
            <a:endParaRPr lang="en-US" sz="2200" dirty="0"/>
          </a:p>
        </p:txBody>
      </p:sp>
      <p:sp>
        <p:nvSpPr>
          <p:cNvPr id="10" name="TextBox 9"/>
          <p:cNvSpPr txBox="1"/>
          <p:nvPr/>
        </p:nvSpPr>
        <p:spPr>
          <a:xfrm>
            <a:off x="1507687" y="6167735"/>
            <a:ext cx="1729226" cy="461665"/>
          </a:xfrm>
          <a:prstGeom prst="rect">
            <a:avLst/>
          </a:prstGeom>
          <a:noFill/>
        </p:spPr>
        <p:txBody>
          <a:bodyPr wrap="square" rtlCol="0">
            <a:spAutoFit/>
          </a:bodyPr>
          <a:lstStyle/>
          <a:p>
            <a:pPr algn="ctr"/>
            <a:r>
              <a:rPr lang="en-US" sz="2400" dirty="0" err="1">
                <a:latin typeface="Cooper Black" panose="0208090404030B020404" pitchFamily="18" charset="0"/>
              </a:rPr>
              <a:t>Salmos</a:t>
            </a:r>
            <a:r>
              <a:rPr lang="en-US" sz="2400" dirty="0">
                <a:latin typeface="Cooper Black" panose="0208090404030B020404" pitchFamily="18" charset="0"/>
              </a:rPr>
              <a:t> 2</a:t>
            </a:r>
          </a:p>
        </p:txBody>
      </p:sp>
      <p:cxnSp>
        <p:nvCxnSpPr>
          <p:cNvPr id="12" name="Straight Connector 11"/>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65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bg/>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animBg="1"/>
      <p:bldP spid="8" grpId="0" uiExpand="1" build="p"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110616" y="152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n-US" sz="2200" dirty="0"/>
              <a:t>1  </a:t>
            </a:r>
            <a:r>
              <a:rPr lang="en-US" sz="2200" b="0" baseline="0" dirty="0"/>
              <a:t>Why are the nations in an uproar</a:t>
            </a:r>
            <a:br>
              <a:rPr lang="en-US" sz="2200" b="0" baseline="0" dirty="0"/>
            </a:br>
            <a:r>
              <a:rPr lang="en-US" sz="2200" b="0" baseline="0" dirty="0"/>
              <a:t>And the peoples devising a vain thing?</a:t>
            </a:r>
            <a:br>
              <a:rPr lang="en-US" sz="2200" b="0" baseline="0" dirty="0"/>
            </a:br>
            <a:r>
              <a:rPr lang="en-US" sz="2200" dirty="0"/>
              <a:t>2</a:t>
            </a:r>
            <a:r>
              <a:rPr lang="en-US" sz="2200" b="0" baseline="0" dirty="0"/>
              <a:t> The kings of the earth take their stand</a:t>
            </a:r>
            <a:br>
              <a:rPr lang="en-US" sz="2200" b="0" baseline="0" dirty="0"/>
            </a:br>
            <a:r>
              <a:rPr lang="en-US" sz="2200" b="0" baseline="0" dirty="0"/>
              <a:t>And the rulers take counsel together</a:t>
            </a:r>
            <a:br>
              <a:rPr lang="en-US" sz="2200" b="0" baseline="0" dirty="0"/>
            </a:br>
            <a:r>
              <a:rPr lang="en-US" sz="2200" b="0" baseline="0" dirty="0"/>
              <a:t>Against the Lord and against His Anointed, saying,</a:t>
            </a:r>
            <a:br>
              <a:rPr lang="en-US" sz="2200" dirty="0"/>
            </a:br>
            <a:r>
              <a:rPr lang="en-US" sz="2200" dirty="0"/>
              <a:t>3 </a:t>
            </a:r>
            <a:r>
              <a:rPr lang="en-US" sz="2200" b="0" baseline="0" dirty="0"/>
              <a:t>“Let us tear their fetters apart</a:t>
            </a:r>
            <a:br>
              <a:rPr lang="en-US" sz="2200" b="0" baseline="0" dirty="0"/>
            </a:br>
            <a:r>
              <a:rPr lang="en-US" sz="2200" b="0" baseline="0" dirty="0"/>
              <a:t>And cast away their cords from us!”</a:t>
            </a:r>
          </a:p>
        </p:txBody>
      </p:sp>
      <p:sp>
        <p:nvSpPr>
          <p:cNvPr id="9" name="TextBox 8"/>
          <p:cNvSpPr txBox="1"/>
          <p:nvPr/>
        </p:nvSpPr>
        <p:spPr>
          <a:xfrm>
            <a:off x="4191000" y="152400"/>
            <a:ext cx="4876800" cy="140038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p>
            <a:r>
              <a:rPr lang="en-US" sz="2200" b="1" cap="small" dirty="0"/>
              <a:t>Acts 4</a:t>
            </a:r>
          </a:p>
          <a:p>
            <a:pPr marL="342900" indent="-342900">
              <a:buFont typeface="Arial" panose="020B0604020202020204" pitchFamily="34" charset="0"/>
              <a:buChar char="•"/>
            </a:pPr>
            <a:r>
              <a:rPr lang="en-US" sz="2100" b="1" cap="small" dirty="0"/>
              <a:t>Peter &amp; John have been released</a:t>
            </a:r>
          </a:p>
          <a:p>
            <a:pPr marL="342900" indent="-342900">
              <a:buFont typeface="Arial" panose="020B0604020202020204" pitchFamily="34" charset="0"/>
              <a:buChar char="•"/>
            </a:pPr>
            <a:r>
              <a:rPr lang="en-US" sz="2100" b="1" cap="small" dirty="0"/>
              <a:t>They give an Account to the Disciples</a:t>
            </a:r>
          </a:p>
          <a:p>
            <a:pPr marL="342900" indent="-342900">
              <a:buFont typeface="Arial" panose="020B0604020202020204" pitchFamily="34" charset="0"/>
              <a:buChar char="•"/>
            </a:pPr>
            <a:r>
              <a:rPr lang="en-US" sz="2100" b="1" cap="small" dirty="0"/>
              <a:t>The Disciples Rejoice, Quoting Psalm 2</a:t>
            </a:r>
          </a:p>
        </p:txBody>
      </p:sp>
      <p:sp>
        <p:nvSpPr>
          <p:cNvPr id="8" name="TextBox 7"/>
          <p:cNvSpPr txBox="1"/>
          <p:nvPr/>
        </p:nvSpPr>
        <p:spPr>
          <a:xfrm>
            <a:off x="1514523" y="2738735"/>
            <a:ext cx="1457277" cy="461665"/>
          </a:xfrm>
          <a:prstGeom prst="rect">
            <a:avLst/>
          </a:prstGeom>
          <a:noFill/>
        </p:spPr>
        <p:txBody>
          <a:bodyPr wrap="square" rtlCol="0">
            <a:spAutoFit/>
          </a:bodyPr>
          <a:lstStyle/>
          <a:p>
            <a:pPr algn="ctr"/>
            <a:r>
              <a:rPr lang="en-US" sz="2400" dirty="0">
                <a:latin typeface="Cooper Black" panose="0208090404030B020404" pitchFamily="18" charset="0"/>
              </a:rPr>
              <a:t>Psalm 2</a:t>
            </a:r>
          </a:p>
        </p:txBody>
      </p:sp>
      <p:sp>
        <p:nvSpPr>
          <p:cNvPr id="7" name="TextBox 6"/>
          <p:cNvSpPr txBox="1"/>
          <p:nvPr/>
        </p:nvSpPr>
        <p:spPr>
          <a:xfrm>
            <a:off x="103780" y="3581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s-ES" sz="2200" b="0" baseline="0" dirty="0"/>
              <a:t>¿Por qué se amotinan las gentes</a:t>
            </a:r>
            <a:br>
              <a:rPr lang="es-ES" sz="2200" baseline="0" dirty="0"/>
            </a:br>
            <a:r>
              <a:rPr lang="es-ES" sz="2200" b="0" baseline="0" dirty="0"/>
              <a:t>y los pueblos piensan cosas vanas?</a:t>
            </a:r>
            <a:br>
              <a:rPr lang="es-ES" sz="2200" baseline="0" dirty="0"/>
            </a:br>
            <a:r>
              <a:rPr lang="es-ES" sz="2200" dirty="0"/>
              <a:t>2</a:t>
            </a:r>
            <a:r>
              <a:rPr lang="es-ES" sz="2200" baseline="0" dirty="0"/>
              <a:t> </a:t>
            </a:r>
            <a:r>
              <a:rPr lang="es-ES" sz="2200" b="0" baseline="0" dirty="0"/>
              <a:t>Se levantarán los reyes de la tierra,</a:t>
            </a:r>
            <a:br>
              <a:rPr lang="es-ES" sz="2200" baseline="0" dirty="0"/>
            </a:br>
            <a:r>
              <a:rPr lang="es-ES" sz="2200" b="0" baseline="0" dirty="0"/>
              <a:t>y príncipes conspirarán</a:t>
            </a:r>
            <a:br>
              <a:rPr lang="es-ES" sz="2200" baseline="0" dirty="0"/>
            </a:br>
            <a:r>
              <a:rPr lang="es-ES" sz="2200" b="0" baseline="0" dirty="0"/>
              <a:t>contra Jehová y contra su ungido, diciendo:</a:t>
            </a:r>
            <a:br>
              <a:rPr lang="es-ES" sz="2200" baseline="0" dirty="0"/>
            </a:br>
            <a:r>
              <a:rPr lang="es-ES" sz="2200" dirty="0"/>
              <a:t>3</a:t>
            </a:r>
            <a:r>
              <a:rPr lang="es-ES" sz="2200" baseline="0" dirty="0"/>
              <a:t> </a:t>
            </a:r>
            <a:r>
              <a:rPr lang="es-ES" sz="2200" b="0" baseline="0" dirty="0"/>
              <a:t>«Rompamos sus ligaduras</a:t>
            </a:r>
            <a:br>
              <a:rPr lang="es-ES" sz="2200" baseline="0" dirty="0"/>
            </a:br>
            <a:r>
              <a:rPr lang="es-ES" sz="2200" b="0" baseline="0" dirty="0"/>
              <a:t>y echemos de nosotros sus cuerdas.»</a:t>
            </a:r>
            <a:endParaRPr lang="en-US" sz="2200" b="0" baseline="0" dirty="0"/>
          </a:p>
        </p:txBody>
      </p:sp>
      <p:sp>
        <p:nvSpPr>
          <p:cNvPr id="10" name="TextBox 9"/>
          <p:cNvSpPr txBox="1"/>
          <p:nvPr/>
        </p:nvSpPr>
        <p:spPr>
          <a:xfrm>
            <a:off x="1507687" y="6167735"/>
            <a:ext cx="1729226" cy="461665"/>
          </a:xfrm>
          <a:prstGeom prst="rect">
            <a:avLst/>
          </a:prstGeom>
          <a:noFill/>
        </p:spPr>
        <p:txBody>
          <a:bodyPr wrap="square" rtlCol="0">
            <a:spAutoFit/>
          </a:bodyPr>
          <a:lstStyle/>
          <a:p>
            <a:pPr algn="ctr"/>
            <a:r>
              <a:rPr lang="en-US" sz="2400" dirty="0" err="1">
                <a:latin typeface="Cooper Black" panose="0208090404030B020404" pitchFamily="18" charset="0"/>
              </a:rPr>
              <a:t>Salmos</a:t>
            </a:r>
            <a:r>
              <a:rPr lang="en-US" sz="2400" dirty="0">
                <a:latin typeface="Cooper Black" panose="0208090404030B020404" pitchFamily="18" charset="0"/>
              </a:rPr>
              <a:t> 2</a:t>
            </a:r>
          </a:p>
        </p:txBody>
      </p:sp>
      <p:sp>
        <p:nvSpPr>
          <p:cNvPr id="12" name="TextBox 11"/>
          <p:cNvSpPr txBox="1"/>
          <p:nvPr/>
        </p:nvSpPr>
        <p:spPr>
          <a:xfrm>
            <a:off x="4191000" y="3581400"/>
            <a:ext cx="4876800" cy="1723549"/>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p>
            <a:r>
              <a:rPr lang="en-US" sz="2200" b="1" cap="small" dirty="0" err="1"/>
              <a:t>Hechos</a:t>
            </a:r>
            <a:r>
              <a:rPr lang="en-US" sz="2200" b="1" cap="small" dirty="0"/>
              <a:t> 4</a:t>
            </a:r>
          </a:p>
          <a:p>
            <a:pPr marL="342900" indent="-342900">
              <a:buFont typeface="Arial" panose="020B0604020202020204" pitchFamily="34" charset="0"/>
              <a:buChar char="•"/>
            </a:pPr>
            <a:r>
              <a:rPr lang="es-ES" sz="2100" b="1" cap="small" dirty="0"/>
              <a:t>Peter y John han sido liberados</a:t>
            </a:r>
          </a:p>
          <a:p>
            <a:pPr marL="342900" indent="-342900">
              <a:buFont typeface="Arial" panose="020B0604020202020204" pitchFamily="34" charset="0"/>
              <a:buChar char="•"/>
            </a:pPr>
            <a:r>
              <a:rPr lang="es-ES" sz="2100" b="1" cap="small" dirty="0"/>
              <a:t>Dan una cuenta a los discípulos</a:t>
            </a:r>
          </a:p>
          <a:p>
            <a:pPr marL="342900" indent="-342900">
              <a:buFont typeface="Arial" panose="020B0604020202020204" pitchFamily="34" charset="0"/>
              <a:buChar char="•"/>
            </a:pPr>
            <a:r>
              <a:rPr lang="es-ES" sz="2100" b="1" cap="small" dirty="0"/>
              <a:t>Los discípulos se regocijan, citando el Salmo 2</a:t>
            </a:r>
            <a:endParaRPr lang="en-US" sz="2100" b="1" cap="small" dirty="0"/>
          </a:p>
        </p:txBody>
      </p:sp>
      <p:cxnSp>
        <p:nvCxnSpPr>
          <p:cNvPr id="13" name="Straight Connector 12"/>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278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110616" y="152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n-US" sz="2200" dirty="0"/>
              <a:t>1  </a:t>
            </a:r>
            <a:r>
              <a:rPr lang="en-US" sz="2200" b="0" baseline="0" dirty="0"/>
              <a:t>Why are the nations in an uproar</a:t>
            </a:r>
            <a:br>
              <a:rPr lang="en-US" sz="2200" b="0" baseline="0" dirty="0"/>
            </a:br>
            <a:r>
              <a:rPr lang="en-US" sz="2200" b="0" baseline="0" dirty="0"/>
              <a:t>And the peoples devising a vain thing?</a:t>
            </a:r>
            <a:br>
              <a:rPr lang="en-US" sz="2200" b="0" baseline="0" dirty="0"/>
            </a:br>
            <a:r>
              <a:rPr lang="en-US" sz="2200" dirty="0"/>
              <a:t>2</a:t>
            </a:r>
            <a:r>
              <a:rPr lang="en-US" sz="2200" b="0" baseline="0" dirty="0"/>
              <a:t> The kings of the earth take their stand</a:t>
            </a:r>
            <a:br>
              <a:rPr lang="en-US" sz="2200" b="0" baseline="0" dirty="0"/>
            </a:br>
            <a:r>
              <a:rPr lang="en-US" sz="2200" b="0" baseline="0" dirty="0"/>
              <a:t>And the rulers take counsel together</a:t>
            </a:r>
            <a:br>
              <a:rPr lang="en-US" sz="2200" b="0" baseline="0" dirty="0"/>
            </a:br>
            <a:r>
              <a:rPr lang="en-US" sz="2200" b="0" baseline="0" dirty="0"/>
              <a:t>Against the Lord and against His Anointed, saying,</a:t>
            </a:r>
            <a:br>
              <a:rPr lang="en-US" sz="2200" dirty="0"/>
            </a:br>
            <a:r>
              <a:rPr lang="en-US" sz="2200" dirty="0"/>
              <a:t>3 </a:t>
            </a:r>
            <a:r>
              <a:rPr lang="en-US" sz="2200" b="0" baseline="0" dirty="0"/>
              <a:t>“Let us tear their fetters apart</a:t>
            </a:r>
            <a:br>
              <a:rPr lang="en-US" sz="2200" b="0" baseline="0" dirty="0"/>
            </a:br>
            <a:r>
              <a:rPr lang="en-US" sz="2200" b="0" baseline="0" dirty="0"/>
              <a:t>And cast away their cords from us!”</a:t>
            </a: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1" baseline="30000" dirty="0"/>
              <a:t>26 </a:t>
            </a:r>
            <a:r>
              <a:rPr lang="en-US" sz="2200" dirty="0"/>
              <a:t>‘</a:t>
            </a:r>
            <a:r>
              <a:rPr lang="en-US" sz="2200" cap="small" dirty="0"/>
              <a:t>The kings of the earth</a:t>
            </a:r>
            <a:r>
              <a:rPr lang="en-US" sz="2200" dirty="0"/>
              <a:t> </a:t>
            </a:r>
            <a:r>
              <a:rPr lang="en-US" sz="2200" cap="small" dirty="0"/>
              <a:t>took their stand</a:t>
            </a:r>
            <a:r>
              <a:rPr lang="en-US" sz="2200" dirty="0"/>
              <a:t>,</a:t>
            </a:r>
            <a:br>
              <a:rPr lang="en-US" sz="2200" dirty="0"/>
            </a:br>
            <a:r>
              <a:rPr lang="en-US" sz="2200" cap="small" dirty="0"/>
              <a:t>And the rulers were gathered together</a:t>
            </a:r>
            <a:br>
              <a:rPr lang="en-US" sz="2200" dirty="0"/>
            </a:br>
            <a:r>
              <a:rPr lang="en-US" sz="2200" cap="small" dirty="0"/>
              <a:t>Against the Lord and against His</a:t>
            </a:r>
            <a:r>
              <a:rPr lang="en-US" sz="2200" dirty="0"/>
              <a:t> </a:t>
            </a:r>
            <a:r>
              <a:rPr lang="en-US" sz="2200" cap="small" dirty="0"/>
              <a:t>Christ</a:t>
            </a:r>
            <a:r>
              <a:rPr lang="en-US" sz="2200" dirty="0"/>
              <a:t>.’</a:t>
            </a:r>
          </a:p>
          <a:p>
            <a:r>
              <a:rPr lang="en-US" sz="2100" b="1" baseline="30000" dirty="0"/>
              <a:t>27 </a:t>
            </a:r>
            <a:r>
              <a:rPr lang="en-US" sz="2100" dirty="0"/>
              <a:t>For truly in this city there were gathered together against Your holy servant Jesus, whom You anointed, both Herod and Pontius Pilate, along with the Gentiles and the peoples of Israel”</a:t>
            </a:r>
          </a:p>
        </p:txBody>
      </p:sp>
      <p:sp>
        <p:nvSpPr>
          <p:cNvPr id="3" name="Flowchart: Process 2"/>
          <p:cNvSpPr/>
          <p:nvPr/>
        </p:nvSpPr>
        <p:spPr>
          <a:xfrm>
            <a:off x="4191000" y="152400"/>
            <a:ext cx="4876800" cy="1700465"/>
          </a:xfrm>
          <a:prstGeom prst="flowChartProcess">
            <a:avLst/>
          </a:prstGeom>
          <a:solidFill>
            <a:schemeClr val="tx2">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ight Arrow Callout 1"/>
          <p:cNvSpPr/>
          <p:nvPr/>
        </p:nvSpPr>
        <p:spPr>
          <a:xfrm>
            <a:off x="140112" y="152400"/>
            <a:ext cx="4461384" cy="1700465"/>
          </a:xfrm>
          <a:prstGeom prst="rightArrowCallout">
            <a:avLst>
              <a:gd name="adj1" fmla="val 12858"/>
              <a:gd name="adj2" fmla="val 16327"/>
              <a:gd name="adj3" fmla="val 17194"/>
              <a:gd name="adj4" fmla="val 90471"/>
            </a:avLst>
          </a:prstGeom>
          <a:gradFill flip="none" rotWithShape="1">
            <a:gsLst>
              <a:gs pos="0">
                <a:schemeClr val="accent1">
                  <a:tint val="66000"/>
                  <a:satMod val="160000"/>
                  <a:alpha val="35000"/>
                </a:schemeClr>
              </a:gs>
              <a:gs pos="75000">
                <a:schemeClr val="accent1">
                  <a:tint val="44500"/>
                  <a:satMod val="160000"/>
                  <a:alpha val="55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14523" y="2738735"/>
            <a:ext cx="1457277" cy="461665"/>
          </a:xfrm>
          <a:prstGeom prst="rect">
            <a:avLst/>
          </a:prstGeom>
          <a:noFill/>
        </p:spPr>
        <p:txBody>
          <a:bodyPr wrap="square" rtlCol="0">
            <a:spAutoFit/>
          </a:bodyPr>
          <a:lstStyle/>
          <a:p>
            <a:pPr algn="ctr"/>
            <a:r>
              <a:rPr lang="en-US" sz="2400" dirty="0">
                <a:latin typeface="Cooper Black" panose="0208090404030B020404" pitchFamily="18" charset="0"/>
              </a:rPr>
              <a:t>Psalm 2</a:t>
            </a:r>
          </a:p>
        </p:txBody>
      </p:sp>
      <p:cxnSp>
        <p:nvCxnSpPr>
          <p:cNvPr id="7" name="Straight Connector 6"/>
          <p:cNvCxnSpPr/>
          <p:nvPr/>
        </p:nvCxnSpPr>
        <p:spPr>
          <a:xfrm>
            <a:off x="304800" y="533400"/>
            <a:ext cx="37338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729141" y="533400"/>
            <a:ext cx="2805259"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304800" y="838200"/>
            <a:ext cx="37338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4419600" y="838200"/>
            <a:ext cx="37338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81000" y="1189704"/>
            <a:ext cx="37338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343400" y="1189704"/>
            <a:ext cx="42672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4800" y="1524000"/>
            <a:ext cx="37338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43400" y="1524000"/>
            <a:ext cx="4191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 y="1814052"/>
            <a:ext cx="37338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4495800" y="1814052"/>
            <a:ext cx="4191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03780" y="3581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s-ES" sz="2200" b="0" baseline="0" dirty="0"/>
              <a:t>¿Por qué se amotinan las gentes</a:t>
            </a:r>
            <a:br>
              <a:rPr lang="es-ES" sz="2200" baseline="0" dirty="0"/>
            </a:br>
            <a:r>
              <a:rPr lang="es-ES" sz="2200" b="0" baseline="0" dirty="0"/>
              <a:t>y los pueblos piensan cosas vanas?</a:t>
            </a:r>
            <a:br>
              <a:rPr lang="es-ES" sz="2200" baseline="0" dirty="0"/>
            </a:br>
            <a:r>
              <a:rPr lang="es-ES" sz="2200" dirty="0"/>
              <a:t>2</a:t>
            </a:r>
            <a:r>
              <a:rPr lang="es-ES" sz="2200" baseline="0" dirty="0"/>
              <a:t> </a:t>
            </a:r>
            <a:r>
              <a:rPr lang="es-ES" sz="2200" b="0" baseline="0" dirty="0"/>
              <a:t>Se levantarán los reyes de la tierra,</a:t>
            </a:r>
            <a:br>
              <a:rPr lang="es-ES" sz="2200" baseline="0" dirty="0"/>
            </a:br>
            <a:r>
              <a:rPr lang="es-ES" sz="2200" b="0" baseline="0" dirty="0"/>
              <a:t>y príncipes conspirarán</a:t>
            </a:r>
            <a:br>
              <a:rPr lang="es-ES" sz="2200" baseline="0" dirty="0"/>
            </a:br>
            <a:r>
              <a:rPr lang="es-ES" sz="2200" b="0" baseline="0" dirty="0"/>
              <a:t>contra Jehová y contra su ungido, diciendo:</a:t>
            </a:r>
            <a:br>
              <a:rPr lang="es-ES" sz="2200" baseline="0" dirty="0"/>
            </a:br>
            <a:r>
              <a:rPr lang="es-ES" sz="2200" dirty="0"/>
              <a:t>3</a:t>
            </a:r>
            <a:r>
              <a:rPr lang="es-ES" sz="2200" baseline="0" dirty="0"/>
              <a:t> </a:t>
            </a:r>
            <a:r>
              <a:rPr lang="es-ES" sz="2200" b="0" baseline="0" dirty="0"/>
              <a:t>«Rompamos sus ligaduras</a:t>
            </a:r>
            <a:br>
              <a:rPr lang="es-ES" sz="2200" baseline="0" dirty="0"/>
            </a:br>
            <a:r>
              <a:rPr lang="es-ES" sz="2200" b="0" baseline="0" dirty="0"/>
              <a:t>y echemos de nosotros sus cuerdas.»</a:t>
            </a:r>
            <a:endParaRPr lang="en-US" sz="2200" b="0" baseline="0" dirty="0"/>
          </a:p>
        </p:txBody>
      </p:sp>
      <p:sp>
        <p:nvSpPr>
          <p:cNvPr id="30" name="TextBox 29"/>
          <p:cNvSpPr txBox="1"/>
          <p:nvPr/>
        </p:nvSpPr>
        <p:spPr>
          <a:xfrm>
            <a:off x="1507687" y="6167735"/>
            <a:ext cx="1729226" cy="461665"/>
          </a:xfrm>
          <a:prstGeom prst="rect">
            <a:avLst/>
          </a:prstGeom>
          <a:noFill/>
        </p:spPr>
        <p:txBody>
          <a:bodyPr wrap="square" rtlCol="0">
            <a:spAutoFit/>
          </a:bodyPr>
          <a:lstStyle/>
          <a:p>
            <a:pPr algn="ctr"/>
            <a:r>
              <a:rPr lang="en-US" sz="2400" dirty="0" err="1">
                <a:latin typeface="Cooper Black" panose="0208090404030B020404" pitchFamily="18" charset="0"/>
              </a:rPr>
              <a:t>Salmos</a:t>
            </a:r>
            <a:r>
              <a:rPr lang="en-US" sz="2400" dirty="0">
                <a:latin typeface="Cooper Black" panose="0208090404030B020404" pitchFamily="18" charset="0"/>
              </a:rPr>
              <a:t> 2</a:t>
            </a:r>
          </a:p>
        </p:txBody>
      </p:sp>
      <p:sp>
        <p:nvSpPr>
          <p:cNvPr id="31" name="TextBox 30"/>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los reyes de la tierra</a:t>
            </a:r>
            <a:br>
              <a:rPr lang="es-ES" sz="2200" dirty="0"/>
            </a:br>
            <a:r>
              <a:rPr lang="es-ES" sz="2200" dirty="0"/>
              <a:t>y los príncipes se juntaron en uno</a:t>
            </a:r>
            <a:br>
              <a:rPr lang="es-ES" sz="2200" dirty="0"/>
            </a:br>
            <a:r>
              <a:rPr lang="es-ES" sz="2200" dirty="0"/>
              <a:t>contra el Señor y contra su Cristo.”</a:t>
            </a:r>
          </a:p>
          <a:p>
            <a:r>
              <a:rPr lang="es-ES" sz="2200" b="1" baseline="30000" dirty="0"/>
              <a:t>27 </a:t>
            </a:r>
            <a:r>
              <a:rPr lang="es-ES" sz="2200" dirty="0"/>
              <a:t>»Y verdaderamente se unieron en esta ciudad Herodes y Poncio Pilato, con los gentiles y el pueblo de Israel, contra tu santo Hijo Jesús, a quien ungiste</a:t>
            </a:r>
            <a:r>
              <a:rPr lang="en-US" sz="2200" dirty="0"/>
              <a:t>”</a:t>
            </a:r>
          </a:p>
        </p:txBody>
      </p:sp>
      <p:sp>
        <p:nvSpPr>
          <p:cNvPr id="32" name="Flowchart: Process 31"/>
          <p:cNvSpPr/>
          <p:nvPr/>
        </p:nvSpPr>
        <p:spPr>
          <a:xfrm>
            <a:off x="3886200" y="3581400"/>
            <a:ext cx="5181600" cy="1700465"/>
          </a:xfrm>
          <a:prstGeom prst="flowChartProcess">
            <a:avLst/>
          </a:prstGeom>
          <a:solidFill>
            <a:schemeClr val="tx2">
              <a:lumMod val="60000"/>
              <a:lumOff val="40000"/>
              <a:alpha val="4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3" name="Straight Connector 32"/>
          <p:cNvCxnSpPr/>
          <p:nvPr/>
        </p:nvCxnSpPr>
        <p:spPr>
          <a:xfrm>
            <a:off x="398318" y="3962400"/>
            <a:ext cx="3394364"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652941" y="3935896"/>
            <a:ext cx="2805259"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98318" y="4267200"/>
            <a:ext cx="3394364"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4114800" y="4267200"/>
            <a:ext cx="37338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434762" y="4618704"/>
            <a:ext cx="3394364"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038600" y="4608444"/>
            <a:ext cx="3879273"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228600" y="4953000"/>
            <a:ext cx="2550235"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080164" y="4953000"/>
            <a:ext cx="3463636"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326102" y="5243052"/>
            <a:ext cx="3394364"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4038600" y="5243052"/>
            <a:ext cx="4191000" cy="0"/>
          </a:xfrm>
          <a:prstGeom prst="line">
            <a:avLst/>
          </a:prstGeom>
          <a:ln>
            <a:solidFill>
              <a:schemeClr val="tx2">
                <a:lumMod val="50000"/>
              </a:schemeClr>
            </a:solidFill>
          </a:ln>
        </p:spPr>
        <p:style>
          <a:lnRef idx="1">
            <a:schemeClr val="accent1"/>
          </a:lnRef>
          <a:fillRef idx="0">
            <a:schemeClr val="accent1"/>
          </a:fillRef>
          <a:effectRef idx="0">
            <a:schemeClr val="accent1"/>
          </a:effectRef>
          <a:fontRef idx="minor">
            <a:schemeClr val="tx1"/>
          </a:fontRef>
        </p:style>
      </p:cxnSp>
      <p:sp>
        <p:nvSpPr>
          <p:cNvPr id="43" name="Right Arrow Callout 42"/>
          <p:cNvSpPr/>
          <p:nvPr/>
        </p:nvSpPr>
        <p:spPr>
          <a:xfrm>
            <a:off x="152400" y="3583839"/>
            <a:ext cx="4114800" cy="1700465"/>
          </a:xfrm>
          <a:prstGeom prst="rightArrowCallout">
            <a:avLst>
              <a:gd name="adj1" fmla="val 12858"/>
              <a:gd name="adj2" fmla="val 16327"/>
              <a:gd name="adj3" fmla="val 17194"/>
              <a:gd name="adj4" fmla="val 90471"/>
            </a:avLst>
          </a:prstGeom>
          <a:gradFill flip="none" rotWithShape="1">
            <a:gsLst>
              <a:gs pos="0">
                <a:schemeClr val="accent1">
                  <a:tint val="66000"/>
                  <a:satMod val="160000"/>
                  <a:alpha val="35000"/>
                </a:schemeClr>
              </a:gs>
              <a:gs pos="75000">
                <a:schemeClr val="accent1">
                  <a:tint val="44500"/>
                  <a:satMod val="160000"/>
                  <a:alpha val="55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1971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1" presetClass="entr" presetSubtype="0"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32"/>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left)">
                                      <p:cBhvr>
                                        <p:cTn id="20" dur="500"/>
                                        <p:tgtEl>
                                          <p:spTgt spid="7"/>
                                        </p:tgtEl>
                                      </p:cBhvr>
                                    </p:animEffect>
                                  </p:childTnLst>
                                </p:cTn>
                              </p:par>
                              <p:par>
                                <p:cTn id="21" presetID="22" presetClass="entr" presetSubtype="8" fill="hold" nodeType="with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500"/>
                            </p:stCondLst>
                            <p:childTnLst>
                              <p:par>
                                <p:cTn id="25" presetID="2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wipe(left)">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nodeType="with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500"/>
                                        <p:tgtEl>
                                          <p:spTgt spid="14"/>
                                        </p:tgtEl>
                                      </p:cBhvr>
                                    </p:animEffect>
                                  </p:childTnLst>
                                </p:cTn>
                              </p:par>
                              <p:par>
                                <p:cTn id="43" presetID="22" presetClass="entr" presetSubtype="8" fill="hold" nodeType="with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wipe(left)">
                                      <p:cBhvr>
                                        <p:cTn id="45" dur="500"/>
                                        <p:tgtEl>
                                          <p:spTgt spid="3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par>
                                <p:cTn id="51" presetID="22" presetClass="entr" presetSubtype="8" fill="hold" nodeType="with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left)">
                                      <p:cBhvr>
                                        <p:cTn id="53" dur="500"/>
                                        <p:tgtEl>
                                          <p:spTgt spid="37"/>
                                        </p:tgtEl>
                                      </p:cBhvr>
                                    </p:animEffect>
                                  </p:childTnLst>
                                </p:cTn>
                              </p:par>
                            </p:childTnLst>
                          </p:cTn>
                        </p:par>
                        <p:par>
                          <p:cTn id="54" fill="hold">
                            <p:stCondLst>
                              <p:cond delay="500"/>
                            </p:stCondLst>
                            <p:childTnLst>
                              <p:par>
                                <p:cTn id="55" presetID="22" presetClass="entr" presetSubtype="8"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left)">
                                      <p:cBhvr>
                                        <p:cTn id="57" dur="500"/>
                                        <p:tgtEl>
                                          <p:spTgt spid="16"/>
                                        </p:tgtEl>
                                      </p:cBhvr>
                                    </p:animEffect>
                                  </p:childTnLst>
                                </p:cTn>
                              </p:par>
                              <p:par>
                                <p:cTn id="58" presetID="22" presetClass="entr" presetSubtype="8" fill="hold" nodeType="with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500"/>
                                        <p:tgtEl>
                                          <p:spTgt spid="38"/>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wipe(left)">
                                      <p:cBhvr>
                                        <p:cTn id="65" dur="500"/>
                                        <p:tgtEl>
                                          <p:spTgt spid="17"/>
                                        </p:tgtEl>
                                      </p:cBhvr>
                                    </p:animEffect>
                                  </p:childTnLst>
                                </p:cTn>
                              </p:par>
                              <p:par>
                                <p:cTn id="66" presetID="22" presetClass="entr" presetSubtype="8" fill="hold" nodeType="with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wipe(left)">
                                      <p:cBhvr>
                                        <p:cTn id="68" dur="500"/>
                                        <p:tgtEl>
                                          <p:spTgt spid="39"/>
                                        </p:tgtEl>
                                      </p:cBhvr>
                                    </p:animEffect>
                                  </p:childTnLst>
                                </p:cTn>
                              </p:par>
                            </p:childTnLst>
                          </p:cTn>
                        </p:par>
                        <p:par>
                          <p:cTn id="69" fill="hold">
                            <p:stCondLst>
                              <p:cond delay="500"/>
                            </p:stCondLst>
                            <p:childTnLst>
                              <p:par>
                                <p:cTn id="70" presetID="22" presetClass="entr" presetSubtype="8" fill="hold" nodeType="after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wipe(left)">
                                      <p:cBhvr>
                                        <p:cTn id="72" dur="500"/>
                                        <p:tgtEl>
                                          <p:spTgt spid="18"/>
                                        </p:tgtEl>
                                      </p:cBhvr>
                                    </p:animEffect>
                                  </p:childTnLst>
                                </p:cTn>
                              </p:par>
                              <p:par>
                                <p:cTn id="73" presetID="22" presetClass="entr" presetSubtype="8" fill="hold" nodeType="with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wipe(left)">
                                      <p:cBhvr>
                                        <p:cTn id="75" dur="500"/>
                                        <p:tgtEl>
                                          <p:spTgt spid="40"/>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20"/>
                                        </p:tgtEl>
                                        <p:attrNameLst>
                                          <p:attrName>style.visibility</p:attrName>
                                        </p:attrNameLst>
                                      </p:cBhvr>
                                      <p:to>
                                        <p:strVal val="visible"/>
                                      </p:to>
                                    </p:set>
                                    <p:animEffect transition="in" filter="wipe(left)">
                                      <p:cBhvr>
                                        <p:cTn id="80" dur="500"/>
                                        <p:tgtEl>
                                          <p:spTgt spid="20"/>
                                        </p:tgtEl>
                                      </p:cBhvr>
                                    </p:animEffect>
                                  </p:childTnLst>
                                </p:cTn>
                              </p:par>
                              <p:par>
                                <p:cTn id="81" presetID="22" presetClass="entr" presetSubtype="8" fill="hold" nodeType="withEffect">
                                  <p:stCondLst>
                                    <p:cond delay="0"/>
                                  </p:stCondLst>
                                  <p:childTnLst>
                                    <p:set>
                                      <p:cBhvr>
                                        <p:cTn id="82" dur="1" fill="hold">
                                          <p:stCondLst>
                                            <p:cond delay="0"/>
                                          </p:stCondLst>
                                        </p:cTn>
                                        <p:tgtEl>
                                          <p:spTgt spid="41"/>
                                        </p:tgtEl>
                                        <p:attrNameLst>
                                          <p:attrName>style.visibility</p:attrName>
                                        </p:attrNameLst>
                                      </p:cBhvr>
                                      <p:to>
                                        <p:strVal val="visible"/>
                                      </p:to>
                                    </p:set>
                                    <p:animEffect transition="in" filter="wipe(left)">
                                      <p:cBhvr>
                                        <p:cTn id="83" dur="500"/>
                                        <p:tgtEl>
                                          <p:spTgt spid="41"/>
                                        </p:tgtEl>
                                      </p:cBhvr>
                                    </p:animEffect>
                                  </p:childTnLst>
                                </p:cTn>
                              </p:par>
                            </p:childTnLst>
                          </p:cTn>
                        </p:par>
                        <p:par>
                          <p:cTn id="84" fill="hold">
                            <p:stCondLst>
                              <p:cond delay="500"/>
                            </p:stCondLst>
                            <p:childTnLst>
                              <p:par>
                                <p:cTn id="85" presetID="22" presetClass="entr" presetSubtype="8" fill="hold" nodeType="afterEffect">
                                  <p:stCondLst>
                                    <p:cond delay="0"/>
                                  </p:stCondLst>
                                  <p:childTnLst>
                                    <p:set>
                                      <p:cBhvr>
                                        <p:cTn id="86" dur="1" fill="hold">
                                          <p:stCondLst>
                                            <p:cond delay="0"/>
                                          </p:stCondLst>
                                        </p:cTn>
                                        <p:tgtEl>
                                          <p:spTgt spid="21"/>
                                        </p:tgtEl>
                                        <p:attrNameLst>
                                          <p:attrName>style.visibility</p:attrName>
                                        </p:attrNameLst>
                                      </p:cBhvr>
                                      <p:to>
                                        <p:strVal val="visible"/>
                                      </p:to>
                                    </p:set>
                                    <p:animEffect transition="in" filter="wipe(left)">
                                      <p:cBhvr>
                                        <p:cTn id="87" dur="500"/>
                                        <p:tgtEl>
                                          <p:spTgt spid="21"/>
                                        </p:tgtEl>
                                      </p:cBhvr>
                                    </p:animEffect>
                                  </p:childTnLst>
                                </p:cTn>
                              </p:par>
                              <p:par>
                                <p:cTn id="88" presetID="22" presetClass="entr" presetSubtype="8" fill="hold" nodeType="withEffect">
                                  <p:stCondLst>
                                    <p:cond delay="0"/>
                                  </p:stCondLst>
                                  <p:childTnLst>
                                    <p:set>
                                      <p:cBhvr>
                                        <p:cTn id="89" dur="1" fill="hold">
                                          <p:stCondLst>
                                            <p:cond delay="0"/>
                                          </p:stCondLst>
                                        </p:cTn>
                                        <p:tgtEl>
                                          <p:spTgt spid="42"/>
                                        </p:tgtEl>
                                        <p:attrNameLst>
                                          <p:attrName>style.visibility</p:attrName>
                                        </p:attrNameLst>
                                      </p:cBhvr>
                                      <p:to>
                                        <p:strVal val="visible"/>
                                      </p:to>
                                    </p:set>
                                    <p:animEffect transition="in" filter="wipe(left)">
                                      <p:cBhvr>
                                        <p:cTn id="9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3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los reyes de la tierra</a:t>
            </a:r>
            <a:br>
              <a:rPr lang="es-ES" sz="2200" dirty="0"/>
            </a:br>
            <a:r>
              <a:rPr lang="es-ES" sz="2200" dirty="0"/>
              <a:t>y los príncipes se juntaron en uno</a:t>
            </a:r>
            <a:br>
              <a:rPr lang="es-ES" sz="2200" dirty="0"/>
            </a:br>
            <a:r>
              <a:rPr lang="es-ES" sz="2200" dirty="0"/>
              <a:t>contra el Señor y contra </a:t>
            </a:r>
            <a:r>
              <a:rPr lang="es-ES" sz="2200" b="1" u="sng" dirty="0"/>
              <a:t>su Cristo</a:t>
            </a:r>
            <a:r>
              <a:rPr lang="es-ES" sz="2200" dirty="0"/>
              <a:t>.”</a:t>
            </a:r>
          </a:p>
          <a:p>
            <a:r>
              <a:rPr lang="es-ES" sz="2200" b="1" baseline="30000" dirty="0"/>
              <a:t>27 </a:t>
            </a:r>
            <a:r>
              <a:rPr lang="es-ES" sz="2200" dirty="0"/>
              <a:t>»Y verdaderamente se unieron en esta ciudad Herodes y Poncio Pilato, con los gentiles y el pueblo de Israel, contra tu santo Hijo Jesús, a quien ungiste</a:t>
            </a:r>
            <a:r>
              <a:rPr lang="en-US" sz="2200" dirty="0"/>
              <a:t>”</a:t>
            </a:r>
          </a:p>
        </p:txBody>
      </p:sp>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1" baseline="30000" dirty="0"/>
              <a:t>26 </a:t>
            </a:r>
            <a:r>
              <a:rPr lang="en-US" sz="2200" dirty="0"/>
              <a:t>‘</a:t>
            </a:r>
            <a:r>
              <a:rPr lang="en-US" sz="2200" cap="small" dirty="0"/>
              <a:t>The kings of the earth</a:t>
            </a:r>
            <a:r>
              <a:rPr lang="en-US" sz="2200" dirty="0"/>
              <a:t> </a:t>
            </a:r>
            <a:r>
              <a:rPr lang="en-US" sz="2200" cap="small" dirty="0"/>
              <a:t>took their stand</a:t>
            </a:r>
            <a:r>
              <a:rPr lang="en-US" sz="2200" dirty="0"/>
              <a:t>,</a:t>
            </a:r>
            <a:br>
              <a:rPr lang="en-US" sz="2200" dirty="0"/>
            </a:br>
            <a:r>
              <a:rPr lang="en-US" sz="2200" cap="small" dirty="0"/>
              <a:t>And the rulers were gathered together</a:t>
            </a:r>
            <a:br>
              <a:rPr lang="en-US" sz="2200" dirty="0"/>
            </a:br>
            <a:r>
              <a:rPr lang="en-US" sz="2200" cap="small" dirty="0"/>
              <a:t>Against the Lord and against </a:t>
            </a:r>
            <a:r>
              <a:rPr lang="en-US" sz="2200" b="1" u="sng" cap="small" dirty="0"/>
              <a:t>His</a:t>
            </a:r>
            <a:r>
              <a:rPr lang="en-US" sz="2200" b="1" u="sng" dirty="0"/>
              <a:t> </a:t>
            </a:r>
            <a:r>
              <a:rPr lang="en-US" sz="2200" b="1" u="sng" cap="small" dirty="0"/>
              <a:t>Christ</a:t>
            </a:r>
            <a:r>
              <a:rPr lang="en-US" sz="2200" dirty="0"/>
              <a:t>.’</a:t>
            </a:r>
          </a:p>
          <a:p>
            <a:r>
              <a:rPr lang="en-US" sz="2100" b="1" baseline="30000" dirty="0"/>
              <a:t>27 </a:t>
            </a:r>
            <a:r>
              <a:rPr lang="en-US" sz="2100" dirty="0"/>
              <a:t>For truly in this city there were gathered together against Your holy servant Jesus, whom You anointed, both Herod and Pontius Pilate, along with the Gentiles and the peoples of Israel”</a:t>
            </a:r>
          </a:p>
        </p:txBody>
      </p:sp>
      <p:sp>
        <p:nvSpPr>
          <p:cNvPr id="8" name="TextBox 7"/>
          <p:cNvSpPr txBox="1"/>
          <p:nvPr/>
        </p:nvSpPr>
        <p:spPr>
          <a:xfrm>
            <a:off x="1514523" y="2738735"/>
            <a:ext cx="1457277" cy="461665"/>
          </a:xfrm>
          <a:prstGeom prst="rect">
            <a:avLst/>
          </a:prstGeom>
          <a:noFill/>
        </p:spPr>
        <p:txBody>
          <a:bodyPr wrap="square" rtlCol="0">
            <a:spAutoFit/>
          </a:bodyPr>
          <a:lstStyle/>
          <a:p>
            <a:pPr algn="ctr"/>
            <a:r>
              <a:rPr lang="en-US" sz="2400" dirty="0">
                <a:latin typeface="Cooper Black" panose="0208090404030B020404" pitchFamily="18" charset="0"/>
              </a:rPr>
              <a:t>Psalm 2</a:t>
            </a:r>
          </a:p>
        </p:txBody>
      </p:sp>
      <p:sp>
        <p:nvSpPr>
          <p:cNvPr id="6" name="TextBox 5"/>
          <p:cNvSpPr txBox="1"/>
          <p:nvPr/>
        </p:nvSpPr>
        <p:spPr>
          <a:xfrm>
            <a:off x="110616" y="152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n-US" sz="2200" dirty="0"/>
              <a:t>1  </a:t>
            </a:r>
            <a:r>
              <a:rPr lang="en-US" sz="2200" b="0" baseline="0" dirty="0"/>
              <a:t>Why are the nations in an uproar</a:t>
            </a:r>
            <a:br>
              <a:rPr lang="en-US" sz="2200" b="0" baseline="0" dirty="0"/>
            </a:br>
            <a:r>
              <a:rPr lang="en-US" sz="2200" b="0" baseline="0" dirty="0"/>
              <a:t>And the peoples devising a vain thing?</a:t>
            </a:r>
            <a:br>
              <a:rPr lang="en-US" sz="2200" b="0" baseline="0" dirty="0"/>
            </a:br>
            <a:r>
              <a:rPr lang="en-US" sz="2200" dirty="0"/>
              <a:t>2</a:t>
            </a:r>
            <a:r>
              <a:rPr lang="en-US" sz="2200" b="0" baseline="0" dirty="0"/>
              <a:t> The kings of the earth take their stand</a:t>
            </a:r>
            <a:br>
              <a:rPr lang="en-US" sz="2200" b="0" baseline="0" dirty="0"/>
            </a:br>
            <a:r>
              <a:rPr lang="en-US" sz="2200" b="0" baseline="0" dirty="0"/>
              <a:t>And the rulers take counsel together</a:t>
            </a:r>
            <a:br>
              <a:rPr lang="en-US" sz="2200" b="0" baseline="0" dirty="0"/>
            </a:br>
            <a:r>
              <a:rPr lang="en-US" sz="2200" b="0" baseline="0" dirty="0"/>
              <a:t>Against the Lord and against </a:t>
            </a:r>
            <a:r>
              <a:rPr lang="en-US" sz="2200" u="sng" baseline="0" dirty="0"/>
              <a:t>His Anointed</a:t>
            </a:r>
            <a:r>
              <a:rPr lang="en-US" sz="2200" b="0" baseline="0" dirty="0"/>
              <a:t>, saying,</a:t>
            </a:r>
            <a:br>
              <a:rPr lang="en-US" sz="2200" dirty="0"/>
            </a:br>
            <a:r>
              <a:rPr lang="en-US" sz="2200" dirty="0"/>
              <a:t>3 </a:t>
            </a:r>
            <a:r>
              <a:rPr lang="en-US" sz="2200" b="0" baseline="0" dirty="0"/>
              <a:t>“Let us tear their fetters apart</a:t>
            </a:r>
            <a:br>
              <a:rPr lang="en-US" sz="2200" b="0" baseline="0" dirty="0"/>
            </a:br>
            <a:r>
              <a:rPr lang="en-US" sz="2200" b="0" baseline="0" dirty="0"/>
              <a:t>And cast away their cords from us!”</a:t>
            </a:r>
          </a:p>
        </p:txBody>
      </p:sp>
      <p:sp>
        <p:nvSpPr>
          <p:cNvPr id="19" name="Right Arrow Callout 18"/>
          <p:cNvSpPr/>
          <p:nvPr/>
        </p:nvSpPr>
        <p:spPr>
          <a:xfrm>
            <a:off x="3426542" y="1486710"/>
            <a:ext cx="4055806" cy="447786"/>
          </a:xfrm>
          <a:prstGeom prst="rightArrowCallout">
            <a:avLst>
              <a:gd name="adj1" fmla="val 45620"/>
              <a:gd name="adj2" fmla="val 36089"/>
              <a:gd name="adj3" fmla="val 66598"/>
              <a:gd name="adj4" fmla="val 40710"/>
            </a:avLst>
          </a:prstGeom>
          <a:gradFill flip="none" rotWithShape="1">
            <a:gsLst>
              <a:gs pos="0">
                <a:schemeClr val="accent1">
                  <a:tint val="66000"/>
                  <a:satMod val="160000"/>
                  <a:alpha val="30000"/>
                </a:schemeClr>
              </a:gs>
              <a:gs pos="75000">
                <a:schemeClr val="accent1">
                  <a:tint val="44500"/>
                  <a:satMod val="160000"/>
                  <a:alpha val="5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03780" y="3581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s-ES" sz="2200" b="0" baseline="0" dirty="0"/>
              <a:t>¿Por qué se amotinan las gentes</a:t>
            </a:r>
            <a:br>
              <a:rPr lang="es-ES" sz="2200" baseline="0" dirty="0"/>
            </a:br>
            <a:r>
              <a:rPr lang="es-ES" sz="2200" b="0" baseline="0" dirty="0"/>
              <a:t>y los pueblos piensan cosas vanas?</a:t>
            </a:r>
            <a:br>
              <a:rPr lang="es-ES" sz="2200" baseline="0" dirty="0"/>
            </a:br>
            <a:r>
              <a:rPr lang="es-ES" sz="2200" dirty="0"/>
              <a:t>2</a:t>
            </a:r>
            <a:r>
              <a:rPr lang="es-ES" sz="2200" baseline="0" dirty="0"/>
              <a:t> </a:t>
            </a:r>
            <a:r>
              <a:rPr lang="es-ES" sz="2200" b="0" baseline="0" dirty="0"/>
              <a:t>Se levantarán los reyes de la tierra,</a:t>
            </a:r>
            <a:br>
              <a:rPr lang="es-ES" sz="2200" baseline="0" dirty="0"/>
            </a:br>
            <a:r>
              <a:rPr lang="es-ES" sz="2200" b="0" baseline="0" dirty="0"/>
              <a:t>y príncipes conspirarán</a:t>
            </a:r>
            <a:br>
              <a:rPr lang="es-ES" sz="2200" baseline="0" dirty="0"/>
            </a:br>
            <a:r>
              <a:rPr lang="es-ES" sz="2200" b="0" baseline="0" dirty="0"/>
              <a:t>contra Jehová y contra </a:t>
            </a:r>
            <a:r>
              <a:rPr lang="es-ES" sz="2200" u="sng" baseline="0" dirty="0"/>
              <a:t>su ungido</a:t>
            </a:r>
            <a:r>
              <a:rPr lang="es-ES" sz="2200" b="0" baseline="0" dirty="0"/>
              <a:t>, diciendo:</a:t>
            </a:r>
            <a:br>
              <a:rPr lang="es-ES" sz="2200" baseline="0" dirty="0"/>
            </a:br>
            <a:r>
              <a:rPr lang="es-ES" sz="2200" dirty="0"/>
              <a:t>3</a:t>
            </a:r>
            <a:r>
              <a:rPr lang="es-ES" sz="2200" baseline="0" dirty="0"/>
              <a:t> </a:t>
            </a:r>
            <a:r>
              <a:rPr lang="es-ES" sz="2200" b="0" baseline="0" dirty="0"/>
              <a:t>«Rompamos sus ligaduras</a:t>
            </a:r>
            <a:br>
              <a:rPr lang="es-ES" sz="2200" baseline="0" dirty="0"/>
            </a:br>
            <a:r>
              <a:rPr lang="es-ES" sz="2200" b="0" baseline="0" dirty="0"/>
              <a:t>y echemos de nosotros sus cuerdas.»</a:t>
            </a:r>
            <a:endParaRPr lang="en-US" sz="2200" b="0" baseline="0" dirty="0"/>
          </a:p>
        </p:txBody>
      </p:sp>
      <p:sp>
        <p:nvSpPr>
          <p:cNvPr id="16" name="TextBox 15"/>
          <p:cNvSpPr txBox="1"/>
          <p:nvPr/>
        </p:nvSpPr>
        <p:spPr>
          <a:xfrm>
            <a:off x="1507687" y="6167735"/>
            <a:ext cx="1729226" cy="461665"/>
          </a:xfrm>
          <a:prstGeom prst="rect">
            <a:avLst/>
          </a:prstGeom>
          <a:noFill/>
        </p:spPr>
        <p:txBody>
          <a:bodyPr wrap="square" rtlCol="0">
            <a:spAutoFit/>
          </a:bodyPr>
          <a:lstStyle/>
          <a:p>
            <a:pPr algn="ctr"/>
            <a:r>
              <a:rPr lang="en-US" sz="2400" dirty="0" err="1">
                <a:latin typeface="Cooper Black" panose="0208090404030B020404" pitchFamily="18" charset="0"/>
              </a:rPr>
              <a:t>Salmos</a:t>
            </a:r>
            <a:r>
              <a:rPr lang="en-US" sz="2400" dirty="0">
                <a:latin typeface="Cooper Black" panose="0208090404030B020404" pitchFamily="18" charset="0"/>
              </a:rPr>
              <a:t> 2</a:t>
            </a:r>
          </a:p>
        </p:txBody>
      </p:sp>
      <p:sp>
        <p:nvSpPr>
          <p:cNvPr id="18" name="Right Arrow Callout 17"/>
          <p:cNvSpPr/>
          <p:nvPr/>
        </p:nvSpPr>
        <p:spPr>
          <a:xfrm>
            <a:off x="2782956" y="4935910"/>
            <a:ext cx="3886200" cy="447786"/>
          </a:xfrm>
          <a:prstGeom prst="rightArrowCallout">
            <a:avLst>
              <a:gd name="adj1" fmla="val 45620"/>
              <a:gd name="adj2" fmla="val 36089"/>
              <a:gd name="adj3" fmla="val 66598"/>
              <a:gd name="adj4" fmla="val 27752"/>
            </a:avLst>
          </a:prstGeom>
          <a:gradFill flip="none" rotWithShape="1">
            <a:gsLst>
              <a:gs pos="0">
                <a:schemeClr val="accent1">
                  <a:tint val="66000"/>
                  <a:satMod val="160000"/>
                  <a:alpha val="30000"/>
                </a:schemeClr>
              </a:gs>
              <a:gs pos="75000">
                <a:schemeClr val="accent1">
                  <a:tint val="44500"/>
                  <a:satMod val="160000"/>
                  <a:alpha val="5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438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wipe(left)">
                                      <p:cBhvr>
                                        <p:cTn id="1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los reyes de la tierra</a:t>
            </a:r>
            <a:br>
              <a:rPr lang="es-ES" sz="2200" dirty="0"/>
            </a:br>
            <a:r>
              <a:rPr lang="es-ES" sz="2200" dirty="0"/>
              <a:t>y los príncipes se juntaron en uno</a:t>
            </a:r>
            <a:br>
              <a:rPr lang="es-ES" sz="2200" dirty="0"/>
            </a:br>
            <a:r>
              <a:rPr lang="es-ES" sz="2200" dirty="0"/>
              <a:t>contra el Señor y contra </a:t>
            </a:r>
            <a:r>
              <a:rPr lang="es-ES" sz="2200" b="1" u="sng" dirty="0"/>
              <a:t>su Cristo</a:t>
            </a:r>
            <a:r>
              <a:rPr lang="es-ES" sz="2200" dirty="0"/>
              <a:t>.”</a:t>
            </a:r>
          </a:p>
          <a:p>
            <a:r>
              <a:rPr lang="es-ES" sz="2200" b="1" baseline="30000" dirty="0"/>
              <a:t>27 </a:t>
            </a:r>
            <a:r>
              <a:rPr lang="es-ES" sz="2200" dirty="0"/>
              <a:t>»Y verdaderamente se unieron en esta ciudad Herodes y Poncio Pilato, con los gentiles y el pueblo de Israel, contra </a:t>
            </a:r>
            <a:r>
              <a:rPr lang="es-ES" sz="2200" b="1" u="sng" dirty="0"/>
              <a:t>tu santo Hijo Jesús</a:t>
            </a:r>
            <a:r>
              <a:rPr lang="es-ES" sz="2200" dirty="0"/>
              <a:t>, a quien ungiste</a:t>
            </a:r>
            <a:r>
              <a:rPr lang="en-US" sz="2200" dirty="0"/>
              <a:t>”</a:t>
            </a:r>
          </a:p>
        </p:txBody>
      </p:sp>
      <p:sp>
        <p:nvSpPr>
          <p:cNvPr id="12" name="TextBox 11"/>
          <p:cNvSpPr txBox="1"/>
          <p:nvPr/>
        </p:nvSpPr>
        <p:spPr>
          <a:xfrm>
            <a:off x="103780" y="3581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s-ES" sz="2200" b="0" baseline="0" dirty="0"/>
              <a:t>¿Por qué se amotinan las gentes</a:t>
            </a:r>
            <a:br>
              <a:rPr lang="es-ES" sz="2200" baseline="0" dirty="0"/>
            </a:br>
            <a:r>
              <a:rPr lang="es-ES" sz="2200" b="0" baseline="0" dirty="0"/>
              <a:t>y los pueblos piensan cosas vanas?</a:t>
            </a:r>
            <a:br>
              <a:rPr lang="es-ES" sz="2200" baseline="0" dirty="0"/>
            </a:br>
            <a:r>
              <a:rPr lang="es-ES" sz="2200" dirty="0"/>
              <a:t>2</a:t>
            </a:r>
            <a:r>
              <a:rPr lang="es-ES" sz="2200" baseline="0" dirty="0"/>
              <a:t> </a:t>
            </a:r>
            <a:r>
              <a:rPr lang="es-ES" sz="2200" b="0" baseline="0" dirty="0"/>
              <a:t>Se levantarán los reyes de la tierra,</a:t>
            </a:r>
            <a:br>
              <a:rPr lang="es-ES" sz="2200" baseline="0" dirty="0"/>
            </a:br>
            <a:r>
              <a:rPr lang="es-ES" sz="2200" b="0" baseline="0" dirty="0"/>
              <a:t>y príncipes conspirarán</a:t>
            </a:r>
            <a:br>
              <a:rPr lang="es-ES" sz="2200" baseline="0" dirty="0"/>
            </a:br>
            <a:r>
              <a:rPr lang="es-ES" sz="2200" b="0" baseline="0" dirty="0"/>
              <a:t>contra Jehová y contra </a:t>
            </a:r>
            <a:r>
              <a:rPr lang="es-ES" sz="2200" u="sng" baseline="0" dirty="0"/>
              <a:t>su ungido</a:t>
            </a:r>
            <a:r>
              <a:rPr lang="es-ES" sz="2200" b="0" baseline="0" dirty="0"/>
              <a:t>, diciendo:</a:t>
            </a:r>
            <a:br>
              <a:rPr lang="es-ES" sz="2200" baseline="0" dirty="0"/>
            </a:br>
            <a:r>
              <a:rPr lang="es-ES" sz="2200" dirty="0"/>
              <a:t>3</a:t>
            </a:r>
            <a:r>
              <a:rPr lang="es-ES" sz="2200" baseline="0" dirty="0"/>
              <a:t> </a:t>
            </a:r>
            <a:r>
              <a:rPr lang="es-ES" sz="2200" b="0" baseline="0" dirty="0"/>
              <a:t>«Rompamos sus ligaduras</a:t>
            </a:r>
            <a:br>
              <a:rPr lang="es-ES" sz="2200" baseline="0" dirty="0"/>
            </a:br>
            <a:r>
              <a:rPr lang="es-ES" sz="2200" b="0" baseline="0" dirty="0"/>
              <a:t>y echemos de nosotros sus cuerdas.»</a:t>
            </a:r>
            <a:endParaRPr lang="en-US" sz="2200" b="0" baseline="0" dirty="0"/>
          </a:p>
        </p:txBody>
      </p:sp>
      <p:sp>
        <p:nvSpPr>
          <p:cNvPr id="13" name="TextBox 12"/>
          <p:cNvSpPr txBox="1"/>
          <p:nvPr/>
        </p:nvSpPr>
        <p:spPr>
          <a:xfrm>
            <a:off x="1507687" y="6167735"/>
            <a:ext cx="1729226" cy="461665"/>
          </a:xfrm>
          <a:prstGeom prst="rect">
            <a:avLst/>
          </a:prstGeom>
          <a:noFill/>
        </p:spPr>
        <p:txBody>
          <a:bodyPr wrap="square" rtlCol="0">
            <a:spAutoFit/>
          </a:bodyPr>
          <a:lstStyle/>
          <a:p>
            <a:pPr algn="ctr"/>
            <a:r>
              <a:rPr lang="en-US" sz="2400" dirty="0" err="1">
                <a:latin typeface="Cooper Black" panose="0208090404030B020404" pitchFamily="18" charset="0"/>
              </a:rPr>
              <a:t>Salmos</a:t>
            </a:r>
            <a:r>
              <a:rPr lang="en-US" sz="2400" dirty="0">
                <a:latin typeface="Cooper Black" panose="0208090404030B020404" pitchFamily="18" charset="0"/>
              </a:rPr>
              <a:t> 2</a:t>
            </a:r>
          </a:p>
        </p:txBody>
      </p:sp>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1" baseline="30000" dirty="0"/>
              <a:t>26 </a:t>
            </a:r>
            <a:r>
              <a:rPr lang="en-US" sz="2200" dirty="0"/>
              <a:t>‘</a:t>
            </a:r>
            <a:r>
              <a:rPr lang="en-US" sz="2200" cap="small" dirty="0"/>
              <a:t>The kings of the earth</a:t>
            </a:r>
            <a:r>
              <a:rPr lang="en-US" sz="2200" dirty="0"/>
              <a:t> </a:t>
            </a:r>
            <a:r>
              <a:rPr lang="en-US" sz="2200" cap="small" dirty="0"/>
              <a:t>took their stand</a:t>
            </a:r>
            <a:r>
              <a:rPr lang="en-US" sz="2200" dirty="0"/>
              <a:t>,</a:t>
            </a:r>
            <a:br>
              <a:rPr lang="en-US" sz="2200" dirty="0"/>
            </a:br>
            <a:r>
              <a:rPr lang="en-US" sz="2200" cap="small" dirty="0"/>
              <a:t>And the rulers were gathered together</a:t>
            </a:r>
            <a:br>
              <a:rPr lang="en-US" sz="2200" dirty="0"/>
            </a:br>
            <a:r>
              <a:rPr lang="en-US" sz="2200" cap="small" dirty="0"/>
              <a:t>Against the Lord and against </a:t>
            </a:r>
            <a:r>
              <a:rPr lang="en-US" sz="2200" b="1" u="sng" cap="small" dirty="0"/>
              <a:t>His</a:t>
            </a:r>
            <a:r>
              <a:rPr lang="en-US" sz="2200" b="1" u="sng" dirty="0"/>
              <a:t> </a:t>
            </a:r>
            <a:r>
              <a:rPr lang="en-US" sz="2200" b="1" u="sng" cap="small" dirty="0"/>
              <a:t>Christ</a:t>
            </a:r>
            <a:r>
              <a:rPr lang="en-US" sz="2200" dirty="0"/>
              <a:t>.’</a:t>
            </a:r>
          </a:p>
          <a:p>
            <a:r>
              <a:rPr lang="en-US" sz="2100" b="1" baseline="30000" dirty="0"/>
              <a:t>27 </a:t>
            </a:r>
            <a:r>
              <a:rPr lang="en-US" sz="2100" dirty="0"/>
              <a:t>For truly in this city there were gathered together against </a:t>
            </a:r>
            <a:r>
              <a:rPr lang="en-US" sz="2100" b="1" u="sng" dirty="0"/>
              <a:t>Your holy servant Jesus</a:t>
            </a:r>
            <a:r>
              <a:rPr lang="en-US" sz="2100" dirty="0"/>
              <a:t>, whom You anointed, both Herod and Pontius Pilate, along with the Gentiles and the peoples of Israel”</a:t>
            </a:r>
          </a:p>
        </p:txBody>
      </p:sp>
      <p:sp>
        <p:nvSpPr>
          <p:cNvPr id="8" name="TextBox 7"/>
          <p:cNvSpPr txBox="1"/>
          <p:nvPr/>
        </p:nvSpPr>
        <p:spPr>
          <a:xfrm>
            <a:off x="1514523" y="2738735"/>
            <a:ext cx="1457277" cy="461665"/>
          </a:xfrm>
          <a:prstGeom prst="rect">
            <a:avLst/>
          </a:prstGeom>
          <a:noFill/>
        </p:spPr>
        <p:txBody>
          <a:bodyPr wrap="square" rtlCol="0">
            <a:spAutoFit/>
          </a:bodyPr>
          <a:lstStyle/>
          <a:p>
            <a:pPr algn="ctr"/>
            <a:r>
              <a:rPr lang="en-US" sz="2400" dirty="0">
                <a:latin typeface="Cooper Black" panose="0208090404030B020404" pitchFamily="18" charset="0"/>
              </a:rPr>
              <a:t>Psalm 2</a:t>
            </a:r>
          </a:p>
        </p:txBody>
      </p:sp>
      <p:sp>
        <p:nvSpPr>
          <p:cNvPr id="6" name="TextBox 5"/>
          <p:cNvSpPr txBox="1"/>
          <p:nvPr/>
        </p:nvSpPr>
        <p:spPr>
          <a:xfrm>
            <a:off x="110616" y="152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n-US" sz="2200" dirty="0"/>
              <a:t>1  </a:t>
            </a:r>
            <a:r>
              <a:rPr lang="en-US" sz="2200" b="0" baseline="0" dirty="0"/>
              <a:t>Why are the nations in an uproar</a:t>
            </a:r>
            <a:br>
              <a:rPr lang="en-US" sz="2200" b="0" baseline="0" dirty="0"/>
            </a:br>
            <a:r>
              <a:rPr lang="en-US" sz="2200" b="0" baseline="0" dirty="0"/>
              <a:t>And the peoples devising a vain thing?</a:t>
            </a:r>
            <a:br>
              <a:rPr lang="en-US" sz="2200" b="0" baseline="0" dirty="0"/>
            </a:br>
            <a:r>
              <a:rPr lang="en-US" sz="2200" dirty="0"/>
              <a:t>2</a:t>
            </a:r>
            <a:r>
              <a:rPr lang="en-US" sz="2200" b="0" baseline="0" dirty="0"/>
              <a:t> The kings of the earth take their stand</a:t>
            </a:r>
            <a:br>
              <a:rPr lang="en-US" sz="2200" b="0" baseline="0" dirty="0"/>
            </a:br>
            <a:r>
              <a:rPr lang="en-US" sz="2200" b="0" baseline="0" dirty="0"/>
              <a:t>And the rulers take counsel together</a:t>
            </a:r>
            <a:br>
              <a:rPr lang="en-US" sz="2200" b="0" baseline="0" dirty="0"/>
            </a:br>
            <a:r>
              <a:rPr lang="en-US" sz="2200" b="0" baseline="0" dirty="0"/>
              <a:t>Against the Lord and against </a:t>
            </a:r>
            <a:r>
              <a:rPr lang="en-US" sz="2200" u="sng" baseline="0" dirty="0"/>
              <a:t>His Anointed</a:t>
            </a:r>
            <a:r>
              <a:rPr lang="en-US" sz="2200" b="0" baseline="0" dirty="0"/>
              <a:t>, saying,</a:t>
            </a:r>
            <a:br>
              <a:rPr lang="en-US" sz="2200" dirty="0"/>
            </a:br>
            <a:r>
              <a:rPr lang="en-US" sz="2200" dirty="0"/>
              <a:t>3 </a:t>
            </a:r>
            <a:r>
              <a:rPr lang="en-US" sz="2200" b="0" baseline="0" dirty="0"/>
              <a:t>“Let us tear their fetters apart</a:t>
            </a:r>
            <a:br>
              <a:rPr lang="en-US" sz="2200" b="0" baseline="0" dirty="0"/>
            </a:br>
            <a:r>
              <a:rPr lang="en-US" sz="2200" b="0" baseline="0" dirty="0"/>
              <a:t>And cast away their cords from us!”</a:t>
            </a:r>
          </a:p>
        </p:txBody>
      </p:sp>
      <p:sp>
        <p:nvSpPr>
          <p:cNvPr id="19" name="Right Arrow Callout 18"/>
          <p:cNvSpPr/>
          <p:nvPr/>
        </p:nvSpPr>
        <p:spPr>
          <a:xfrm>
            <a:off x="3426542" y="1486710"/>
            <a:ext cx="4055806" cy="447786"/>
          </a:xfrm>
          <a:prstGeom prst="rightArrowCallout">
            <a:avLst>
              <a:gd name="adj1" fmla="val 45620"/>
              <a:gd name="adj2" fmla="val 36089"/>
              <a:gd name="adj3" fmla="val 66598"/>
              <a:gd name="adj4" fmla="val 40710"/>
            </a:avLst>
          </a:prstGeom>
          <a:gradFill flip="none" rotWithShape="1">
            <a:gsLst>
              <a:gs pos="0">
                <a:schemeClr val="accent1">
                  <a:tint val="66000"/>
                  <a:satMod val="160000"/>
                  <a:alpha val="30000"/>
                </a:schemeClr>
              </a:gs>
              <a:gs pos="75000">
                <a:schemeClr val="accent1">
                  <a:tint val="44500"/>
                  <a:satMod val="160000"/>
                  <a:alpha val="5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Arrow Callout 13"/>
          <p:cNvSpPr/>
          <p:nvPr/>
        </p:nvSpPr>
        <p:spPr>
          <a:xfrm>
            <a:off x="2782956" y="4935910"/>
            <a:ext cx="3886200" cy="447786"/>
          </a:xfrm>
          <a:prstGeom prst="rightArrowCallout">
            <a:avLst>
              <a:gd name="adj1" fmla="val 45620"/>
              <a:gd name="adj2" fmla="val 36089"/>
              <a:gd name="adj3" fmla="val 66598"/>
              <a:gd name="adj4" fmla="val 27752"/>
            </a:avLst>
          </a:prstGeom>
          <a:gradFill flip="none" rotWithShape="1">
            <a:gsLst>
              <a:gs pos="0">
                <a:schemeClr val="accent1">
                  <a:tint val="66000"/>
                  <a:satMod val="160000"/>
                  <a:alpha val="30000"/>
                </a:schemeClr>
              </a:gs>
              <a:gs pos="75000">
                <a:schemeClr val="accent1">
                  <a:tint val="44500"/>
                  <a:satMod val="160000"/>
                  <a:alpha val="50000"/>
                </a:schemeClr>
              </a:gs>
              <a:gs pos="100000">
                <a:schemeClr val="accent1">
                  <a:tint val="23500"/>
                  <a:satMod val="160000"/>
                </a:scheme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871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110616" y="152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n-US" sz="2200" dirty="0"/>
              <a:t>1  </a:t>
            </a:r>
            <a:r>
              <a:rPr lang="en-US" sz="2200" b="0" baseline="0" dirty="0"/>
              <a:t>Why are the nations in an uproar</a:t>
            </a:r>
            <a:br>
              <a:rPr lang="en-US" sz="2200" b="0" baseline="0" dirty="0"/>
            </a:br>
            <a:r>
              <a:rPr lang="en-US" sz="2200" b="0" baseline="0" dirty="0"/>
              <a:t>And the peoples devising a vain thing?</a:t>
            </a:r>
            <a:br>
              <a:rPr lang="en-US" sz="2200" b="0" baseline="0" dirty="0"/>
            </a:br>
            <a:r>
              <a:rPr lang="en-US" sz="2200" dirty="0"/>
              <a:t>2</a:t>
            </a:r>
            <a:r>
              <a:rPr lang="en-US" sz="2200" b="0" baseline="0" dirty="0"/>
              <a:t> The kings of the earth take their stand</a:t>
            </a:r>
            <a:br>
              <a:rPr lang="en-US" sz="2200" b="0" baseline="0" dirty="0"/>
            </a:br>
            <a:r>
              <a:rPr lang="en-US" sz="2200" b="0" baseline="0" dirty="0"/>
              <a:t>And the rulers take counsel together</a:t>
            </a:r>
            <a:br>
              <a:rPr lang="en-US" sz="2200" b="0" baseline="0" dirty="0"/>
            </a:br>
            <a:r>
              <a:rPr lang="en-US" sz="2200" b="0" baseline="0" dirty="0"/>
              <a:t>Against the Lord and against His Anointed, saying,</a:t>
            </a:r>
            <a:br>
              <a:rPr lang="en-US" sz="2200" dirty="0"/>
            </a:br>
            <a:r>
              <a:rPr lang="en-US" sz="2200" dirty="0"/>
              <a:t>3 </a:t>
            </a:r>
            <a:r>
              <a:rPr lang="en-US" sz="2200" b="0" baseline="0" dirty="0"/>
              <a:t>“Let us tear their fetters apart</a:t>
            </a:r>
            <a:br>
              <a:rPr lang="en-US" sz="2200" b="0" baseline="0" dirty="0"/>
            </a:br>
            <a:r>
              <a:rPr lang="en-US" sz="2200" b="0" baseline="0" dirty="0"/>
              <a:t>And cast away their cords from us!”</a:t>
            </a: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1" baseline="30000" dirty="0"/>
              <a:t>26 </a:t>
            </a:r>
            <a:r>
              <a:rPr lang="en-US" sz="2200" dirty="0"/>
              <a:t>‘</a:t>
            </a:r>
            <a:r>
              <a:rPr lang="en-US" sz="2200" cap="small" dirty="0"/>
              <a:t>The </a:t>
            </a:r>
            <a:r>
              <a:rPr lang="en-US" sz="2200" b="1" u="sng" cap="small" dirty="0"/>
              <a:t>kings of the earth</a:t>
            </a:r>
            <a:r>
              <a:rPr lang="en-US" sz="2200" dirty="0"/>
              <a:t> </a:t>
            </a:r>
            <a:r>
              <a:rPr lang="en-US" sz="2200" cap="small" dirty="0"/>
              <a:t>took their stand</a:t>
            </a:r>
            <a:r>
              <a:rPr lang="en-US" sz="2200" dirty="0"/>
              <a:t>,</a:t>
            </a:r>
            <a:br>
              <a:rPr lang="en-US" sz="2200" dirty="0"/>
            </a:br>
            <a:r>
              <a:rPr lang="en-US" sz="2200" cap="small" dirty="0"/>
              <a:t>And </a:t>
            </a:r>
            <a:r>
              <a:rPr lang="en-US" sz="2200" b="1" u="sng" cap="small" dirty="0"/>
              <a:t>the rulers</a:t>
            </a:r>
            <a:r>
              <a:rPr lang="en-US" sz="2200" cap="small" dirty="0"/>
              <a:t> were gathered together</a:t>
            </a:r>
            <a:br>
              <a:rPr lang="en-US" sz="2200" dirty="0"/>
            </a:br>
            <a:r>
              <a:rPr lang="en-US" sz="2200" cap="small" dirty="0"/>
              <a:t>Against the Lord and against His</a:t>
            </a:r>
            <a:r>
              <a:rPr lang="en-US" sz="2200" dirty="0"/>
              <a:t> </a:t>
            </a:r>
            <a:r>
              <a:rPr lang="en-US" sz="2200" cap="small" dirty="0"/>
              <a:t>Christ</a:t>
            </a:r>
            <a:r>
              <a:rPr lang="en-US" sz="2200" dirty="0"/>
              <a:t>.’</a:t>
            </a:r>
          </a:p>
          <a:p>
            <a:r>
              <a:rPr lang="en-US" sz="2100" b="1" baseline="30000" dirty="0"/>
              <a:t>27 </a:t>
            </a:r>
            <a:r>
              <a:rPr lang="en-US" sz="2100" dirty="0"/>
              <a:t>For truly in this city there were gathered together against Your holy servant Jesus, whom You anointed, both Herod and Pontius Pilate, along with the Gentiles and the peoples of Israel”</a:t>
            </a:r>
          </a:p>
        </p:txBody>
      </p:sp>
      <p:sp>
        <p:nvSpPr>
          <p:cNvPr id="8" name="TextBox 7"/>
          <p:cNvSpPr txBox="1"/>
          <p:nvPr/>
        </p:nvSpPr>
        <p:spPr>
          <a:xfrm>
            <a:off x="1514523" y="2738735"/>
            <a:ext cx="1457277" cy="461665"/>
          </a:xfrm>
          <a:prstGeom prst="rect">
            <a:avLst/>
          </a:prstGeom>
          <a:noFill/>
        </p:spPr>
        <p:txBody>
          <a:bodyPr wrap="square" rtlCol="0">
            <a:spAutoFit/>
          </a:bodyPr>
          <a:lstStyle/>
          <a:p>
            <a:pPr algn="ctr"/>
            <a:r>
              <a:rPr lang="en-US" sz="2400" dirty="0">
                <a:latin typeface="Cooper Black" panose="0208090404030B020404" pitchFamily="18" charset="0"/>
              </a:rPr>
              <a:t>Psalm 2</a:t>
            </a:r>
          </a:p>
        </p:txBody>
      </p:sp>
      <p:sp>
        <p:nvSpPr>
          <p:cNvPr id="10" name="TextBox 9"/>
          <p:cNvSpPr txBox="1"/>
          <p:nvPr/>
        </p:nvSpPr>
        <p:spPr>
          <a:xfrm>
            <a:off x="103780" y="3581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s-ES" sz="2200" b="0" baseline="0" dirty="0"/>
              <a:t>¿Por qué se amotinan las gentes</a:t>
            </a:r>
            <a:br>
              <a:rPr lang="es-ES" sz="2200" baseline="0" dirty="0"/>
            </a:br>
            <a:r>
              <a:rPr lang="es-ES" sz="2200" b="0" baseline="0" dirty="0"/>
              <a:t>y los pueblos piensan cosas vanas?</a:t>
            </a:r>
            <a:br>
              <a:rPr lang="es-ES" sz="2200" baseline="0" dirty="0"/>
            </a:br>
            <a:r>
              <a:rPr lang="es-ES" sz="2200" dirty="0"/>
              <a:t>2</a:t>
            </a:r>
            <a:r>
              <a:rPr lang="es-ES" sz="2200" baseline="0" dirty="0"/>
              <a:t> </a:t>
            </a:r>
            <a:r>
              <a:rPr lang="es-ES" sz="2200" b="0" baseline="0" dirty="0"/>
              <a:t>Se levantarán los reyes de la tierra,</a:t>
            </a:r>
            <a:br>
              <a:rPr lang="es-ES" sz="2200" baseline="0" dirty="0"/>
            </a:br>
            <a:r>
              <a:rPr lang="es-ES" sz="2200" b="0" baseline="0" dirty="0"/>
              <a:t>y príncipes conspirarán</a:t>
            </a:r>
            <a:br>
              <a:rPr lang="es-ES" sz="2200" baseline="0" dirty="0"/>
            </a:br>
            <a:r>
              <a:rPr lang="es-ES" sz="2200" b="0" baseline="0" dirty="0"/>
              <a:t>contra Jehová y contra su ungido, diciendo:</a:t>
            </a:r>
            <a:br>
              <a:rPr lang="es-ES" sz="2200" baseline="0" dirty="0"/>
            </a:br>
            <a:r>
              <a:rPr lang="es-ES" sz="2200" dirty="0"/>
              <a:t>3</a:t>
            </a:r>
            <a:r>
              <a:rPr lang="es-ES" sz="2200" baseline="0" dirty="0"/>
              <a:t> </a:t>
            </a:r>
            <a:r>
              <a:rPr lang="es-ES" sz="2200" b="0" baseline="0" dirty="0"/>
              <a:t>«Rompamos sus ligaduras</a:t>
            </a:r>
            <a:br>
              <a:rPr lang="es-ES" sz="2200" baseline="0" dirty="0"/>
            </a:br>
            <a:r>
              <a:rPr lang="es-ES" sz="2200" b="0" baseline="0" dirty="0"/>
              <a:t>y echemos de nosotros sus cuerdas.»</a:t>
            </a:r>
            <a:endParaRPr lang="en-US" sz="2200" b="0" baseline="0" dirty="0"/>
          </a:p>
        </p:txBody>
      </p:sp>
      <p:sp>
        <p:nvSpPr>
          <p:cNvPr id="7" name="TextBox 6"/>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a:t>
            </a:r>
            <a:r>
              <a:rPr lang="es-ES" sz="2200" b="1" u="sng" dirty="0"/>
              <a:t>los reyes de la tierra</a:t>
            </a:r>
            <a:br>
              <a:rPr lang="es-ES" sz="2200" dirty="0"/>
            </a:br>
            <a:r>
              <a:rPr lang="es-ES" sz="2200" dirty="0"/>
              <a:t>y </a:t>
            </a:r>
            <a:r>
              <a:rPr lang="es-ES" sz="2200" b="1" u="sng" dirty="0"/>
              <a:t>los príncipes</a:t>
            </a:r>
            <a:r>
              <a:rPr lang="es-ES" sz="2200" dirty="0"/>
              <a:t> se juntaron en uno</a:t>
            </a:r>
            <a:br>
              <a:rPr lang="es-ES" sz="2200" dirty="0"/>
            </a:br>
            <a:r>
              <a:rPr lang="es-ES" sz="2200" dirty="0"/>
              <a:t>contra el Señor y contra su Cristo.”</a:t>
            </a:r>
          </a:p>
          <a:p>
            <a:r>
              <a:rPr lang="es-ES" sz="2200" b="1" baseline="30000" dirty="0"/>
              <a:t>27 </a:t>
            </a:r>
            <a:r>
              <a:rPr lang="es-ES" sz="2200" dirty="0"/>
              <a:t>»Y verdaderamente se unieron en esta ciudad Herodes y Poncio Pilato, con los gentiles y el pueblo de Israel, contra tu santo Hijo Jesús, a quien ungiste</a:t>
            </a:r>
            <a:r>
              <a:rPr lang="en-US" sz="2200" dirty="0"/>
              <a:t>”</a:t>
            </a:r>
          </a:p>
        </p:txBody>
      </p:sp>
      <p:sp>
        <p:nvSpPr>
          <p:cNvPr id="12" name="TextBox 11"/>
          <p:cNvSpPr txBox="1"/>
          <p:nvPr/>
        </p:nvSpPr>
        <p:spPr>
          <a:xfrm>
            <a:off x="1507687" y="6167735"/>
            <a:ext cx="1729226" cy="461665"/>
          </a:xfrm>
          <a:prstGeom prst="rect">
            <a:avLst/>
          </a:prstGeom>
          <a:noFill/>
        </p:spPr>
        <p:txBody>
          <a:bodyPr wrap="square" rtlCol="0">
            <a:spAutoFit/>
          </a:bodyPr>
          <a:lstStyle/>
          <a:p>
            <a:pPr algn="ctr"/>
            <a:r>
              <a:rPr lang="en-US" sz="2400" dirty="0" err="1">
                <a:latin typeface="Cooper Black" panose="0208090404030B020404" pitchFamily="18" charset="0"/>
              </a:rPr>
              <a:t>Salmos</a:t>
            </a:r>
            <a:r>
              <a:rPr lang="en-US" sz="2400" dirty="0">
                <a:latin typeface="Cooper Black" panose="0208090404030B020404" pitchFamily="18" charset="0"/>
              </a:rPr>
              <a:t> 2</a:t>
            </a:r>
          </a:p>
        </p:txBody>
      </p:sp>
      <p:cxnSp>
        <p:nvCxnSpPr>
          <p:cNvPr id="13" name="Straight Connector 12"/>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7920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110616" y="152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n-US" sz="2200" dirty="0"/>
              <a:t>1  </a:t>
            </a:r>
            <a:r>
              <a:rPr lang="en-US" sz="2200" b="0" baseline="0" dirty="0"/>
              <a:t>Why are the nations in an uproar</a:t>
            </a:r>
            <a:br>
              <a:rPr lang="en-US" sz="2200" b="0" baseline="0" dirty="0"/>
            </a:br>
            <a:r>
              <a:rPr lang="en-US" sz="2200" b="0" baseline="0" dirty="0"/>
              <a:t>And the peoples devising a vain thing?</a:t>
            </a:r>
            <a:br>
              <a:rPr lang="en-US" sz="2200" b="0" baseline="0" dirty="0"/>
            </a:br>
            <a:r>
              <a:rPr lang="en-US" sz="2200" dirty="0"/>
              <a:t>2</a:t>
            </a:r>
            <a:r>
              <a:rPr lang="en-US" sz="2200" b="0" baseline="0" dirty="0"/>
              <a:t> The kings of the earth take their stand</a:t>
            </a:r>
            <a:br>
              <a:rPr lang="en-US" sz="2200" b="0" baseline="0" dirty="0"/>
            </a:br>
            <a:r>
              <a:rPr lang="en-US" sz="2200" b="0" baseline="0" dirty="0"/>
              <a:t>And the rulers take counsel together</a:t>
            </a:r>
            <a:br>
              <a:rPr lang="en-US" sz="2200" b="0" baseline="0" dirty="0"/>
            </a:br>
            <a:r>
              <a:rPr lang="en-US" sz="2200" b="0" baseline="0" dirty="0"/>
              <a:t>Against the Lord and against His Anointed, saying,</a:t>
            </a:r>
            <a:br>
              <a:rPr lang="en-US" sz="2200" dirty="0"/>
            </a:br>
            <a:r>
              <a:rPr lang="en-US" sz="2200" dirty="0"/>
              <a:t>3 </a:t>
            </a:r>
            <a:r>
              <a:rPr lang="en-US" sz="2200" b="0" baseline="0" dirty="0"/>
              <a:t>“Let us tear their fetters apart</a:t>
            </a:r>
            <a:br>
              <a:rPr lang="en-US" sz="2200" b="0" baseline="0" dirty="0"/>
            </a:br>
            <a:r>
              <a:rPr lang="en-US" sz="2200" b="0" baseline="0" dirty="0"/>
              <a:t>And cast away their cords from us!”</a:t>
            </a: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1" baseline="30000" dirty="0"/>
              <a:t>26 </a:t>
            </a:r>
            <a:r>
              <a:rPr lang="en-US" sz="2200" dirty="0"/>
              <a:t>‘</a:t>
            </a:r>
            <a:r>
              <a:rPr lang="en-US" sz="2200" cap="small" dirty="0"/>
              <a:t>The </a:t>
            </a:r>
            <a:r>
              <a:rPr lang="en-US" sz="2200" b="1" u="sng" cap="small" dirty="0"/>
              <a:t>kings of the earth</a:t>
            </a:r>
            <a:r>
              <a:rPr lang="en-US" sz="2200" dirty="0"/>
              <a:t> </a:t>
            </a:r>
            <a:r>
              <a:rPr lang="en-US" sz="2200" cap="small" dirty="0"/>
              <a:t>took their stand</a:t>
            </a:r>
            <a:r>
              <a:rPr lang="en-US" sz="2200" dirty="0"/>
              <a:t>,</a:t>
            </a:r>
            <a:br>
              <a:rPr lang="en-US" sz="2200" dirty="0"/>
            </a:br>
            <a:r>
              <a:rPr lang="en-US" sz="2200" cap="small" dirty="0"/>
              <a:t>And </a:t>
            </a:r>
            <a:r>
              <a:rPr lang="en-US" sz="2200" b="1" u="sng" cap="small" dirty="0"/>
              <a:t>the rulers</a:t>
            </a:r>
            <a:r>
              <a:rPr lang="en-US" sz="2200" cap="small" dirty="0"/>
              <a:t> were gathered together</a:t>
            </a:r>
            <a:br>
              <a:rPr lang="en-US" sz="2200" dirty="0"/>
            </a:br>
            <a:r>
              <a:rPr lang="en-US" sz="2200" cap="small" dirty="0"/>
              <a:t>Against the Lord and against His</a:t>
            </a:r>
            <a:r>
              <a:rPr lang="en-US" sz="2200" dirty="0"/>
              <a:t> </a:t>
            </a:r>
            <a:r>
              <a:rPr lang="en-US" sz="2200" cap="small" dirty="0"/>
              <a:t>Christ</a:t>
            </a:r>
            <a:r>
              <a:rPr lang="en-US" sz="2200" dirty="0"/>
              <a:t>.’</a:t>
            </a:r>
          </a:p>
          <a:p>
            <a:r>
              <a:rPr lang="en-US" sz="2100" b="1" baseline="30000" dirty="0"/>
              <a:t>27 </a:t>
            </a:r>
            <a:r>
              <a:rPr lang="en-US" sz="2100" dirty="0"/>
              <a:t>For truly in this city there were gathered together against Your holy servant Jesus, whom You anointed, both </a:t>
            </a:r>
            <a:r>
              <a:rPr lang="en-US" sz="2100" b="1" u="sng" dirty="0"/>
              <a:t>Herod</a:t>
            </a:r>
            <a:r>
              <a:rPr lang="en-US" sz="2100" dirty="0"/>
              <a:t> and </a:t>
            </a:r>
            <a:r>
              <a:rPr lang="en-US" sz="2100" b="1" u="sng" dirty="0"/>
              <a:t>Pontius Pilate</a:t>
            </a:r>
            <a:r>
              <a:rPr lang="en-US" sz="2100" dirty="0"/>
              <a:t>, along with the Gentiles and the peoples of Israel”</a:t>
            </a:r>
          </a:p>
        </p:txBody>
      </p:sp>
      <p:sp>
        <p:nvSpPr>
          <p:cNvPr id="8" name="TextBox 7"/>
          <p:cNvSpPr txBox="1"/>
          <p:nvPr/>
        </p:nvSpPr>
        <p:spPr>
          <a:xfrm>
            <a:off x="1514523" y="2738735"/>
            <a:ext cx="1457277" cy="461665"/>
          </a:xfrm>
          <a:prstGeom prst="rect">
            <a:avLst/>
          </a:prstGeom>
          <a:noFill/>
        </p:spPr>
        <p:txBody>
          <a:bodyPr wrap="square" rtlCol="0">
            <a:spAutoFit/>
          </a:bodyPr>
          <a:lstStyle/>
          <a:p>
            <a:pPr algn="ctr"/>
            <a:r>
              <a:rPr lang="en-US" sz="2400" dirty="0">
                <a:latin typeface="Cooper Black" panose="0208090404030B020404" pitchFamily="18" charset="0"/>
              </a:rPr>
              <a:t>Psalm 2</a:t>
            </a:r>
          </a:p>
        </p:txBody>
      </p:sp>
      <p:sp>
        <p:nvSpPr>
          <p:cNvPr id="7" name="TextBox 6"/>
          <p:cNvSpPr txBox="1"/>
          <p:nvPr/>
        </p:nvSpPr>
        <p:spPr>
          <a:xfrm>
            <a:off x="103780" y="3581400"/>
            <a:ext cx="5867400" cy="2462213"/>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s-ES" sz="2200" b="0" baseline="0" dirty="0"/>
              <a:t>¿Por qué se amotinan las gentes</a:t>
            </a:r>
            <a:br>
              <a:rPr lang="es-ES" sz="2200" baseline="0" dirty="0"/>
            </a:br>
            <a:r>
              <a:rPr lang="es-ES" sz="2200" b="0" baseline="0" dirty="0"/>
              <a:t>y los pueblos piensan cosas vanas?</a:t>
            </a:r>
            <a:br>
              <a:rPr lang="es-ES" sz="2200" baseline="0" dirty="0"/>
            </a:br>
            <a:r>
              <a:rPr lang="es-ES" sz="2200" dirty="0"/>
              <a:t>2</a:t>
            </a:r>
            <a:r>
              <a:rPr lang="es-ES" sz="2200" baseline="0" dirty="0"/>
              <a:t> </a:t>
            </a:r>
            <a:r>
              <a:rPr lang="es-ES" sz="2200" b="0" baseline="0" dirty="0"/>
              <a:t>Se levantarán los reyes de la tierra,</a:t>
            </a:r>
            <a:br>
              <a:rPr lang="es-ES" sz="2200" baseline="0" dirty="0"/>
            </a:br>
            <a:r>
              <a:rPr lang="es-ES" sz="2200" b="0" baseline="0" dirty="0"/>
              <a:t>y príncipes conspirarán</a:t>
            </a:r>
            <a:br>
              <a:rPr lang="es-ES" sz="2200" baseline="0" dirty="0"/>
            </a:br>
            <a:r>
              <a:rPr lang="es-ES" sz="2200" b="0" baseline="0" dirty="0"/>
              <a:t>contra Jehová y contra su ungido, diciendo:</a:t>
            </a:r>
            <a:br>
              <a:rPr lang="es-ES" sz="2200" baseline="0" dirty="0"/>
            </a:br>
            <a:r>
              <a:rPr lang="es-ES" sz="2200" dirty="0"/>
              <a:t>3</a:t>
            </a:r>
            <a:r>
              <a:rPr lang="es-ES" sz="2200" baseline="0" dirty="0"/>
              <a:t> </a:t>
            </a:r>
            <a:r>
              <a:rPr lang="es-ES" sz="2200" b="0" baseline="0" dirty="0"/>
              <a:t>«Rompamos sus ligaduras</a:t>
            </a:r>
            <a:br>
              <a:rPr lang="es-ES" sz="2200" baseline="0" dirty="0"/>
            </a:br>
            <a:r>
              <a:rPr lang="es-ES" sz="2200" b="0" baseline="0" dirty="0"/>
              <a:t>y echemos de nosotros sus cuerdas.»</a:t>
            </a:r>
            <a:endParaRPr lang="en-US" sz="2200" b="0" baseline="0" dirty="0"/>
          </a:p>
        </p:txBody>
      </p:sp>
      <p:sp>
        <p:nvSpPr>
          <p:cNvPr id="10" name="TextBox 9"/>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a:t>
            </a:r>
            <a:r>
              <a:rPr lang="es-ES" sz="2200" b="1" u="sng" dirty="0"/>
              <a:t>los reyes de la tierra</a:t>
            </a:r>
            <a:br>
              <a:rPr lang="es-ES" sz="2200" dirty="0"/>
            </a:br>
            <a:r>
              <a:rPr lang="es-ES" sz="2200" dirty="0"/>
              <a:t>y </a:t>
            </a:r>
            <a:r>
              <a:rPr lang="es-ES" sz="2200" b="1" u="sng" dirty="0"/>
              <a:t>los príncipes</a:t>
            </a:r>
            <a:r>
              <a:rPr lang="es-ES" sz="2200" dirty="0"/>
              <a:t> se juntaron en uno</a:t>
            </a:r>
            <a:br>
              <a:rPr lang="es-ES" sz="2200" dirty="0"/>
            </a:br>
            <a:r>
              <a:rPr lang="es-ES" sz="2200" dirty="0"/>
              <a:t>contra el Señor y contra su Cristo.”</a:t>
            </a:r>
          </a:p>
          <a:p>
            <a:r>
              <a:rPr lang="es-ES" sz="2200" b="1" baseline="30000" dirty="0"/>
              <a:t>27 </a:t>
            </a:r>
            <a:r>
              <a:rPr lang="es-ES" sz="2200" dirty="0"/>
              <a:t>»Y verdaderamente se unieron en esta ciudad </a:t>
            </a:r>
            <a:r>
              <a:rPr lang="es-ES" sz="2200" b="1" u="sng" dirty="0"/>
              <a:t>Herodes</a:t>
            </a:r>
            <a:r>
              <a:rPr lang="es-ES" sz="2200" dirty="0"/>
              <a:t> y </a:t>
            </a:r>
            <a:r>
              <a:rPr lang="es-ES" sz="2200" b="1" u="sng" dirty="0"/>
              <a:t>Poncio Pilato</a:t>
            </a:r>
            <a:r>
              <a:rPr lang="es-ES" sz="2200" dirty="0"/>
              <a:t>, con los gentiles y el pueblo de Israel, contra tu santo Hijo Jesús, a quien ungiste</a:t>
            </a:r>
            <a:r>
              <a:rPr lang="en-US" sz="2200" dirty="0"/>
              <a:t>”</a:t>
            </a:r>
          </a:p>
        </p:txBody>
      </p:sp>
      <p:sp>
        <p:nvSpPr>
          <p:cNvPr id="12" name="TextBox 11"/>
          <p:cNvSpPr txBox="1"/>
          <p:nvPr/>
        </p:nvSpPr>
        <p:spPr>
          <a:xfrm>
            <a:off x="1507687" y="6167735"/>
            <a:ext cx="1729226" cy="461665"/>
          </a:xfrm>
          <a:prstGeom prst="rect">
            <a:avLst/>
          </a:prstGeom>
          <a:noFill/>
        </p:spPr>
        <p:txBody>
          <a:bodyPr wrap="square" rtlCol="0">
            <a:spAutoFit/>
          </a:bodyPr>
          <a:lstStyle/>
          <a:p>
            <a:pPr algn="ctr"/>
            <a:r>
              <a:rPr lang="en-US" sz="2400" dirty="0" err="1">
                <a:latin typeface="Cooper Black" panose="0208090404030B020404" pitchFamily="18" charset="0"/>
              </a:rPr>
              <a:t>Salmos</a:t>
            </a:r>
            <a:r>
              <a:rPr lang="en-US" sz="2400" dirty="0">
                <a:latin typeface="Cooper Black" panose="0208090404030B020404" pitchFamily="18" charset="0"/>
              </a:rPr>
              <a:t> 2</a:t>
            </a:r>
          </a:p>
        </p:txBody>
      </p:sp>
      <p:cxnSp>
        <p:nvCxnSpPr>
          <p:cNvPr id="13" name="Straight Connector 12"/>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94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0616" y="3581400"/>
            <a:ext cx="3775584" cy="1938992"/>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n-US" sz="2000" baseline="0" dirty="0"/>
              <a:t>Lucas 23</a:t>
            </a:r>
          </a:p>
          <a:p>
            <a:r>
              <a:rPr lang="es-ES" sz="2000" dirty="0"/>
              <a:t>6</a:t>
            </a:r>
            <a:r>
              <a:rPr lang="es-ES" sz="2000" baseline="0" dirty="0"/>
              <a:t> </a:t>
            </a:r>
            <a:r>
              <a:rPr lang="es-ES" sz="2000" b="0" baseline="0" dirty="0"/>
              <a:t>Entonces Pilato, cuando oyó decir «Galilea», preguntó si el hombre era galileo. </a:t>
            </a:r>
            <a:r>
              <a:rPr lang="es-ES" sz="2000" dirty="0"/>
              <a:t>7</a:t>
            </a:r>
            <a:r>
              <a:rPr lang="es-ES" sz="2000" baseline="0" dirty="0"/>
              <a:t> </a:t>
            </a:r>
            <a:r>
              <a:rPr lang="es-ES" sz="2000" b="0" baseline="0" dirty="0"/>
              <a:t>Y al saber que era de la jurisdicción de Herodes, lo remitió a Herodes…</a:t>
            </a:r>
            <a:endParaRPr lang="en-US" sz="2000" b="0" baseline="0" dirty="0"/>
          </a:p>
        </p:txBody>
      </p:sp>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110616" y="152400"/>
            <a:ext cx="4080384" cy="1938992"/>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n-US" sz="2000" baseline="0" dirty="0"/>
              <a:t>Luke 23</a:t>
            </a:r>
          </a:p>
          <a:p>
            <a:r>
              <a:rPr lang="en-US" sz="2000" dirty="0"/>
              <a:t>6</a:t>
            </a:r>
            <a:r>
              <a:rPr lang="en-US" sz="2000" baseline="0" dirty="0"/>
              <a:t> </a:t>
            </a:r>
            <a:r>
              <a:rPr lang="en-US" sz="2000" b="0" baseline="0" dirty="0"/>
              <a:t>When Pilate heard it, he asked whether the man was a Galilean. </a:t>
            </a:r>
            <a:r>
              <a:rPr lang="en-US" sz="2000" dirty="0"/>
              <a:t>7</a:t>
            </a:r>
            <a:r>
              <a:rPr lang="en-US" sz="2000" baseline="0" dirty="0"/>
              <a:t> </a:t>
            </a:r>
            <a:r>
              <a:rPr lang="en-US" sz="2000" b="0" baseline="0" dirty="0"/>
              <a:t>And when he learned that He belonged to Herod’s jurisdiction, he sent Him to Herod…</a:t>
            </a: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1" baseline="30000" dirty="0"/>
              <a:t>26 </a:t>
            </a:r>
            <a:r>
              <a:rPr lang="en-US" sz="2200" dirty="0"/>
              <a:t>‘</a:t>
            </a:r>
            <a:r>
              <a:rPr lang="en-US" sz="2200" cap="small" dirty="0"/>
              <a:t>The </a:t>
            </a:r>
            <a:r>
              <a:rPr lang="en-US" sz="2200" b="1" u="sng" cap="small" dirty="0"/>
              <a:t>kings of the earth</a:t>
            </a:r>
            <a:r>
              <a:rPr lang="en-US" sz="2200" dirty="0"/>
              <a:t> </a:t>
            </a:r>
            <a:r>
              <a:rPr lang="en-US" sz="2200" cap="small" dirty="0"/>
              <a:t>took their stand</a:t>
            </a:r>
            <a:r>
              <a:rPr lang="en-US" sz="2200" dirty="0"/>
              <a:t>,</a:t>
            </a:r>
            <a:br>
              <a:rPr lang="en-US" sz="2200" dirty="0"/>
            </a:br>
            <a:r>
              <a:rPr lang="en-US" sz="2200" cap="small" dirty="0"/>
              <a:t>And </a:t>
            </a:r>
            <a:r>
              <a:rPr lang="en-US" sz="2200" b="1" u="sng" cap="small" dirty="0"/>
              <a:t>the rulers</a:t>
            </a:r>
            <a:r>
              <a:rPr lang="en-US" sz="2200" cap="small" dirty="0"/>
              <a:t> were gathered together</a:t>
            </a:r>
            <a:br>
              <a:rPr lang="en-US" sz="2200" dirty="0"/>
            </a:br>
            <a:r>
              <a:rPr lang="en-US" sz="2200" cap="small" dirty="0"/>
              <a:t>Against the Lord and against His</a:t>
            </a:r>
            <a:r>
              <a:rPr lang="en-US" sz="2200" dirty="0"/>
              <a:t> </a:t>
            </a:r>
            <a:r>
              <a:rPr lang="en-US" sz="2200" cap="small" dirty="0"/>
              <a:t>Christ</a:t>
            </a:r>
            <a:r>
              <a:rPr lang="en-US" sz="2200" dirty="0"/>
              <a:t>.’</a:t>
            </a:r>
          </a:p>
          <a:p>
            <a:r>
              <a:rPr lang="en-US" sz="2100" b="1" baseline="30000" dirty="0"/>
              <a:t>27 </a:t>
            </a:r>
            <a:r>
              <a:rPr lang="en-US" sz="2100" dirty="0"/>
              <a:t>For truly in this city there were gathered together against Your holy servant Jesus, whom You anointed, both </a:t>
            </a:r>
            <a:r>
              <a:rPr lang="en-US" sz="2100" b="1" u="sng" dirty="0"/>
              <a:t>Herod</a:t>
            </a:r>
            <a:r>
              <a:rPr lang="en-US" sz="2100" dirty="0"/>
              <a:t> and </a:t>
            </a:r>
            <a:r>
              <a:rPr lang="en-US" sz="2100" b="1" u="sng" dirty="0"/>
              <a:t>Pontius Pilate</a:t>
            </a:r>
            <a:r>
              <a:rPr lang="en-US" sz="2100" dirty="0"/>
              <a:t>, along with the Gentiles and the peoples of Israel”</a:t>
            </a:r>
          </a:p>
        </p:txBody>
      </p:sp>
      <p:sp>
        <p:nvSpPr>
          <p:cNvPr id="7" name="TextBox 6"/>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a:t>
            </a:r>
            <a:r>
              <a:rPr lang="es-ES" sz="2200" b="1" u="sng" dirty="0"/>
              <a:t>los reyes de la tierra</a:t>
            </a:r>
            <a:br>
              <a:rPr lang="es-ES" sz="2200" dirty="0"/>
            </a:br>
            <a:r>
              <a:rPr lang="es-ES" sz="2200" dirty="0"/>
              <a:t>y </a:t>
            </a:r>
            <a:r>
              <a:rPr lang="es-ES" sz="2200" b="1" u="sng" dirty="0"/>
              <a:t>los príncipes</a:t>
            </a:r>
            <a:r>
              <a:rPr lang="es-ES" sz="2200" dirty="0"/>
              <a:t> se juntaron en uno</a:t>
            </a:r>
            <a:br>
              <a:rPr lang="es-ES" sz="2200" dirty="0"/>
            </a:br>
            <a:r>
              <a:rPr lang="es-ES" sz="2200" dirty="0"/>
              <a:t>contra el Señor y contra su Cristo.”</a:t>
            </a:r>
          </a:p>
          <a:p>
            <a:r>
              <a:rPr lang="es-ES" sz="2200" b="1" baseline="30000" dirty="0"/>
              <a:t>27 </a:t>
            </a:r>
            <a:r>
              <a:rPr lang="es-ES" sz="2200" dirty="0"/>
              <a:t>»Y verdaderamente se unieron en esta ciudad </a:t>
            </a:r>
            <a:r>
              <a:rPr lang="es-ES" sz="2200" b="1" u="sng" dirty="0"/>
              <a:t>Herodes</a:t>
            </a:r>
            <a:r>
              <a:rPr lang="es-ES" sz="2200" dirty="0"/>
              <a:t> y </a:t>
            </a:r>
            <a:r>
              <a:rPr lang="es-ES" sz="2200" b="1" u="sng" dirty="0"/>
              <a:t>Poncio Pilato</a:t>
            </a:r>
            <a:r>
              <a:rPr lang="es-ES" sz="2200" dirty="0"/>
              <a:t>, con los gentiles y el pueblo de Israel, contra tu santo Hijo Jesús, a quien ungiste</a:t>
            </a:r>
            <a:r>
              <a:rPr lang="en-US" sz="2200" dirty="0"/>
              <a:t>”</a:t>
            </a:r>
          </a:p>
        </p:txBody>
      </p:sp>
      <p:cxnSp>
        <p:nvCxnSpPr>
          <p:cNvPr id="10" name="Straight Connector 9"/>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97565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110616" y="152400"/>
            <a:ext cx="4080384" cy="2862322"/>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n-US" sz="2000" baseline="0" dirty="0"/>
              <a:t>Luke 23</a:t>
            </a:r>
          </a:p>
          <a:p>
            <a:r>
              <a:rPr lang="en-US" sz="2000" dirty="0"/>
              <a:t>11</a:t>
            </a:r>
            <a:r>
              <a:rPr lang="en-US" sz="2000" baseline="0" dirty="0"/>
              <a:t> </a:t>
            </a:r>
            <a:r>
              <a:rPr lang="en-US" sz="2000" b="0" baseline="0" dirty="0"/>
              <a:t>And Herod with his soldiers, after treating Him with contempt and mocking Him, dressed Him in a gorgeous robe and sent Him back to Pilate. </a:t>
            </a:r>
            <a:r>
              <a:rPr lang="en-US" sz="2000" dirty="0"/>
              <a:t>12</a:t>
            </a:r>
            <a:r>
              <a:rPr lang="en-US" sz="2000" baseline="0" dirty="0"/>
              <a:t> </a:t>
            </a:r>
            <a:r>
              <a:rPr lang="en-US" sz="2000" b="0" baseline="0" dirty="0"/>
              <a:t>Now Herod and Pilate became friends with one another that very day; for before they had been enemies with each other.</a:t>
            </a: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1" baseline="30000" dirty="0"/>
              <a:t>26 </a:t>
            </a:r>
            <a:r>
              <a:rPr lang="en-US" sz="2200" dirty="0"/>
              <a:t>‘</a:t>
            </a:r>
            <a:r>
              <a:rPr lang="en-US" sz="2200" cap="small" dirty="0"/>
              <a:t>The </a:t>
            </a:r>
            <a:r>
              <a:rPr lang="en-US" sz="2200" b="1" u="sng" cap="small" dirty="0"/>
              <a:t>kings of the earth</a:t>
            </a:r>
            <a:r>
              <a:rPr lang="en-US" sz="2200" dirty="0"/>
              <a:t> </a:t>
            </a:r>
            <a:r>
              <a:rPr lang="en-US" sz="2200" cap="small" dirty="0"/>
              <a:t>took their stand</a:t>
            </a:r>
            <a:r>
              <a:rPr lang="en-US" sz="2200" dirty="0"/>
              <a:t>,</a:t>
            </a:r>
            <a:br>
              <a:rPr lang="en-US" sz="2200" dirty="0"/>
            </a:br>
            <a:r>
              <a:rPr lang="en-US" sz="2200" cap="small" dirty="0"/>
              <a:t>And </a:t>
            </a:r>
            <a:r>
              <a:rPr lang="en-US" sz="2200" b="1" u="sng" cap="small" dirty="0"/>
              <a:t>the rulers</a:t>
            </a:r>
            <a:r>
              <a:rPr lang="en-US" sz="2200" cap="small" dirty="0"/>
              <a:t> were gathered together</a:t>
            </a:r>
            <a:br>
              <a:rPr lang="en-US" sz="2200" dirty="0"/>
            </a:br>
            <a:r>
              <a:rPr lang="en-US" sz="2200" cap="small" dirty="0"/>
              <a:t>Against the Lord and against His</a:t>
            </a:r>
            <a:r>
              <a:rPr lang="en-US" sz="2200" dirty="0"/>
              <a:t> </a:t>
            </a:r>
            <a:r>
              <a:rPr lang="en-US" sz="2200" cap="small" dirty="0"/>
              <a:t>Christ</a:t>
            </a:r>
            <a:r>
              <a:rPr lang="en-US" sz="2200" dirty="0"/>
              <a:t>.’</a:t>
            </a:r>
          </a:p>
          <a:p>
            <a:r>
              <a:rPr lang="en-US" sz="2100" b="1" baseline="30000" dirty="0"/>
              <a:t>27 </a:t>
            </a:r>
            <a:r>
              <a:rPr lang="en-US" sz="2100" dirty="0"/>
              <a:t>For truly in this city there were gathered together against Your holy servant Jesus, whom You anointed, both </a:t>
            </a:r>
            <a:r>
              <a:rPr lang="en-US" sz="2100" b="1" u="sng" dirty="0"/>
              <a:t>Herod</a:t>
            </a:r>
            <a:r>
              <a:rPr lang="en-US" sz="2100" dirty="0"/>
              <a:t> and </a:t>
            </a:r>
            <a:r>
              <a:rPr lang="en-US" sz="2100" b="1" u="sng" dirty="0"/>
              <a:t>Pontius Pilate</a:t>
            </a:r>
            <a:r>
              <a:rPr lang="en-US" sz="2100" dirty="0"/>
              <a:t>, along with the Gentiles and the peoples of Israel”</a:t>
            </a:r>
          </a:p>
        </p:txBody>
      </p:sp>
      <p:sp>
        <p:nvSpPr>
          <p:cNvPr id="7" name="TextBox 6"/>
          <p:cNvSpPr txBox="1"/>
          <p:nvPr/>
        </p:nvSpPr>
        <p:spPr>
          <a:xfrm>
            <a:off x="110616" y="3581400"/>
            <a:ext cx="3775584" cy="2554545"/>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n-US" sz="2000" baseline="0" dirty="0"/>
              <a:t>Lucas 23</a:t>
            </a:r>
          </a:p>
          <a:p>
            <a:r>
              <a:rPr lang="es-ES" sz="2000" dirty="0"/>
              <a:t>11</a:t>
            </a:r>
            <a:r>
              <a:rPr lang="es-ES" sz="2000" baseline="0" dirty="0"/>
              <a:t> </a:t>
            </a:r>
            <a:r>
              <a:rPr lang="es-ES" sz="2000" b="0" baseline="0" dirty="0"/>
              <a:t>Entonces Herodes con sus soldados lo menospreció y se burló de él, vistiéndolo con una ropa espléndida; y volvió a enviarlo a Pilato. </a:t>
            </a:r>
            <a:r>
              <a:rPr lang="es-ES" sz="2000" dirty="0"/>
              <a:t>12</a:t>
            </a:r>
            <a:r>
              <a:rPr lang="es-ES" sz="2000" baseline="0" dirty="0"/>
              <a:t> </a:t>
            </a:r>
            <a:r>
              <a:rPr lang="es-ES" sz="2000" b="0" baseline="0" dirty="0"/>
              <a:t>Y aquel día, Pilato y Herodes, que estaban enemistados, se hicieron amigos.</a:t>
            </a:r>
            <a:endParaRPr lang="en-US" sz="2000" b="0" baseline="0" dirty="0"/>
          </a:p>
        </p:txBody>
      </p:sp>
      <p:sp>
        <p:nvSpPr>
          <p:cNvPr id="8" name="TextBox 7"/>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a:t>
            </a:r>
            <a:r>
              <a:rPr lang="es-ES" sz="2200" b="1" u="sng" dirty="0"/>
              <a:t>los reyes de la tierra</a:t>
            </a:r>
            <a:br>
              <a:rPr lang="es-ES" sz="2200" dirty="0"/>
            </a:br>
            <a:r>
              <a:rPr lang="es-ES" sz="2200" dirty="0"/>
              <a:t>y </a:t>
            </a:r>
            <a:r>
              <a:rPr lang="es-ES" sz="2200" b="1" u="sng" dirty="0"/>
              <a:t>los príncipes</a:t>
            </a:r>
            <a:r>
              <a:rPr lang="es-ES" sz="2200" dirty="0"/>
              <a:t> se juntaron en uno</a:t>
            </a:r>
            <a:br>
              <a:rPr lang="es-ES" sz="2200" dirty="0"/>
            </a:br>
            <a:r>
              <a:rPr lang="es-ES" sz="2200" dirty="0"/>
              <a:t>contra el Señor y contra su Cristo.”</a:t>
            </a:r>
          </a:p>
          <a:p>
            <a:r>
              <a:rPr lang="es-ES" sz="2200" b="1" baseline="30000" dirty="0"/>
              <a:t>27 </a:t>
            </a:r>
            <a:r>
              <a:rPr lang="es-ES" sz="2200" dirty="0"/>
              <a:t>»Y verdaderamente se unieron en esta ciudad </a:t>
            </a:r>
            <a:r>
              <a:rPr lang="es-ES" sz="2200" b="1" u="sng" dirty="0"/>
              <a:t>Herodes</a:t>
            </a:r>
            <a:r>
              <a:rPr lang="es-ES" sz="2200" dirty="0"/>
              <a:t> y </a:t>
            </a:r>
            <a:r>
              <a:rPr lang="es-ES" sz="2200" b="1" u="sng" dirty="0"/>
              <a:t>Poncio Pilato</a:t>
            </a:r>
            <a:r>
              <a:rPr lang="es-ES" sz="2200" dirty="0"/>
              <a:t>, con los gentiles y el pueblo de Israel, contra tu santo Hijo Jesús, a quien ungiste</a:t>
            </a:r>
            <a:r>
              <a:rPr lang="en-US" sz="2200" dirty="0"/>
              <a:t>”</a:t>
            </a:r>
          </a:p>
        </p:txBody>
      </p:sp>
      <p:cxnSp>
        <p:nvCxnSpPr>
          <p:cNvPr id="10" name="Straight Connector 9"/>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9704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10616" y="3581400"/>
            <a:ext cx="3775584" cy="2554545"/>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n-US" sz="2000" baseline="0" dirty="0"/>
              <a:t>Lucas 23</a:t>
            </a:r>
          </a:p>
          <a:p>
            <a:r>
              <a:rPr lang="es-ES" sz="2000" dirty="0"/>
              <a:t>11</a:t>
            </a:r>
            <a:r>
              <a:rPr lang="es-ES" sz="2000" baseline="0" dirty="0"/>
              <a:t> </a:t>
            </a:r>
            <a:r>
              <a:rPr lang="es-ES" sz="2000" b="0" baseline="0" dirty="0"/>
              <a:t>Entonces Herodes con sus soldados lo menospreció y se burló de él, vistiéndolo con una ropa espléndida; y volvió a enviarlo a Pilato. </a:t>
            </a:r>
            <a:r>
              <a:rPr lang="es-ES" sz="2000" dirty="0"/>
              <a:t>12</a:t>
            </a:r>
            <a:r>
              <a:rPr lang="es-ES" sz="2000" baseline="0" dirty="0"/>
              <a:t> </a:t>
            </a:r>
            <a:r>
              <a:rPr lang="es-ES" sz="2000" b="0" baseline="0" dirty="0"/>
              <a:t>Y aquel día, Pilato y Herodes, que estaban enemistados, se hicieron amigos.</a:t>
            </a:r>
            <a:endParaRPr lang="en-US" sz="2000" b="0" baseline="0" dirty="0"/>
          </a:p>
        </p:txBody>
      </p:sp>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6" name="TextBox 5"/>
          <p:cNvSpPr txBox="1"/>
          <p:nvPr/>
        </p:nvSpPr>
        <p:spPr>
          <a:xfrm>
            <a:off x="110616" y="152400"/>
            <a:ext cx="4080384" cy="2862322"/>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defPPr>
              <a:defRPr lang="en-US"/>
            </a:defPPr>
            <a:lvl1pPr>
              <a:defRPr sz="2400" b="1" baseline="30000"/>
            </a:lvl1pPr>
          </a:lstStyle>
          <a:p>
            <a:r>
              <a:rPr lang="en-US" sz="2000" baseline="0" dirty="0"/>
              <a:t>Luke 23</a:t>
            </a:r>
          </a:p>
          <a:p>
            <a:r>
              <a:rPr lang="en-US" sz="2000" dirty="0"/>
              <a:t>11</a:t>
            </a:r>
            <a:r>
              <a:rPr lang="en-US" sz="2000" baseline="0" dirty="0"/>
              <a:t> </a:t>
            </a:r>
            <a:r>
              <a:rPr lang="en-US" sz="2000" b="0" baseline="0" dirty="0"/>
              <a:t>And Herod with his soldiers, after treating Him with contempt and mocking Him, dressed Him in a gorgeous robe and sent Him back to Pilate. </a:t>
            </a:r>
            <a:r>
              <a:rPr lang="en-US" sz="2000" dirty="0"/>
              <a:t>12</a:t>
            </a:r>
            <a:r>
              <a:rPr lang="en-US" sz="2000" baseline="0" dirty="0"/>
              <a:t> </a:t>
            </a:r>
            <a:r>
              <a:rPr lang="en-US" sz="2000" b="0" baseline="0" dirty="0"/>
              <a:t>Now Herod and Pilate became friends with one another that very day; for before they had been enemies with each other.</a:t>
            </a: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aseline="30000" dirty="0"/>
              <a:t>26 </a:t>
            </a:r>
            <a:r>
              <a:rPr lang="en-US" sz="2200" dirty="0"/>
              <a:t>‘</a:t>
            </a:r>
            <a:r>
              <a:rPr lang="en-US" sz="2200" cap="small" dirty="0"/>
              <a:t>The kings of the earth</a:t>
            </a:r>
            <a:r>
              <a:rPr lang="en-US" sz="2200" dirty="0"/>
              <a:t> </a:t>
            </a:r>
            <a:r>
              <a:rPr lang="en-US" sz="2200" cap="small" dirty="0"/>
              <a:t>took their stand</a:t>
            </a:r>
            <a:r>
              <a:rPr lang="en-US" sz="2200" dirty="0"/>
              <a:t>,</a:t>
            </a:r>
            <a:br>
              <a:rPr lang="en-US" sz="2200" dirty="0"/>
            </a:br>
            <a:r>
              <a:rPr lang="en-US" sz="2200" cap="small" dirty="0"/>
              <a:t>And the rulers were gathered together</a:t>
            </a:r>
            <a:br>
              <a:rPr lang="en-US" sz="2200" dirty="0"/>
            </a:br>
            <a:r>
              <a:rPr lang="en-US" sz="2200" cap="small" dirty="0"/>
              <a:t>Against the Lord and against His</a:t>
            </a:r>
            <a:r>
              <a:rPr lang="en-US" sz="2200" dirty="0"/>
              <a:t> </a:t>
            </a:r>
            <a:r>
              <a:rPr lang="en-US" sz="2200" cap="small" dirty="0"/>
              <a:t>Christ</a:t>
            </a:r>
            <a:r>
              <a:rPr lang="en-US" sz="2200" dirty="0"/>
              <a:t>.’</a:t>
            </a:r>
          </a:p>
          <a:p>
            <a:r>
              <a:rPr lang="en-US" sz="2100" baseline="30000" dirty="0"/>
              <a:t>27 </a:t>
            </a:r>
            <a:r>
              <a:rPr lang="en-US" sz="2100" dirty="0"/>
              <a:t>For truly in this city there were gathered together against Your holy servant Jesus, whom You anointed, both Herod and Pontius Pilate, </a:t>
            </a:r>
            <a:r>
              <a:rPr lang="en-US" sz="2100" b="1" u="sng" dirty="0"/>
              <a:t>along with the Gentiles and the peoples of Israel</a:t>
            </a:r>
            <a:r>
              <a:rPr lang="en-US" sz="2100" dirty="0"/>
              <a:t>”</a:t>
            </a:r>
          </a:p>
        </p:txBody>
      </p:sp>
      <p:sp>
        <p:nvSpPr>
          <p:cNvPr id="7" name="TextBox 6"/>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los reyes de la tierra</a:t>
            </a:r>
            <a:br>
              <a:rPr lang="es-ES" sz="2200" dirty="0"/>
            </a:br>
            <a:r>
              <a:rPr lang="es-ES" sz="2200" dirty="0"/>
              <a:t>y los príncipes se juntaron en uno</a:t>
            </a:r>
            <a:br>
              <a:rPr lang="es-ES" sz="2200" dirty="0"/>
            </a:br>
            <a:r>
              <a:rPr lang="es-ES" sz="2200" dirty="0"/>
              <a:t>contra el Señor y contra su Cristo.”</a:t>
            </a:r>
          </a:p>
          <a:p>
            <a:r>
              <a:rPr lang="es-ES" sz="2200" baseline="30000" dirty="0"/>
              <a:t>27 </a:t>
            </a:r>
            <a:r>
              <a:rPr lang="es-ES" sz="2200" dirty="0"/>
              <a:t>»Y verdaderamente se unieron en esta ciudad Herodes y Poncio Pilato, </a:t>
            </a:r>
            <a:r>
              <a:rPr lang="es-ES" sz="2200" b="1" u="sng" dirty="0"/>
              <a:t>con los gentiles y el pueblo de Israel</a:t>
            </a:r>
            <a:r>
              <a:rPr lang="es-ES" sz="2200" dirty="0"/>
              <a:t>, contra tu santo Hijo Jesús, a quien ungiste</a:t>
            </a:r>
            <a:r>
              <a:rPr lang="en-US" sz="2200" dirty="0"/>
              <a:t>”</a:t>
            </a:r>
          </a:p>
        </p:txBody>
      </p:sp>
      <p:cxnSp>
        <p:nvCxnSpPr>
          <p:cNvPr id="10" name="Straight Connector 9"/>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796377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aseline="30000" dirty="0"/>
              <a:t>26 </a:t>
            </a:r>
            <a:r>
              <a:rPr lang="en-US" sz="2200" dirty="0"/>
              <a:t>‘</a:t>
            </a:r>
            <a:r>
              <a:rPr lang="en-US" sz="2200" cap="small" dirty="0"/>
              <a:t>The kings of the earth</a:t>
            </a:r>
            <a:r>
              <a:rPr lang="en-US" sz="2200" dirty="0"/>
              <a:t> </a:t>
            </a:r>
            <a:r>
              <a:rPr lang="en-US" sz="2200" cap="small" dirty="0"/>
              <a:t>took their stand</a:t>
            </a:r>
            <a:r>
              <a:rPr lang="en-US" sz="2200" dirty="0"/>
              <a:t>,</a:t>
            </a:r>
            <a:br>
              <a:rPr lang="en-US" sz="2200" dirty="0"/>
            </a:br>
            <a:r>
              <a:rPr lang="en-US" sz="2200" cap="small" dirty="0"/>
              <a:t>And the rulers were gathered together</a:t>
            </a:r>
            <a:br>
              <a:rPr lang="en-US" sz="2200" dirty="0"/>
            </a:br>
            <a:r>
              <a:rPr lang="en-US" sz="2200" cap="small" dirty="0"/>
              <a:t>Against the Lord and against His</a:t>
            </a:r>
            <a:r>
              <a:rPr lang="en-US" sz="2200" dirty="0"/>
              <a:t> </a:t>
            </a:r>
            <a:r>
              <a:rPr lang="en-US" sz="2200" cap="small" dirty="0"/>
              <a:t>Christ</a:t>
            </a:r>
            <a:r>
              <a:rPr lang="en-US" sz="2200" dirty="0"/>
              <a:t>.’</a:t>
            </a:r>
          </a:p>
          <a:p>
            <a:r>
              <a:rPr lang="en-US" sz="2100" baseline="30000" dirty="0"/>
              <a:t>27 </a:t>
            </a:r>
            <a:r>
              <a:rPr lang="en-US" sz="2100" dirty="0"/>
              <a:t>For truly in this city there were gathered together against Your holy servant Jesus, whom You anointed, both Herod and Pontius Pilate, along with the Gentiles and the peoples of Israel”</a:t>
            </a:r>
          </a:p>
        </p:txBody>
      </p:sp>
      <p:sp>
        <p:nvSpPr>
          <p:cNvPr id="7" name="TextBox 6"/>
          <p:cNvSpPr txBox="1"/>
          <p:nvPr/>
        </p:nvSpPr>
        <p:spPr>
          <a:xfrm>
            <a:off x="304801" y="152400"/>
            <a:ext cx="3047999" cy="1200329"/>
          </a:xfrm>
          <a:prstGeom prst="rect">
            <a:avLst/>
          </a:prstGeom>
          <a:noFill/>
        </p:spPr>
        <p:txBody>
          <a:bodyPr wrap="square" rtlCol="0">
            <a:spAutoFit/>
          </a:bodyPr>
          <a:lstStyle/>
          <a:p>
            <a:pPr algn="ctr"/>
            <a:r>
              <a:rPr lang="en-US" sz="2400" dirty="0">
                <a:latin typeface="Cooper Black" panose="0208090404030B020404" pitchFamily="18" charset="0"/>
              </a:rPr>
              <a:t>Another Herod also opposed the Lord’s Christ</a:t>
            </a:r>
          </a:p>
        </p:txBody>
      </p:sp>
      <p:sp>
        <p:nvSpPr>
          <p:cNvPr id="6" name="TextBox 5"/>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los reyes de la tierra</a:t>
            </a:r>
            <a:br>
              <a:rPr lang="es-ES" sz="2200" dirty="0"/>
            </a:br>
            <a:r>
              <a:rPr lang="es-ES" sz="2200" dirty="0"/>
              <a:t>y los príncipes se juntaron en uno</a:t>
            </a:r>
            <a:br>
              <a:rPr lang="es-ES" sz="2200" dirty="0"/>
            </a:br>
            <a:r>
              <a:rPr lang="es-ES" sz="2200" dirty="0"/>
              <a:t>contra el Señor y contra su Cristo.”</a:t>
            </a:r>
          </a:p>
          <a:p>
            <a:r>
              <a:rPr lang="es-ES" sz="2200" baseline="30000" dirty="0"/>
              <a:t>27 </a:t>
            </a:r>
            <a:r>
              <a:rPr lang="es-ES" sz="2200" dirty="0"/>
              <a:t>»Y verdaderamente se unieron en esta ciudad Herodes y Poncio Pilato, con los gentiles y el pueblo de Israel, contra tu santo Hijo Jesús, a quien ungiste</a:t>
            </a:r>
            <a:r>
              <a:rPr lang="en-US" sz="2200" dirty="0"/>
              <a:t>”</a:t>
            </a:r>
          </a:p>
        </p:txBody>
      </p:sp>
      <p:sp>
        <p:nvSpPr>
          <p:cNvPr id="8" name="TextBox 7"/>
          <p:cNvSpPr txBox="1"/>
          <p:nvPr/>
        </p:nvSpPr>
        <p:spPr>
          <a:xfrm>
            <a:off x="304800" y="3573767"/>
            <a:ext cx="3047999" cy="1569660"/>
          </a:xfrm>
          <a:prstGeom prst="rect">
            <a:avLst/>
          </a:prstGeom>
          <a:noFill/>
        </p:spPr>
        <p:txBody>
          <a:bodyPr wrap="square" rtlCol="0">
            <a:spAutoFit/>
          </a:bodyPr>
          <a:lstStyle/>
          <a:p>
            <a:pPr algn="ctr"/>
            <a:r>
              <a:rPr lang="es-ES" sz="2400" dirty="0">
                <a:latin typeface="Cooper Black" panose="0208090404030B020404" pitchFamily="18" charset="0"/>
              </a:rPr>
              <a:t>Otro Herodes también se opuso al Cristo del Señor.</a:t>
            </a:r>
            <a:endParaRPr lang="en-US" sz="2400" dirty="0">
              <a:latin typeface="Cooper Black" panose="0208090404030B020404" pitchFamily="18" charset="0"/>
            </a:endParaRPr>
          </a:p>
        </p:txBody>
      </p:sp>
      <p:cxnSp>
        <p:nvCxnSpPr>
          <p:cNvPr id="10" name="Straight Connector 9"/>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6499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aseline="30000" dirty="0"/>
              <a:t>26 </a:t>
            </a:r>
            <a:r>
              <a:rPr lang="en-US" sz="2200" dirty="0"/>
              <a:t>‘</a:t>
            </a:r>
            <a:r>
              <a:rPr lang="en-US" sz="2200" cap="small" dirty="0"/>
              <a:t>The kings of the earth</a:t>
            </a:r>
            <a:r>
              <a:rPr lang="en-US" sz="2200" dirty="0"/>
              <a:t> </a:t>
            </a:r>
            <a:r>
              <a:rPr lang="en-US" sz="2200" cap="small" dirty="0"/>
              <a:t>took their stand</a:t>
            </a:r>
            <a:r>
              <a:rPr lang="en-US" sz="2200" dirty="0"/>
              <a:t>,</a:t>
            </a:r>
            <a:br>
              <a:rPr lang="en-US" sz="2200" dirty="0"/>
            </a:br>
            <a:r>
              <a:rPr lang="en-US" sz="2200" cap="small" dirty="0"/>
              <a:t>And the rulers were gathered together</a:t>
            </a:r>
            <a:br>
              <a:rPr lang="en-US" sz="2200" dirty="0"/>
            </a:br>
            <a:r>
              <a:rPr lang="en-US" sz="2200" cap="small" dirty="0"/>
              <a:t>Against the Lord and against His</a:t>
            </a:r>
            <a:r>
              <a:rPr lang="en-US" sz="2200" dirty="0"/>
              <a:t> </a:t>
            </a:r>
            <a:r>
              <a:rPr lang="en-US" sz="2200" cap="small" dirty="0"/>
              <a:t>Christ</a:t>
            </a:r>
            <a:r>
              <a:rPr lang="en-US" sz="2200" dirty="0"/>
              <a:t>.’</a:t>
            </a:r>
          </a:p>
          <a:p>
            <a:r>
              <a:rPr lang="en-US" sz="2100" baseline="30000" dirty="0"/>
              <a:t>27 </a:t>
            </a:r>
            <a:r>
              <a:rPr lang="en-US" sz="2100" dirty="0"/>
              <a:t>For truly in this city there were gathered together against Your holy servant Jesus, whom You anointed, both Herod and Pontius Pilate, along with the Gentiles and the peoples of Israel”</a:t>
            </a:r>
          </a:p>
        </p:txBody>
      </p:sp>
      <p:sp>
        <p:nvSpPr>
          <p:cNvPr id="2" name="Rectangle 1"/>
          <p:cNvSpPr/>
          <p:nvPr/>
        </p:nvSpPr>
        <p:spPr>
          <a:xfrm>
            <a:off x="128374" y="596503"/>
            <a:ext cx="3910226" cy="2677656"/>
          </a:xfrm>
          <a:prstGeom prst="rect">
            <a:avLst/>
          </a:prstGeom>
        </p:spPr>
        <p:txBody>
          <a:bodyPr wrap="square">
            <a:spAutoFit/>
          </a:bodyPr>
          <a:lstStyle/>
          <a:p>
            <a:r>
              <a:rPr lang="en-US" sz="2100" baseline="30000" dirty="0"/>
              <a:t>7</a:t>
            </a:r>
            <a:r>
              <a:rPr lang="en-US" sz="2100" dirty="0"/>
              <a:t> Then Herod secretly called the magi and determined from them the exact time the star appeared. </a:t>
            </a:r>
            <a:r>
              <a:rPr lang="en-US" sz="2100" baseline="30000" dirty="0"/>
              <a:t>8</a:t>
            </a:r>
            <a:r>
              <a:rPr lang="en-US" sz="2100" dirty="0"/>
              <a:t> And he sent them to Bethlehem and said, “Go and search carefully for the Child; and when you have found Him, report to me, so that I too may come and worship Him.”</a:t>
            </a:r>
          </a:p>
        </p:txBody>
      </p:sp>
      <p:sp>
        <p:nvSpPr>
          <p:cNvPr id="8" name="TextBox 7"/>
          <p:cNvSpPr txBox="1"/>
          <p:nvPr/>
        </p:nvSpPr>
        <p:spPr>
          <a:xfrm>
            <a:off x="304801" y="152400"/>
            <a:ext cx="3047999" cy="461665"/>
          </a:xfrm>
          <a:prstGeom prst="rect">
            <a:avLst/>
          </a:prstGeom>
          <a:noFill/>
        </p:spPr>
        <p:txBody>
          <a:bodyPr wrap="square" rtlCol="0">
            <a:spAutoFit/>
          </a:bodyPr>
          <a:lstStyle/>
          <a:p>
            <a:pPr algn="ctr"/>
            <a:r>
              <a:rPr lang="en-US" sz="2400" dirty="0">
                <a:latin typeface="Cooper Black" panose="0208090404030B020404" pitchFamily="18" charset="0"/>
              </a:rPr>
              <a:t>Another Herod</a:t>
            </a:r>
          </a:p>
        </p:txBody>
      </p:sp>
      <p:sp>
        <p:nvSpPr>
          <p:cNvPr id="7" name="TextBox 6"/>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los reyes de la tierra</a:t>
            </a:r>
            <a:br>
              <a:rPr lang="es-ES" sz="2200" dirty="0"/>
            </a:br>
            <a:r>
              <a:rPr lang="es-ES" sz="2200" dirty="0"/>
              <a:t>y los príncipes se juntaron en uno</a:t>
            </a:r>
            <a:br>
              <a:rPr lang="es-ES" sz="2200" dirty="0"/>
            </a:br>
            <a:r>
              <a:rPr lang="es-ES" sz="2200" dirty="0"/>
              <a:t>contra el Señor y contra su Cristo.”</a:t>
            </a:r>
          </a:p>
          <a:p>
            <a:r>
              <a:rPr lang="es-ES" sz="2200" baseline="30000" dirty="0"/>
              <a:t>27 </a:t>
            </a:r>
            <a:r>
              <a:rPr lang="es-ES" sz="2200" dirty="0"/>
              <a:t>»Y verdaderamente se unieron en esta ciudad Herodes y Poncio Pilato, con los gentiles y el pueblo de Israel, contra tu santo Hijo Jesús, a quien ungiste</a:t>
            </a:r>
            <a:r>
              <a:rPr lang="en-US" sz="2200" dirty="0"/>
              <a:t>”</a:t>
            </a:r>
          </a:p>
        </p:txBody>
      </p:sp>
      <p:sp>
        <p:nvSpPr>
          <p:cNvPr id="10" name="Rectangle 9"/>
          <p:cNvSpPr/>
          <p:nvPr/>
        </p:nvSpPr>
        <p:spPr>
          <a:xfrm>
            <a:off x="0" y="3925240"/>
            <a:ext cx="3886200" cy="3000821"/>
          </a:xfrm>
          <a:prstGeom prst="rect">
            <a:avLst/>
          </a:prstGeom>
        </p:spPr>
        <p:txBody>
          <a:bodyPr wrap="square" rIns="0">
            <a:spAutoFit/>
          </a:bodyPr>
          <a:lstStyle/>
          <a:p>
            <a:r>
              <a:rPr lang="es-ES" sz="2100" b="1" baseline="30000" dirty="0"/>
              <a:t>7 </a:t>
            </a:r>
            <a:r>
              <a:rPr lang="es-ES" sz="2100" dirty="0"/>
              <a:t>Entonces Herodes llamó en secreto a los sabios y se cercioró del tiempo exacto en que había aparecido la estrella. </a:t>
            </a:r>
            <a:r>
              <a:rPr lang="es-ES" sz="2100" b="1" baseline="30000" dirty="0"/>
              <a:t>8 </a:t>
            </a:r>
            <a:r>
              <a:rPr lang="es-ES" sz="2100" dirty="0"/>
              <a:t>Y enviándolos a Belén, dijo:</a:t>
            </a:r>
          </a:p>
          <a:p>
            <a:r>
              <a:rPr lang="es-ES" sz="2100" dirty="0"/>
              <a:t>—Id allá y averiguad con diligencia acerca del niño y, cuando lo halléis, hacédmelo saber, para que yo también vaya a adorarlo.</a:t>
            </a:r>
          </a:p>
        </p:txBody>
      </p:sp>
      <p:sp>
        <p:nvSpPr>
          <p:cNvPr id="12" name="TextBox 11"/>
          <p:cNvSpPr txBox="1"/>
          <p:nvPr/>
        </p:nvSpPr>
        <p:spPr>
          <a:xfrm>
            <a:off x="304800" y="3573767"/>
            <a:ext cx="3047999" cy="461665"/>
          </a:xfrm>
          <a:prstGeom prst="rect">
            <a:avLst/>
          </a:prstGeom>
          <a:noFill/>
        </p:spPr>
        <p:txBody>
          <a:bodyPr wrap="square" rtlCol="0">
            <a:spAutoFit/>
          </a:bodyPr>
          <a:lstStyle/>
          <a:p>
            <a:pPr algn="ctr"/>
            <a:r>
              <a:rPr lang="es-ES" sz="2400" dirty="0">
                <a:latin typeface="Cooper Black" panose="0208090404030B020404" pitchFamily="18" charset="0"/>
              </a:rPr>
              <a:t>Otro Herodes</a:t>
            </a:r>
            <a:endParaRPr lang="en-US" sz="2400" dirty="0">
              <a:latin typeface="Cooper Black" panose="0208090404030B020404" pitchFamily="18" charset="0"/>
            </a:endParaRPr>
          </a:p>
        </p:txBody>
      </p:sp>
      <p:cxnSp>
        <p:nvCxnSpPr>
          <p:cNvPr id="13" name="Straight Connector 12"/>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38154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aseline="30000" dirty="0"/>
              <a:t>26 </a:t>
            </a:r>
            <a:r>
              <a:rPr lang="en-US" sz="2200" dirty="0"/>
              <a:t>‘</a:t>
            </a:r>
            <a:r>
              <a:rPr lang="en-US" sz="2200" cap="small" dirty="0"/>
              <a:t>The kings of the earth</a:t>
            </a:r>
            <a:r>
              <a:rPr lang="en-US" sz="2200" dirty="0"/>
              <a:t> </a:t>
            </a:r>
            <a:r>
              <a:rPr lang="en-US" sz="2200" cap="small" dirty="0"/>
              <a:t>took their stand</a:t>
            </a:r>
            <a:r>
              <a:rPr lang="en-US" sz="2200" dirty="0"/>
              <a:t>,</a:t>
            </a:r>
            <a:br>
              <a:rPr lang="en-US" sz="2200" dirty="0"/>
            </a:br>
            <a:r>
              <a:rPr lang="en-US" sz="2200" cap="small" dirty="0"/>
              <a:t>And the rulers were gathered together</a:t>
            </a:r>
            <a:br>
              <a:rPr lang="en-US" sz="2200" dirty="0"/>
            </a:br>
            <a:r>
              <a:rPr lang="en-US" sz="2200" cap="small" dirty="0"/>
              <a:t>Against the Lord and against His</a:t>
            </a:r>
            <a:r>
              <a:rPr lang="en-US" sz="2200" dirty="0"/>
              <a:t> </a:t>
            </a:r>
            <a:r>
              <a:rPr lang="en-US" sz="2200" cap="small" dirty="0"/>
              <a:t>Christ</a:t>
            </a:r>
            <a:r>
              <a:rPr lang="en-US" sz="2200" dirty="0"/>
              <a:t>.’</a:t>
            </a:r>
          </a:p>
          <a:p>
            <a:r>
              <a:rPr lang="en-US" sz="2100" baseline="30000" dirty="0"/>
              <a:t>27 </a:t>
            </a:r>
            <a:r>
              <a:rPr lang="en-US" sz="2100" dirty="0"/>
              <a:t>For truly in this city there were gathered together against Your holy servant Jesus, whom You anointed, both Herod and Pontius Pilate, along with the Gentiles and the peoples of Israel”</a:t>
            </a:r>
          </a:p>
        </p:txBody>
      </p:sp>
      <p:sp>
        <p:nvSpPr>
          <p:cNvPr id="2" name="Rectangle 1"/>
          <p:cNvSpPr/>
          <p:nvPr/>
        </p:nvSpPr>
        <p:spPr>
          <a:xfrm>
            <a:off x="128374" y="596503"/>
            <a:ext cx="3910226" cy="1384995"/>
          </a:xfrm>
          <a:prstGeom prst="rect">
            <a:avLst/>
          </a:prstGeom>
        </p:spPr>
        <p:txBody>
          <a:bodyPr wrap="square">
            <a:spAutoFit/>
          </a:bodyPr>
          <a:lstStyle/>
          <a:p>
            <a:r>
              <a:rPr lang="en-US" sz="2100" baseline="30000" dirty="0"/>
              <a:t>12</a:t>
            </a:r>
            <a:r>
              <a:rPr lang="en-US" sz="2100" dirty="0"/>
              <a:t> And having been warned by God in a dream not to return to Herod, the magi left for their own country by another way.</a:t>
            </a:r>
          </a:p>
        </p:txBody>
      </p:sp>
      <p:sp>
        <p:nvSpPr>
          <p:cNvPr id="8" name="TextBox 7"/>
          <p:cNvSpPr txBox="1"/>
          <p:nvPr/>
        </p:nvSpPr>
        <p:spPr>
          <a:xfrm>
            <a:off x="304801" y="152400"/>
            <a:ext cx="3047999" cy="461665"/>
          </a:xfrm>
          <a:prstGeom prst="rect">
            <a:avLst/>
          </a:prstGeom>
          <a:noFill/>
        </p:spPr>
        <p:txBody>
          <a:bodyPr wrap="square" rtlCol="0">
            <a:spAutoFit/>
          </a:bodyPr>
          <a:lstStyle/>
          <a:p>
            <a:pPr algn="ctr"/>
            <a:r>
              <a:rPr lang="en-US" sz="2400" dirty="0">
                <a:latin typeface="Cooper Black" panose="0208090404030B020404" pitchFamily="18" charset="0"/>
              </a:rPr>
              <a:t>Another Herod</a:t>
            </a:r>
          </a:p>
        </p:txBody>
      </p:sp>
      <p:sp>
        <p:nvSpPr>
          <p:cNvPr id="7" name="TextBox 6"/>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los reyes de la tierra</a:t>
            </a:r>
            <a:br>
              <a:rPr lang="es-ES" sz="2200" dirty="0"/>
            </a:br>
            <a:r>
              <a:rPr lang="es-ES" sz="2200" dirty="0"/>
              <a:t>y los príncipes se juntaron en uno</a:t>
            </a:r>
            <a:br>
              <a:rPr lang="es-ES" sz="2200" dirty="0"/>
            </a:br>
            <a:r>
              <a:rPr lang="es-ES" sz="2200" dirty="0"/>
              <a:t>contra el Señor y contra su Cristo.”</a:t>
            </a:r>
          </a:p>
          <a:p>
            <a:r>
              <a:rPr lang="es-ES" sz="2200" baseline="30000" dirty="0"/>
              <a:t>27 </a:t>
            </a:r>
            <a:r>
              <a:rPr lang="es-ES" sz="2200" dirty="0"/>
              <a:t>»Y verdaderamente se unieron en esta ciudad Herodes y Poncio Pilato, con los gentiles y el pueblo de Israel, contra tu santo Hijo Jesús, a quien ungiste</a:t>
            </a:r>
            <a:r>
              <a:rPr lang="en-US" sz="2200" dirty="0"/>
              <a:t>”</a:t>
            </a:r>
          </a:p>
        </p:txBody>
      </p:sp>
      <p:sp>
        <p:nvSpPr>
          <p:cNvPr id="10" name="Rectangle 9"/>
          <p:cNvSpPr/>
          <p:nvPr/>
        </p:nvSpPr>
        <p:spPr>
          <a:xfrm>
            <a:off x="0" y="3925240"/>
            <a:ext cx="3886200" cy="1384995"/>
          </a:xfrm>
          <a:prstGeom prst="rect">
            <a:avLst/>
          </a:prstGeom>
        </p:spPr>
        <p:txBody>
          <a:bodyPr wrap="square" rIns="0">
            <a:spAutoFit/>
          </a:bodyPr>
          <a:lstStyle/>
          <a:p>
            <a:r>
              <a:rPr lang="es-ES" sz="2100" b="1" baseline="30000" dirty="0"/>
              <a:t>12 </a:t>
            </a:r>
            <a:r>
              <a:rPr lang="es-ES" sz="2100" dirty="0"/>
              <a:t>Pero siendo avisados por revelación en sueños que no volvieran a Herodes, regresaron a su tierra por otro camino.</a:t>
            </a:r>
          </a:p>
        </p:txBody>
      </p:sp>
      <p:sp>
        <p:nvSpPr>
          <p:cNvPr id="12" name="TextBox 11"/>
          <p:cNvSpPr txBox="1"/>
          <p:nvPr/>
        </p:nvSpPr>
        <p:spPr>
          <a:xfrm>
            <a:off x="304800" y="3573767"/>
            <a:ext cx="3047999" cy="461665"/>
          </a:xfrm>
          <a:prstGeom prst="rect">
            <a:avLst/>
          </a:prstGeom>
          <a:noFill/>
        </p:spPr>
        <p:txBody>
          <a:bodyPr wrap="square" rtlCol="0">
            <a:spAutoFit/>
          </a:bodyPr>
          <a:lstStyle/>
          <a:p>
            <a:pPr algn="ctr"/>
            <a:r>
              <a:rPr lang="es-ES" sz="2400" dirty="0">
                <a:latin typeface="Cooper Black" panose="0208090404030B020404" pitchFamily="18" charset="0"/>
              </a:rPr>
              <a:t>Otro Herodes</a:t>
            </a:r>
            <a:endParaRPr lang="en-US" sz="2400" dirty="0">
              <a:latin typeface="Cooper Black" panose="0208090404030B020404" pitchFamily="18" charset="0"/>
            </a:endParaRPr>
          </a:p>
        </p:txBody>
      </p:sp>
      <p:cxnSp>
        <p:nvCxnSpPr>
          <p:cNvPr id="13" name="Straight Connector 12"/>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887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aseline="30000" dirty="0"/>
              <a:t>26 </a:t>
            </a:r>
            <a:r>
              <a:rPr lang="en-US" sz="2200" dirty="0"/>
              <a:t>‘</a:t>
            </a:r>
            <a:r>
              <a:rPr lang="en-US" sz="2200" cap="small" dirty="0"/>
              <a:t>The kings of the earth</a:t>
            </a:r>
            <a:r>
              <a:rPr lang="en-US" sz="2200" dirty="0"/>
              <a:t> </a:t>
            </a:r>
            <a:r>
              <a:rPr lang="en-US" sz="2200" cap="small" dirty="0"/>
              <a:t>took their stand</a:t>
            </a:r>
            <a:r>
              <a:rPr lang="en-US" sz="2200" dirty="0"/>
              <a:t>,</a:t>
            </a:r>
            <a:br>
              <a:rPr lang="en-US" sz="2200" dirty="0"/>
            </a:br>
            <a:r>
              <a:rPr lang="en-US" sz="2200" cap="small" dirty="0"/>
              <a:t>And the rulers were gathered together</a:t>
            </a:r>
            <a:br>
              <a:rPr lang="en-US" sz="2200" dirty="0"/>
            </a:br>
            <a:r>
              <a:rPr lang="en-US" sz="2200" cap="small" dirty="0"/>
              <a:t>Against the Lord and against His</a:t>
            </a:r>
            <a:r>
              <a:rPr lang="en-US" sz="2200" dirty="0"/>
              <a:t> </a:t>
            </a:r>
            <a:r>
              <a:rPr lang="en-US" sz="2200" cap="small" dirty="0"/>
              <a:t>Christ</a:t>
            </a:r>
            <a:r>
              <a:rPr lang="en-US" sz="2200" dirty="0"/>
              <a:t>.’</a:t>
            </a:r>
          </a:p>
          <a:p>
            <a:r>
              <a:rPr lang="en-US" sz="2100" baseline="30000" dirty="0"/>
              <a:t>27 </a:t>
            </a:r>
            <a:r>
              <a:rPr lang="en-US" sz="2100" dirty="0"/>
              <a:t>For truly in this city there were gathered together against Your holy servant Jesus, whom You anointed, both Herod and Pontius Pilate, along with the Gentiles and the peoples of Israel”</a:t>
            </a:r>
          </a:p>
        </p:txBody>
      </p:sp>
      <p:sp>
        <p:nvSpPr>
          <p:cNvPr id="2" name="Rectangle 1"/>
          <p:cNvSpPr/>
          <p:nvPr/>
        </p:nvSpPr>
        <p:spPr>
          <a:xfrm>
            <a:off x="128374" y="596503"/>
            <a:ext cx="3910226" cy="2677656"/>
          </a:xfrm>
          <a:prstGeom prst="rect">
            <a:avLst/>
          </a:prstGeom>
        </p:spPr>
        <p:txBody>
          <a:bodyPr wrap="square">
            <a:spAutoFit/>
          </a:bodyPr>
          <a:lstStyle/>
          <a:p>
            <a:r>
              <a:rPr lang="en-US" sz="2100" baseline="30000" dirty="0"/>
              <a:t>13</a:t>
            </a:r>
            <a:r>
              <a:rPr lang="en-US" sz="2100" dirty="0"/>
              <a:t> Now when they had gone, behold, an angel of the Lord appeared to Joseph in a dream and said, “Get up! Take the Child and His mother and flee to Egypt, and remain there until I tell you; for Herod is going to search for the Child to destroy Him.”</a:t>
            </a:r>
          </a:p>
        </p:txBody>
      </p:sp>
      <p:sp>
        <p:nvSpPr>
          <p:cNvPr id="8" name="TextBox 7"/>
          <p:cNvSpPr txBox="1"/>
          <p:nvPr/>
        </p:nvSpPr>
        <p:spPr>
          <a:xfrm>
            <a:off x="304801" y="152400"/>
            <a:ext cx="3047999" cy="461665"/>
          </a:xfrm>
          <a:prstGeom prst="rect">
            <a:avLst/>
          </a:prstGeom>
          <a:noFill/>
        </p:spPr>
        <p:txBody>
          <a:bodyPr wrap="square" rtlCol="0">
            <a:spAutoFit/>
          </a:bodyPr>
          <a:lstStyle/>
          <a:p>
            <a:pPr algn="ctr"/>
            <a:r>
              <a:rPr lang="en-US" sz="2400" dirty="0">
                <a:latin typeface="Cooper Black" panose="0208090404030B020404" pitchFamily="18" charset="0"/>
              </a:rPr>
              <a:t>Another Herod</a:t>
            </a:r>
          </a:p>
        </p:txBody>
      </p:sp>
      <p:sp>
        <p:nvSpPr>
          <p:cNvPr id="7" name="TextBox 6"/>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los reyes de la tierra</a:t>
            </a:r>
            <a:br>
              <a:rPr lang="es-ES" sz="2200" dirty="0"/>
            </a:br>
            <a:r>
              <a:rPr lang="es-ES" sz="2200" dirty="0"/>
              <a:t>y los príncipes se juntaron en uno</a:t>
            </a:r>
            <a:br>
              <a:rPr lang="es-ES" sz="2200" dirty="0"/>
            </a:br>
            <a:r>
              <a:rPr lang="es-ES" sz="2200" dirty="0"/>
              <a:t>contra el Señor y contra su Cristo.”</a:t>
            </a:r>
          </a:p>
          <a:p>
            <a:r>
              <a:rPr lang="es-ES" sz="2200" baseline="30000" dirty="0"/>
              <a:t>27 </a:t>
            </a:r>
            <a:r>
              <a:rPr lang="es-ES" sz="2200" dirty="0"/>
              <a:t>»Y verdaderamente se unieron en esta ciudad Herodes y Poncio Pilato, con los gentiles y el pueblo de Israel, contra tu santo Hijo Jesús, a quien ungiste</a:t>
            </a:r>
            <a:r>
              <a:rPr lang="en-US" sz="2200" dirty="0"/>
              <a:t>”</a:t>
            </a:r>
          </a:p>
        </p:txBody>
      </p:sp>
      <p:sp>
        <p:nvSpPr>
          <p:cNvPr id="10" name="Rectangle 9"/>
          <p:cNvSpPr/>
          <p:nvPr/>
        </p:nvSpPr>
        <p:spPr>
          <a:xfrm>
            <a:off x="0" y="3925240"/>
            <a:ext cx="3733800" cy="3000821"/>
          </a:xfrm>
          <a:prstGeom prst="rect">
            <a:avLst/>
          </a:prstGeom>
        </p:spPr>
        <p:txBody>
          <a:bodyPr wrap="square" rIns="0">
            <a:spAutoFit/>
          </a:bodyPr>
          <a:lstStyle/>
          <a:p>
            <a:r>
              <a:rPr lang="es-ES" sz="2100" b="1" baseline="30000" dirty="0"/>
              <a:t>13 </a:t>
            </a:r>
            <a:r>
              <a:rPr lang="es-ES" sz="2100" dirty="0"/>
              <a:t>Después que partieron ellos, un ángel del Señor apareció en sueños a José y le dijo: «Levántate, toma al niño y a su madre, y huye a Egipto. Permanece allá hasta que yo te diga, porque acontecerá que Herodes buscará al niño para matarlo.»</a:t>
            </a:r>
          </a:p>
        </p:txBody>
      </p:sp>
      <p:sp>
        <p:nvSpPr>
          <p:cNvPr id="12" name="TextBox 11"/>
          <p:cNvSpPr txBox="1"/>
          <p:nvPr/>
        </p:nvSpPr>
        <p:spPr>
          <a:xfrm>
            <a:off x="304800" y="3573767"/>
            <a:ext cx="3047999" cy="461665"/>
          </a:xfrm>
          <a:prstGeom prst="rect">
            <a:avLst/>
          </a:prstGeom>
          <a:noFill/>
        </p:spPr>
        <p:txBody>
          <a:bodyPr wrap="square" rtlCol="0">
            <a:spAutoFit/>
          </a:bodyPr>
          <a:lstStyle/>
          <a:p>
            <a:pPr algn="ctr"/>
            <a:r>
              <a:rPr lang="es-ES" sz="2400" dirty="0">
                <a:latin typeface="Cooper Black" panose="0208090404030B020404" pitchFamily="18" charset="0"/>
              </a:rPr>
              <a:t>Otro Herodes</a:t>
            </a:r>
            <a:endParaRPr lang="en-US" sz="2400" dirty="0">
              <a:latin typeface="Cooper Black" panose="0208090404030B020404" pitchFamily="18" charset="0"/>
            </a:endParaRPr>
          </a:p>
        </p:txBody>
      </p:sp>
      <p:cxnSp>
        <p:nvCxnSpPr>
          <p:cNvPr id="13" name="Straight Connector 12"/>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960506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aseline="30000" dirty="0"/>
              <a:t>26 </a:t>
            </a:r>
            <a:r>
              <a:rPr lang="en-US" sz="2200" dirty="0"/>
              <a:t>‘</a:t>
            </a:r>
            <a:r>
              <a:rPr lang="en-US" sz="2200" cap="small" dirty="0"/>
              <a:t>The kings of the earth</a:t>
            </a:r>
            <a:r>
              <a:rPr lang="en-US" sz="2200" dirty="0"/>
              <a:t> </a:t>
            </a:r>
            <a:r>
              <a:rPr lang="en-US" sz="2200" cap="small" dirty="0"/>
              <a:t>took their stand</a:t>
            </a:r>
            <a:r>
              <a:rPr lang="en-US" sz="2200" dirty="0"/>
              <a:t>,</a:t>
            </a:r>
            <a:br>
              <a:rPr lang="en-US" sz="2200" dirty="0"/>
            </a:br>
            <a:r>
              <a:rPr lang="en-US" sz="2200" cap="small" dirty="0"/>
              <a:t>And the rulers were gathered together</a:t>
            </a:r>
            <a:br>
              <a:rPr lang="en-US" sz="2200" dirty="0"/>
            </a:br>
            <a:r>
              <a:rPr lang="en-US" sz="2200" cap="small" dirty="0"/>
              <a:t>Against the Lord and against His</a:t>
            </a:r>
            <a:r>
              <a:rPr lang="en-US" sz="2200" dirty="0"/>
              <a:t> </a:t>
            </a:r>
            <a:r>
              <a:rPr lang="en-US" sz="2200" cap="small" dirty="0"/>
              <a:t>Christ</a:t>
            </a:r>
            <a:r>
              <a:rPr lang="en-US" sz="2200" dirty="0"/>
              <a:t>.’</a:t>
            </a:r>
          </a:p>
          <a:p>
            <a:r>
              <a:rPr lang="en-US" sz="2100" baseline="30000" dirty="0"/>
              <a:t>27 </a:t>
            </a:r>
            <a:r>
              <a:rPr lang="en-US" sz="2100" dirty="0"/>
              <a:t>For truly in this city there were gathered together against Your holy servant Jesus, whom You anointed, both Herod and Pontius Pilate, along with the Gentiles and the peoples of Israel”</a:t>
            </a:r>
          </a:p>
        </p:txBody>
      </p:sp>
      <p:sp>
        <p:nvSpPr>
          <p:cNvPr id="2" name="Rectangle 1"/>
          <p:cNvSpPr/>
          <p:nvPr/>
        </p:nvSpPr>
        <p:spPr>
          <a:xfrm>
            <a:off x="128374" y="596503"/>
            <a:ext cx="3910226" cy="1708160"/>
          </a:xfrm>
          <a:prstGeom prst="rect">
            <a:avLst/>
          </a:prstGeom>
        </p:spPr>
        <p:txBody>
          <a:bodyPr wrap="square">
            <a:spAutoFit/>
          </a:bodyPr>
          <a:lstStyle/>
          <a:p>
            <a:r>
              <a:rPr lang="en-US" sz="2100" baseline="30000" dirty="0"/>
              <a:t>14</a:t>
            </a:r>
            <a:r>
              <a:rPr lang="en-US" sz="2100" dirty="0"/>
              <a:t> So Joseph got up and took the Child and His mother while it was still night, and left for Egypt. </a:t>
            </a:r>
            <a:r>
              <a:rPr lang="en-US" sz="2100" baseline="30000" dirty="0"/>
              <a:t>15</a:t>
            </a:r>
            <a:r>
              <a:rPr lang="en-US" sz="2100" dirty="0"/>
              <a:t> He remained there until the death of Herod…</a:t>
            </a:r>
          </a:p>
        </p:txBody>
      </p:sp>
      <p:sp>
        <p:nvSpPr>
          <p:cNvPr id="8" name="TextBox 7"/>
          <p:cNvSpPr txBox="1"/>
          <p:nvPr/>
        </p:nvSpPr>
        <p:spPr>
          <a:xfrm>
            <a:off x="304801" y="152400"/>
            <a:ext cx="3047999" cy="461665"/>
          </a:xfrm>
          <a:prstGeom prst="rect">
            <a:avLst/>
          </a:prstGeom>
          <a:noFill/>
        </p:spPr>
        <p:txBody>
          <a:bodyPr wrap="square" rtlCol="0">
            <a:spAutoFit/>
          </a:bodyPr>
          <a:lstStyle/>
          <a:p>
            <a:pPr algn="ctr"/>
            <a:r>
              <a:rPr lang="en-US" sz="2400" dirty="0">
                <a:latin typeface="Cooper Black" panose="0208090404030B020404" pitchFamily="18" charset="0"/>
              </a:rPr>
              <a:t>Another Herod</a:t>
            </a:r>
          </a:p>
        </p:txBody>
      </p:sp>
      <p:sp>
        <p:nvSpPr>
          <p:cNvPr id="7" name="TextBox 6"/>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los reyes de la tierra</a:t>
            </a:r>
            <a:br>
              <a:rPr lang="es-ES" sz="2200" dirty="0"/>
            </a:br>
            <a:r>
              <a:rPr lang="es-ES" sz="2200" dirty="0"/>
              <a:t>y los príncipes se juntaron en uno</a:t>
            </a:r>
            <a:br>
              <a:rPr lang="es-ES" sz="2200" dirty="0"/>
            </a:br>
            <a:r>
              <a:rPr lang="es-ES" sz="2200" dirty="0"/>
              <a:t>contra el Señor y contra su Cristo.”</a:t>
            </a:r>
          </a:p>
          <a:p>
            <a:r>
              <a:rPr lang="es-ES" sz="2200" baseline="30000" dirty="0"/>
              <a:t>27 </a:t>
            </a:r>
            <a:r>
              <a:rPr lang="es-ES" sz="2200" dirty="0"/>
              <a:t>»Y verdaderamente se unieron en esta ciudad Herodes y Poncio Pilato, con los gentiles y el pueblo de Israel, contra tu santo Hijo Jesús, a quien ungiste</a:t>
            </a:r>
            <a:r>
              <a:rPr lang="en-US" sz="2200" dirty="0"/>
              <a:t>”</a:t>
            </a:r>
          </a:p>
        </p:txBody>
      </p:sp>
      <p:sp>
        <p:nvSpPr>
          <p:cNvPr id="10" name="Rectangle 9"/>
          <p:cNvSpPr/>
          <p:nvPr/>
        </p:nvSpPr>
        <p:spPr>
          <a:xfrm>
            <a:off x="0" y="3925240"/>
            <a:ext cx="3810000" cy="1384995"/>
          </a:xfrm>
          <a:prstGeom prst="rect">
            <a:avLst/>
          </a:prstGeom>
        </p:spPr>
        <p:txBody>
          <a:bodyPr wrap="square" rIns="0">
            <a:spAutoFit/>
          </a:bodyPr>
          <a:lstStyle/>
          <a:p>
            <a:r>
              <a:rPr lang="es-ES" sz="2100" b="1" baseline="30000" dirty="0"/>
              <a:t>14 </a:t>
            </a:r>
            <a:r>
              <a:rPr lang="es-ES" sz="2100" dirty="0"/>
              <a:t>Entonces él, despertando, tomó de noche al niño y a su madre, y se fue a Egipto. </a:t>
            </a:r>
            <a:r>
              <a:rPr lang="es-ES" sz="2100" b="1" baseline="30000" dirty="0"/>
              <a:t>15 </a:t>
            </a:r>
            <a:r>
              <a:rPr lang="es-ES" sz="2100" dirty="0"/>
              <a:t>Estuvo allí hasta la muerte de Herodes</a:t>
            </a:r>
          </a:p>
        </p:txBody>
      </p:sp>
      <p:sp>
        <p:nvSpPr>
          <p:cNvPr id="12" name="TextBox 11"/>
          <p:cNvSpPr txBox="1"/>
          <p:nvPr/>
        </p:nvSpPr>
        <p:spPr>
          <a:xfrm>
            <a:off x="304800" y="3573767"/>
            <a:ext cx="3047999" cy="461665"/>
          </a:xfrm>
          <a:prstGeom prst="rect">
            <a:avLst/>
          </a:prstGeom>
          <a:noFill/>
        </p:spPr>
        <p:txBody>
          <a:bodyPr wrap="square" rtlCol="0">
            <a:spAutoFit/>
          </a:bodyPr>
          <a:lstStyle/>
          <a:p>
            <a:pPr algn="ctr"/>
            <a:r>
              <a:rPr lang="es-ES" sz="2400" dirty="0">
                <a:latin typeface="Cooper Black" panose="0208090404030B020404" pitchFamily="18" charset="0"/>
              </a:rPr>
              <a:t>Otro Herodes</a:t>
            </a:r>
            <a:endParaRPr lang="en-US" sz="2400" dirty="0">
              <a:latin typeface="Cooper Black" panose="0208090404030B020404" pitchFamily="18" charset="0"/>
            </a:endParaRPr>
          </a:p>
        </p:txBody>
      </p:sp>
      <p:cxnSp>
        <p:nvCxnSpPr>
          <p:cNvPr id="13" name="Straight Connector 12"/>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1731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aseline="30000" dirty="0"/>
              <a:t>26 </a:t>
            </a:r>
            <a:r>
              <a:rPr lang="en-US" sz="2200" dirty="0"/>
              <a:t>‘</a:t>
            </a:r>
            <a:r>
              <a:rPr lang="en-US" sz="2200" cap="small" dirty="0"/>
              <a:t>The kings of the earth</a:t>
            </a:r>
            <a:r>
              <a:rPr lang="en-US" sz="2200" dirty="0"/>
              <a:t> </a:t>
            </a:r>
            <a:r>
              <a:rPr lang="en-US" sz="2200" cap="small" dirty="0"/>
              <a:t>took their stand</a:t>
            </a:r>
            <a:r>
              <a:rPr lang="en-US" sz="2200" dirty="0"/>
              <a:t>,</a:t>
            </a:r>
            <a:br>
              <a:rPr lang="en-US" sz="2200" dirty="0"/>
            </a:br>
            <a:r>
              <a:rPr lang="en-US" sz="2200" cap="small" dirty="0"/>
              <a:t>And the rulers were gathered together</a:t>
            </a:r>
            <a:br>
              <a:rPr lang="en-US" sz="2200" dirty="0"/>
            </a:br>
            <a:r>
              <a:rPr lang="en-US" sz="2200" cap="small" dirty="0"/>
              <a:t>Against the Lord and against His</a:t>
            </a:r>
            <a:r>
              <a:rPr lang="en-US" sz="2200" dirty="0"/>
              <a:t> </a:t>
            </a:r>
            <a:r>
              <a:rPr lang="en-US" sz="2200" cap="small" dirty="0"/>
              <a:t>Christ</a:t>
            </a:r>
            <a:r>
              <a:rPr lang="en-US" sz="2200" dirty="0"/>
              <a:t>.’</a:t>
            </a:r>
          </a:p>
          <a:p>
            <a:r>
              <a:rPr lang="en-US" sz="2100" baseline="30000" dirty="0"/>
              <a:t>27 </a:t>
            </a:r>
            <a:r>
              <a:rPr lang="en-US" sz="2100" dirty="0"/>
              <a:t>For truly in this city there were gathered together against Your holy servant Jesus, whom You anointed, both Herod and Pontius Pilate, along with the Gentiles and the peoples of Israel”</a:t>
            </a:r>
          </a:p>
        </p:txBody>
      </p:sp>
      <p:sp>
        <p:nvSpPr>
          <p:cNvPr id="2" name="Rectangle 1"/>
          <p:cNvSpPr/>
          <p:nvPr/>
        </p:nvSpPr>
        <p:spPr>
          <a:xfrm>
            <a:off x="128374" y="596503"/>
            <a:ext cx="4062626" cy="2677656"/>
          </a:xfrm>
          <a:prstGeom prst="rect">
            <a:avLst/>
          </a:prstGeom>
        </p:spPr>
        <p:txBody>
          <a:bodyPr wrap="square">
            <a:spAutoFit/>
          </a:bodyPr>
          <a:lstStyle/>
          <a:p>
            <a:r>
              <a:rPr lang="en-US" sz="2100" baseline="30000" dirty="0"/>
              <a:t>16</a:t>
            </a:r>
            <a:r>
              <a:rPr lang="en-US" sz="2100" dirty="0"/>
              <a:t> Then when Herod saw that he had been tricked by the magi, he became very enraged, and sent and slew all the male children who were in Bethlehem and all its vicinity, from two years old and under, according to the time which he had determined from the magi. </a:t>
            </a:r>
          </a:p>
        </p:txBody>
      </p:sp>
      <p:sp>
        <p:nvSpPr>
          <p:cNvPr id="8" name="TextBox 7"/>
          <p:cNvSpPr txBox="1"/>
          <p:nvPr/>
        </p:nvSpPr>
        <p:spPr>
          <a:xfrm>
            <a:off x="304801" y="152400"/>
            <a:ext cx="3047999" cy="461665"/>
          </a:xfrm>
          <a:prstGeom prst="rect">
            <a:avLst/>
          </a:prstGeom>
          <a:noFill/>
        </p:spPr>
        <p:txBody>
          <a:bodyPr wrap="square" rtlCol="0">
            <a:spAutoFit/>
          </a:bodyPr>
          <a:lstStyle/>
          <a:p>
            <a:pPr algn="ctr"/>
            <a:r>
              <a:rPr lang="en-US" sz="2400" dirty="0">
                <a:latin typeface="Cooper Black" panose="0208090404030B020404" pitchFamily="18" charset="0"/>
              </a:rPr>
              <a:t>Another Herod</a:t>
            </a:r>
          </a:p>
        </p:txBody>
      </p:sp>
      <p:sp>
        <p:nvSpPr>
          <p:cNvPr id="7" name="TextBox 6"/>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los reyes de la tierra</a:t>
            </a:r>
            <a:br>
              <a:rPr lang="es-ES" sz="2200" dirty="0"/>
            </a:br>
            <a:r>
              <a:rPr lang="es-ES" sz="2200" dirty="0"/>
              <a:t>y los príncipes se juntaron en uno</a:t>
            </a:r>
            <a:br>
              <a:rPr lang="es-ES" sz="2200" dirty="0"/>
            </a:br>
            <a:r>
              <a:rPr lang="es-ES" sz="2200" dirty="0"/>
              <a:t>contra el Señor y contra su Cristo.”</a:t>
            </a:r>
          </a:p>
          <a:p>
            <a:r>
              <a:rPr lang="es-ES" sz="2200" baseline="30000" dirty="0"/>
              <a:t>27 </a:t>
            </a:r>
            <a:r>
              <a:rPr lang="es-ES" sz="2200" dirty="0"/>
              <a:t>»Y verdaderamente se unieron en esta ciudad Herodes y Poncio Pilato, con los gentiles y el pueblo de Israel, contra tu santo Hijo Jesús, a quien ungiste</a:t>
            </a:r>
            <a:r>
              <a:rPr lang="en-US" sz="2200" dirty="0"/>
              <a:t>”</a:t>
            </a:r>
          </a:p>
        </p:txBody>
      </p:sp>
      <p:sp>
        <p:nvSpPr>
          <p:cNvPr id="10" name="Rectangle 9"/>
          <p:cNvSpPr/>
          <p:nvPr/>
        </p:nvSpPr>
        <p:spPr>
          <a:xfrm>
            <a:off x="0" y="3925240"/>
            <a:ext cx="3733800" cy="2677656"/>
          </a:xfrm>
          <a:prstGeom prst="rect">
            <a:avLst/>
          </a:prstGeom>
        </p:spPr>
        <p:txBody>
          <a:bodyPr wrap="square" rIns="0">
            <a:spAutoFit/>
          </a:bodyPr>
          <a:lstStyle/>
          <a:p>
            <a:r>
              <a:rPr lang="es-ES" sz="2100" b="1" baseline="30000" dirty="0"/>
              <a:t>16 </a:t>
            </a:r>
            <a:r>
              <a:rPr lang="es-ES" sz="2100" dirty="0"/>
              <a:t>Herodes entonces, cuando se vio burlado por los sabios, se enojó mucho y mandó matar a todos los niños menores de dos años que había en Belén y en todos sus alrededores, conforme al tiempo indicado por los sabios. </a:t>
            </a:r>
          </a:p>
        </p:txBody>
      </p:sp>
      <p:sp>
        <p:nvSpPr>
          <p:cNvPr id="12" name="TextBox 11"/>
          <p:cNvSpPr txBox="1"/>
          <p:nvPr/>
        </p:nvSpPr>
        <p:spPr>
          <a:xfrm>
            <a:off x="304800" y="3573767"/>
            <a:ext cx="3047999" cy="461665"/>
          </a:xfrm>
          <a:prstGeom prst="rect">
            <a:avLst/>
          </a:prstGeom>
          <a:noFill/>
        </p:spPr>
        <p:txBody>
          <a:bodyPr wrap="square" rtlCol="0">
            <a:spAutoFit/>
          </a:bodyPr>
          <a:lstStyle/>
          <a:p>
            <a:pPr algn="ctr"/>
            <a:r>
              <a:rPr lang="es-ES" sz="2400" dirty="0">
                <a:latin typeface="Cooper Black" panose="0208090404030B020404" pitchFamily="18" charset="0"/>
              </a:rPr>
              <a:t>Otro Herodes</a:t>
            </a:r>
            <a:endParaRPr lang="en-US" sz="2400" dirty="0">
              <a:latin typeface="Cooper Black" panose="0208090404030B020404" pitchFamily="18" charset="0"/>
            </a:endParaRPr>
          </a:p>
        </p:txBody>
      </p:sp>
      <p:cxnSp>
        <p:nvCxnSpPr>
          <p:cNvPr id="13" name="Straight Connector 12"/>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16813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4191000" y="152400"/>
            <a:ext cx="4876800" cy="330859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lIns="91440" tIns="0" bIns="0" rtlCol="0">
            <a:spAutoFit/>
          </a:bodyPr>
          <a:lstStyle/>
          <a:p>
            <a:r>
              <a:rPr lang="en-US" sz="2200" b="1" cap="small" dirty="0"/>
              <a:t>Acts 4 </a:t>
            </a:r>
            <a:r>
              <a:rPr lang="en-US" sz="2200" b="1" baseline="30000" dirty="0"/>
              <a:t>25</a:t>
            </a:r>
            <a:r>
              <a:rPr lang="en-US" sz="2200" dirty="0"/>
              <a:t> “…‘</a:t>
            </a:r>
            <a:r>
              <a:rPr lang="en-US" sz="2200" cap="small" dirty="0"/>
              <a:t>Why did the</a:t>
            </a:r>
            <a:r>
              <a:rPr lang="en-US" sz="2200" dirty="0"/>
              <a:t> </a:t>
            </a:r>
            <a:r>
              <a:rPr lang="en-US" sz="2200" cap="small" dirty="0"/>
              <a:t>Gentiles rage</a:t>
            </a:r>
            <a:r>
              <a:rPr lang="en-US" sz="2200" dirty="0"/>
              <a:t>,</a:t>
            </a:r>
            <a:br>
              <a:rPr lang="en-US" sz="2200" dirty="0"/>
            </a:br>
            <a:r>
              <a:rPr lang="en-US" sz="2200" cap="small" dirty="0"/>
              <a:t>And the peoples devise futile things</a:t>
            </a:r>
            <a:r>
              <a:rPr lang="en-US" sz="2200" dirty="0"/>
              <a:t>?</a:t>
            </a:r>
            <a:br>
              <a:rPr lang="en-US" sz="2200" dirty="0"/>
            </a:br>
            <a:r>
              <a:rPr lang="en-US" sz="2200" baseline="30000" dirty="0"/>
              <a:t>26 </a:t>
            </a:r>
            <a:r>
              <a:rPr lang="en-US" sz="2200" dirty="0"/>
              <a:t>‘</a:t>
            </a:r>
            <a:r>
              <a:rPr lang="en-US" sz="2200" cap="small" dirty="0"/>
              <a:t>The kings of the earth</a:t>
            </a:r>
            <a:r>
              <a:rPr lang="en-US" sz="2200" dirty="0"/>
              <a:t> </a:t>
            </a:r>
            <a:r>
              <a:rPr lang="en-US" sz="2200" cap="small" dirty="0"/>
              <a:t>took their stand</a:t>
            </a:r>
            <a:r>
              <a:rPr lang="en-US" sz="2200" dirty="0"/>
              <a:t>,</a:t>
            </a:r>
            <a:br>
              <a:rPr lang="en-US" sz="2200" dirty="0"/>
            </a:br>
            <a:r>
              <a:rPr lang="en-US" sz="2200" cap="small" dirty="0"/>
              <a:t>And the rulers were gathered together</a:t>
            </a:r>
            <a:br>
              <a:rPr lang="en-US" sz="2200" dirty="0"/>
            </a:br>
            <a:r>
              <a:rPr lang="en-US" sz="2200" cap="small" dirty="0"/>
              <a:t>Against the Lord and against His</a:t>
            </a:r>
            <a:r>
              <a:rPr lang="en-US" sz="2200" dirty="0"/>
              <a:t> </a:t>
            </a:r>
            <a:r>
              <a:rPr lang="en-US" sz="2200" cap="small" dirty="0"/>
              <a:t>Christ</a:t>
            </a:r>
            <a:r>
              <a:rPr lang="en-US" sz="2200" dirty="0"/>
              <a:t>.’</a:t>
            </a:r>
          </a:p>
          <a:p>
            <a:r>
              <a:rPr lang="en-US" sz="2100" baseline="30000" dirty="0"/>
              <a:t>27 </a:t>
            </a:r>
            <a:r>
              <a:rPr lang="en-US" sz="2100" dirty="0"/>
              <a:t>For truly in this city there were gathered together against Your holy servant Jesus, whom You anointed, both Herod and Pontius Pilate, along with the Gentiles and the peoples of Israel”</a:t>
            </a:r>
          </a:p>
        </p:txBody>
      </p:sp>
      <p:cxnSp>
        <p:nvCxnSpPr>
          <p:cNvPr id="11" name="Straight Connector 10"/>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04801" y="152400"/>
            <a:ext cx="3047999" cy="1569660"/>
          </a:xfrm>
          <a:prstGeom prst="rect">
            <a:avLst/>
          </a:prstGeom>
          <a:noFill/>
        </p:spPr>
        <p:txBody>
          <a:bodyPr wrap="square" rtlCol="0">
            <a:spAutoFit/>
          </a:bodyPr>
          <a:lstStyle/>
          <a:p>
            <a:pPr algn="ctr"/>
            <a:r>
              <a:rPr lang="en-US" sz="2400" dirty="0">
                <a:latin typeface="Cooper Black" panose="0208090404030B020404" pitchFamily="18" charset="0"/>
              </a:rPr>
              <a:t>Self-important men seeking to protect their own power</a:t>
            </a:r>
          </a:p>
        </p:txBody>
      </p:sp>
      <p:sp>
        <p:nvSpPr>
          <p:cNvPr id="6" name="TextBox 5"/>
          <p:cNvSpPr txBox="1"/>
          <p:nvPr/>
        </p:nvSpPr>
        <p:spPr>
          <a:xfrm>
            <a:off x="3886200" y="3589158"/>
            <a:ext cx="5168348" cy="3046988"/>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tIns="0" rIns="0" bIns="0" rtlCol="0">
            <a:spAutoFit/>
          </a:bodyPr>
          <a:lstStyle/>
          <a:p>
            <a:r>
              <a:rPr lang="en-US" sz="2200" b="1" cap="small" dirty="0" err="1"/>
              <a:t>Hechos</a:t>
            </a:r>
            <a:r>
              <a:rPr lang="en-US" sz="2200" b="1" cap="small" dirty="0"/>
              <a:t> 4</a:t>
            </a:r>
            <a:r>
              <a:rPr lang="en-US" sz="2200" b="1" baseline="30000" dirty="0"/>
              <a:t>25</a:t>
            </a:r>
            <a:r>
              <a:rPr lang="en-US" sz="2200" dirty="0"/>
              <a:t> </a:t>
            </a:r>
            <a:r>
              <a:rPr lang="es-ES" sz="2200" dirty="0"/>
              <a:t>“¿Por qué se amotinan las gentes</a:t>
            </a:r>
            <a:br>
              <a:rPr lang="es-ES" sz="2200" dirty="0"/>
            </a:br>
            <a:r>
              <a:rPr lang="es-ES" sz="2200" dirty="0"/>
              <a:t>y los pueblos piensan cosas vanas?</a:t>
            </a:r>
            <a:br>
              <a:rPr lang="es-ES" sz="2200" dirty="0"/>
            </a:br>
            <a:r>
              <a:rPr lang="es-ES" sz="2200" b="1" baseline="30000" dirty="0"/>
              <a:t>26 </a:t>
            </a:r>
            <a:r>
              <a:rPr lang="es-ES" sz="2200" dirty="0"/>
              <a:t>Se reunieron los reyes de la tierra</a:t>
            </a:r>
            <a:br>
              <a:rPr lang="es-ES" sz="2200" dirty="0"/>
            </a:br>
            <a:r>
              <a:rPr lang="es-ES" sz="2200" dirty="0"/>
              <a:t>y los príncipes se juntaron en uno</a:t>
            </a:r>
            <a:br>
              <a:rPr lang="es-ES" sz="2200" dirty="0"/>
            </a:br>
            <a:r>
              <a:rPr lang="es-ES" sz="2200" dirty="0"/>
              <a:t>contra el Señor y contra su Cristo.”</a:t>
            </a:r>
          </a:p>
          <a:p>
            <a:r>
              <a:rPr lang="es-ES" sz="2200" baseline="30000" dirty="0"/>
              <a:t>27 </a:t>
            </a:r>
            <a:r>
              <a:rPr lang="es-ES" sz="2200" dirty="0"/>
              <a:t>»Y verdaderamente se unieron en esta ciudad Herodes y Poncio Pilato, con los gentiles y el pueblo de Israel, contra tu santo Hijo Jesús, a quien ungiste</a:t>
            </a:r>
            <a:r>
              <a:rPr lang="en-US" sz="2200" dirty="0"/>
              <a:t>”</a:t>
            </a:r>
          </a:p>
        </p:txBody>
      </p:sp>
      <p:sp>
        <p:nvSpPr>
          <p:cNvPr id="7" name="TextBox 6"/>
          <p:cNvSpPr txBox="1"/>
          <p:nvPr/>
        </p:nvSpPr>
        <p:spPr>
          <a:xfrm>
            <a:off x="304800" y="3573767"/>
            <a:ext cx="3047999" cy="1569660"/>
          </a:xfrm>
          <a:prstGeom prst="rect">
            <a:avLst/>
          </a:prstGeom>
          <a:noFill/>
        </p:spPr>
        <p:txBody>
          <a:bodyPr wrap="square" rtlCol="0">
            <a:spAutoFit/>
          </a:bodyPr>
          <a:lstStyle/>
          <a:p>
            <a:pPr algn="ctr"/>
            <a:r>
              <a:rPr lang="es-ES" sz="2400" dirty="0">
                <a:latin typeface="Cooper Black" panose="0208090404030B020404" pitchFamily="18" charset="0"/>
              </a:rPr>
              <a:t>Hombres importantes que buscan proteger su propio poder</a:t>
            </a:r>
            <a:endParaRPr lang="en-US" sz="2400" dirty="0">
              <a:latin typeface="Cooper Black" panose="0208090404030B020404" pitchFamily="18" charset="0"/>
            </a:endParaRPr>
          </a:p>
        </p:txBody>
      </p:sp>
    </p:spTree>
    <p:extLst>
      <p:ext uri="{BB962C8B-B14F-4D97-AF65-F5344CB8AC3E}">
        <p14:creationId xmlns:p14="http://schemas.microsoft.com/office/powerpoint/2010/main" val="34956433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304800" y="629722"/>
            <a:ext cx="8534400" cy="1169551"/>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p>
            <a:r>
              <a:rPr lang="en-US" sz="2200" b="1" cap="small" dirty="0"/>
              <a:t>Revelation 12</a:t>
            </a:r>
          </a:p>
          <a:p>
            <a:r>
              <a:rPr lang="en-US" sz="2400" baseline="30000" dirty="0"/>
              <a:t>4 </a:t>
            </a:r>
            <a:r>
              <a:rPr lang="en-US" sz="2400" dirty="0"/>
              <a:t>…the dragon stood before the woman who was about to give birth, so that when she gave birth he might devour her child.</a:t>
            </a:r>
            <a:endParaRPr lang="en-US" sz="2100" dirty="0"/>
          </a:p>
        </p:txBody>
      </p:sp>
      <p:sp>
        <p:nvSpPr>
          <p:cNvPr id="8" name="TextBox 7"/>
          <p:cNvSpPr txBox="1"/>
          <p:nvPr/>
        </p:nvSpPr>
        <p:spPr>
          <a:xfrm>
            <a:off x="304801" y="152400"/>
            <a:ext cx="4952999" cy="461665"/>
          </a:xfrm>
          <a:prstGeom prst="rect">
            <a:avLst/>
          </a:prstGeom>
          <a:noFill/>
        </p:spPr>
        <p:txBody>
          <a:bodyPr wrap="square" rtlCol="0">
            <a:spAutoFit/>
          </a:bodyPr>
          <a:lstStyle/>
          <a:p>
            <a:r>
              <a:rPr lang="en-US" sz="2400" dirty="0">
                <a:latin typeface="Cooper Black" panose="0208090404030B020404" pitchFamily="18" charset="0"/>
              </a:rPr>
              <a:t>The Original: Satan</a:t>
            </a:r>
          </a:p>
        </p:txBody>
      </p:sp>
      <p:sp>
        <p:nvSpPr>
          <p:cNvPr id="2" name="Rectangle 1"/>
          <p:cNvSpPr/>
          <p:nvPr/>
        </p:nvSpPr>
        <p:spPr>
          <a:xfrm>
            <a:off x="3962400" y="457200"/>
            <a:ext cx="3435012" cy="954107"/>
          </a:xfrm>
          <a:prstGeom prst="rect">
            <a:avLst/>
          </a:prstGeom>
          <a:solidFill>
            <a:schemeClr val="bg1"/>
          </a:solidFill>
          <a:ln>
            <a:solidFill>
              <a:schemeClr val="tx1"/>
            </a:solidFill>
          </a:ln>
          <a:effectLst>
            <a:outerShdw blurRad="50800" dist="114300" dir="13500000" algn="br" rotWithShape="0">
              <a:prstClr val="black">
                <a:alpha val="40000"/>
              </a:prstClr>
            </a:outerShdw>
          </a:effectLst>
        </p:spPr>
        <p:txBody>
          <a:bodyPr>
            <a:spAutoFit/>
          </a:bodyPr>
          <a:lstStyle/>
          <a:p>
            <a:r>
              <a:rPr lang="en-US" sz="2800" b="1" dirty="0"/>
              <a:t>“Against the Lord and against His Anointed”</a:t>
            </a:r>
          </a:p>
        </p:txBody>
      </p:sp>
      <p:sp>
        <p:nvSpPr>
          <p:cNvPr id="7" name="TextBox 6"/>
          <p:cNvSpPr txBox="1"/>
          <p:nvPr/>
        </p:nvSpPr>
        <p:spPr>
          <a:xfrm>
            <a:off x="304800" y="3573767"/>
            <a:ext cx="3810000" cy="461665"/>
          </a:xfrm>
          <a:prstGeom prst="rect">
            <a:avLst/>
          </a:prstGeom>
          <a:noFill/>
        </p:spPr>
        <p:txBody>
          <a:bodyPr wrap="square" rtlCol="0">
            <a:spAutoFit/>
          </a:bodyPr>
          <a:lstStyle/>
          <a:p>
            <a:pPr algn="ctr"/>
            <a:r>
              <a:rPr lang="es-ES" sz="2400" dirty="0">
                <a:latin typeface="Cooper Black" panose="0208090404030B020404" pitchFamily="18" charset="0"/>
              </a:rPr>
              <a:t>El original: Satanás</a:t>
            </a:r>
            <a:endParaRPr lang="en-US" sz="2400" dirty="0">
              <a:latin typeface="Cooper Black" panose="0208090404030B020404" pitchFamily="18" charset="0"/>
            </a:endParaRPr>
          </a:p>
        </p:txBody>
      </p:sp>
      <p:sp>
        <p:nvSpPr>
          <p:cNvPr id="10" name="TextBox 9"/>
          <p:cNvSpPr txBox="1"/>
          <p:nvPr/>
        </p:nvSpPr>
        <p:spPr>
          <a:xfrm>
            <a:off x="304800" y="4088249"/>
            <a:ext cx="8534400" cy="1169551"/>
          </a:xfrm>
          <a:prstGeom prst="rect">
            <a:avLst/>
          </a:prstGeom>
          <a:solidFill>
            <a:schemeClr val="bg1"/>
          </a:solidFill>
          <a:ln>
            <a:solidFill>
              <a:schemeClr val="tx1"/>
            </a:solidFill>
          </a:ln>
          <a:effectLst>
            <a:outerShdw blurRad="50800" dist="76200" dir="13500000" algn="br" rotWithShape="0">
              <a:prstClr val="black">
                <a:alpha val="40000"/>
              </a:prstClr>
            </a:outerShdw>
          </a:effectLst>
        </p:spPr>
        <p:txBody>
          <a:bodyPr wrap="square" rtlCol="0">
            <a:spAutoFit/>
          </a:bodyPr>
          <a:lstStyle/>
          <a:p>
            <a:r>
              <a:rPr lang="en-US" sz="2200" b="1" cap="small" dirty="0" err="1"/>
              <a:t>Apocalipses</a:t>
            </a:r>
            <a:r>
              <a:rPr lang="en-US" sz="2200" b="1" cap="small" dirty="0"/>
              <a:t> 12</a:t>
            </a:r>
          </a:p>
          <a:p>
            <a:r>
              <a:rPr lang="en-US" sz="2400" baseline="30000" dirty="0"/>
              <a:t>4 </a:t>
            </a:r>
            <a:r>
              <a:rPr lang="en-US" sz="2400" dirty="0"/>
              <a:t>…</a:t>
            </a:r>
            <a:r>
              <a:rPr lang="es-ES" sz="2400" dirty="0"/>
              <a:t>Y el dragón se paró frente a la mujer que estaba para dar a luz, a fin de devorar a su hijo tan pronto como naciera.</a:t>
            </a:r>
            <a:endParaRPr lang="en-US" sz="2100" dirty="0"/>
          </a:p>
        </p:txBody>
      </p:sp>
      <p:sp>
        <p:nvSpPr>
          <p:cNvPr id="12" name="Rectangle 11"/>
          <p:cNvSpPr/>
          <p:nvPr/>
        </p:nvSpPr>
        <p:spPr>
          <a:xfrm>
            <a:off x="4118537" y="3915727"/>
            <a:ext cx="3122738" cy="954107"/>
          </a:xfrm>
          <a:prstGeom prst="rect">
            <a:avLst/>
          </a:prstGeom>
          <a:solidFill>
            <a:schemeClr val="bg1"/>
          </a:solidFill>
          <a:ln>
            <a:solidFill>
              <a:schemeClr val="tx1"/>
            </a:solidFill>
          </a:ln>
          <a:effectLst>
            <a:outerShdw blurRad="50800" dist="114300" dir="13500000" algn="br" rotWithShape="0">
              <a:prstClr val="black">
                <a:alpha val="40000"/>
              </a:prstClr>
            </a:outerShdw>
          </a:effectLst>
        </p:spPr>
        <p:txBody>
          <a:bodyPr>
            <a:spAutoFit/>
          </a:bodyPr>
          <a:lstStyle/>
          <a:p>
            <a:pPr algn="ctr"/>
            <a:r>
              <a:rPr lang="en-US" sz="2800" b="1" dirty="0"/>
              <a:t>“</a:t>
            </a:r>
            <a:r>
              <a:rPr lang="es-ES" sz="2800" b="1" dirty="0"/>
              <a:t>contra el Señor y contra su Cristo.</a:t>
            </a:r>
            <a:r>
              <a:rPr lang="en-US" sz="2800" b="1" dirty="0"/>
              <a:t>”</a:t>
            </a:r>
          </a:p>
        </p:txBody>
      </p:sp>
      <p:cxnSp>
        <p:nvCxnSpPr>
          <p:cNvPr id="13" name="Straight Connector 12"/>
          <p:cNvCxnSpPr/>
          <p:nvPr/>
        </p:nvCxnSpPr>
        <p:spPr>
          <a:xfrm>
            <a:off x="0" y="3505200"/>
            <a:ext cx="9144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467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0" grpId="0" animBg="1"/>
      <p:bldP spid="1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62" name="Rectangle 61"/>
          <p:cNvSpPr/>
          <p:nvPr/>
        </p:nvSpPr>
        <p:spPr>
          <a:xfrm>
            <a:off x="0" y="0"/>
            <a:ext cx="9144000" cy="2510619"/>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11" name="Straight Connector 10"/>
          <p:cNvCxnSpPr/>
          <p:nvPr/>
        </p:nvCxnSpPr>
        <p:spPr>
          <a:xfrm flipH="1">
            <a:off x="0" y="2510619"/>
            <a:ext cx="9144000"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a:xfrm>
            <a:off x="548640" y="2668179"/>
            <a:ext cx="1295400" cy="2894421"/>
            <a:chOff x="548640" y="319354"/>
            <a:chExt cx="1295400" cy="2894421"/>
          </a:xfrm>
        </p:grpSpPr>
        <p:sp>
          <p:nvSpPr>
            <p:cNvPr id="12" name="Oval 11"/>
            <p:cNvSpPr/>
            <p:nvPr/>
          </p:nvSpPr>
          <p:spPr>
            <a:xfrm>
              <a:off x="548640" y="1062330"/>
              <a:ext cx="1295400" cy="1513743"/>
            </a:xfrm>
            <a:prstGeom prst="ellipse">
              <a:avLst/>
            </a:prstGeom>
            <a:gradFill flip="none" rotWithShape="1">
              <a:gsLst>
                <a:gs pos="0">
                  <a:schemeClr val="bg1"/>
                </a:gs>
                <a:gs pos="50000">
                  <a:srgbClr val="FFFF00"/>
                </a:gs>
                <a:gs pos="100000">
                  <a:srgbClr val="FFFF00"/>
                </a:gs>
              </a:gsLst>
              <a:path path="circle">
                <a:fillToRect l="50000" t="50000" r="50000" b="50000"/>
              </a:path>
              <a:tileRect/>
            </a:gradFill>
            <a:ln>
              <a:no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169275">
              <a:off x="741540" y="2343089"/>
              <a:ext cx="198652" cy="335060"/>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0801169">
              <a:off x="1375183" y="2330618"/>
              <a:ext cx="199929" cy="396901"/>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24840" y="1158240"/>
              <a:ext cx="1069784" cy="1341120"/>
            </a:xfrm>
            <a:custGeom>
              <a:avLst/>
              <a:gdLst>
                <a:gd name="connsiteX0" fmla="*/ 304800 w 1069784"/>
                <a:gd name="connsiteY0" fmla="*/ 30480 h 1341120"/>
                <a:gd name="connsiteX1" fmla="*/ 304800 w 1069784"/>
                <a:gd name="connsiteY1" fmla="*/ 30480 h 1341120"/>
                <a:gd name="connsiteX2" fmla="*/ 259080 w 1069784"/>
                <a:gd name="connsiteY2" fmla="*/ 152400 h 1341120"/>
                <a:gd name="connsiteX3" fmla="*/ 243840 w 1069784"/>
                <a:gd name="connsiteY3" fmla="*/ 198120 h 1341120"/>
                <a:gd name="connsiteX4" fmla="*/ 152400 w 1069784"/>
                <a:gd name="connsiteY4" fmla="*/ 335280 h 1341120"/>
                <a:gd name="connsiteX5" fmla="*/ 121920 w 1069784"/>
                <a:gd name="connsiteY5" fmla="*/ 381000 h 1341120"/>
                <a:gd name="connsiteX6" fmla="*/ 106680 w 1069784"/>
                <a:gd name="connsiteY6" fmla="*/ 426720 h 1341120"/>
                <a:gd name="connsiteX7" fmla="*/ 60960 w 1069784"/>
                <a:gd name="connsiteY7" fmla="*/ 518160 h 1341120"/>
                <a:gd name="connsiteX8" fmla="*/ 45720 w 1069784"/>
                <a:gd name="connsiteY8" fmla="*/ 792480 h 1341120"/>
                <a:gd name="connsiteX9" fmla="*/ 30480 w 1069784"/>
                <a:gd name="connsiteY9" fmla="*/ 868680 h 1341120"/>
                <a:gd name="connsiteX10" fmla="*/ 0 w 1069784"/>
                <a:gd name="connsiteY10" fmla="*/ 960120 h 1341120"/>
                <a:gd name="connsiteX11" fmla="*/ 15240 w 1069784"/>
                <a:gd name="connsiteY11" fmla="*/ 1066800 h 1341120"/>
                <a:gd name="connsiteX12" fmla="*/ 60960 w 1069784"/>
                <a:gd name="connsiteY12" fmla="*/ 1112520 h 1341120"/>
                <a:gd name="connsiteX13" fmla="*/ 137160 w 1069784"/>
                <a:gd name="connsiteY13" fmla="*/ 1188720 h 1341120"/>
                <a:gd name="connsiteX14" fmla="*/ 228600 w 1069784"/>
                <a:gd name="connsiteY14" fmla="*/ 1264920 h 1341120"/>
                <a:gd name="connsiteX15" fmla="*/ 381000 w 1069784"/>
                <a:gd name="connsiteY15" fmla="*/ 1310640 h 1341120"/>
                <a:gd name="connsiteX16" fmla="*/ 487680 w 1069784"/>
                <a:gd name="connsiteY16" fmla="*/ 1341120 h 1341120"/>
                <a:gd name="connsiteX17" fmla="*/ 1021080 w 1069784"/>
                <a:gd name="connsiteY17" fmla="*/ 1325880 h 1341120"/>
                <a:gd name="connsiteX18" fmla="*/ 1066800 w 1069784"/>
                <a:gd name="connsiteY18" fmla="*/ 1280160 h 1341120"/>
                <a:gd name="connsiteX19" fmla="*/ 1051560 w 1069784"/>
                <a:gd name="connsiteY19" fmla="*/ 975360 h 1341120"/>
                <a:gd name="connsiteX20" fmla="*/ 1021080 w 1069784"/>
                <a:gd name="connsiteY20" fmla="*/ 883920 h 1341120"/>
                <a:gd name="connsiteX21" fmla="*/ 1005840 w 1069784"/>
                <a:gd name="connsiteY21" fmla="*/ 289560 h 1341120"/>
                <a:gd name="connsiteX22" fmla="*/ 990600 w 1069784"/>
                <a:gd name="connsiteY22" fmla="*/ 243840 h 1341120"/>
                <a:gd name="connsiteX23" fmla="*/ 944880 w 1069784"/>
                <a:gd name="connsiteY23" fmla="*/ 213360 h 1341120"/>
                <a:gd name="connsiteX24" fmla="*/ 853440 w 1069784"/>
                <a:gd name="connsiteY24" fmla="*/ 121920 h 1341120"/>
                <a:gd name="connsiteX25" fmla="*/ 792480 w 1069784"/>
                <a:gd name="connsiteY25" fmla="*/ 30480 h 1341120"/>
                <a:gd name="connsiteX26" fmla="*/ 746760 w 1069784"/>
                <a:gd name="connsiteY26" fmla="*/ 0 h 1341120"/>
                <a:gd name="connsiteX27" fmla="*/ 304800 w 1069784"/>
                <a:gd name="connsiteY27" fmla="*/ 30480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784" h="1341120">
                  <a:moveTo>
                    <a:pt x="304800" y="30480"/>
                  </a:moveTo>
                  <a:lnTo>
                    <a:pt x="304800" y="30480"/>
                  </a:lnTo>
                  <a:cubicBezTo>
                    <a:pt x="289560" y="71120"/>
                    <a:pt x="273913" y="111610"/>
                    <a:pt x="259080" y="152400"/>
                  </a:cubicBezTo>
                  <a:cubicBezTo>
                    <a:pt x="253590" y="167497"/>
                    <a:pt x="251642" y="184077"/>
                    <a:pt x="243840" y="198120"/>
                  </a:cubicBezTo>
                  <a:lnTo>
                    <a:pt x="152400" y="335280"/>
                  </a:lnTo>
                  <a:cubicBezTo>
                    <a:pt x="142240" y="350520"/>
                    <a:pt x="127712" y="363624"/>
                    <a:pt x="121920" y="381000"/>
                  </a:cubicBezTo>
                  <a:cubicBezTo>
                    <a:pt x="116840" y="396240"/>
                    <a:pt x="113864" y="412352"/>
                    <a:pt x="106680" y="426720"/>
                  </a:cubicBezTo>
                  <a:cubicBezTo>
                    <a:pt x="47594" y="544893"/>
                    <a:pt x="99266" y="403242"/>
                    <a:pt x="60960" y="518160"/>
                  </a:cubicBezTo>
                  <a:cubicBezTo>
                    <a:pt x="55880" y="609600"/>
                    <a:pt x="53654" y="701243"/>
                    <a:pt x="45720" y="792480"/>
                  </a:cubicBezTo>
                  <a:cubicBezTo>
                    <a:pt x="43476" y="818286"/>
                    <a:pt x="37296" y="843690"/>
                    <a:pt x="30480" y="868680"/>
                  </a:cubicBezTo>
                  <a:cubicBezTo>
                    <a:pt x="22026" y="899677"/>
                    <a:pt x="0" y="960120"/>
                    <a:pt x="0" y="960120"/>
                  </a:cubicBezTo>
                  <a:cubicBezTo>
                    <a:pt x="5080" y="995680"/>
                    <a:pt x="1899" y="1033448"/>
                    <a:pt x="15240" y="1066800"/>
                  </a:cubicBezTo>
                  <a:cubicBezTo>
                    <a:pt x="23244" y="1086811"/>
                    <a:pt x="47162" y="1095963"/>
                    <a:pt x="60960" y="1112520"/>
                  </a:cubicBezTo>
                  <a:cubicBezTo>
                    <a:pt x="162560" y="1234440"/>
                    <a:pt x="15240" y="1087120"/>
                    <a:pt x="137160" y="1188720"/>
                  </a:cubicBezTo>
                  <a:cubicBezTo>
                    <a:pt x="178176" y="1222900"/>
                    <a:pt x="179951" y="1243298"/>
                    <a:pt x="228600" y="1264920"/>
                  </a:cubicBezTo>
                  <a:cubicBezTo>
                    <a:pt x="293790" y="1293893"/>
                    <a:pt x="318937" y="1292908"/>
                    <a:pt x="381000" y="1310640"/>
                  </a:cubicBezTo>
                  <a:cubicBezTo>
                    <a:pt x="534045" y="1354367"/>
                    <a:pt x="297109" y="1293477"/>
                    <a:pt x="487680" y="1341120"/>
                  </a:cubicBezTo>
                  <a:cubicBezTo>
                    <a:pt x="665480" y="1336040"/>
                    <a:pt x="844185" y="1344501"/>
                    <a:pt x="1021080" y="1325880"/>
                  </a:cubicBezTo>
                  <a:cubicBezTo>
                    <a:pt x="1042514" y="1323624"/>
                    <a:pt x="1064933" y="1301632"/>
                    <a:pt x="1066800" y="1280160"/>
                  </a:cubicBezTo>
                  <a:cubicBezTo>
                    <a:pt x="1075613" y="1178816"/>
                    <a:pt x="1063220" y="1076416"/>
                    <a:pt x="1051560" y="975360"/>
                  </a:cubicBezTo>
                  <a:cubicBezTo>
                    <a:pt x="1047877" y="943443"/>
                    <a:pt x="1021080" y="883920"/>
                    <a:pt x="1021080" y="883920"/>
                  </a:cubicBezTo>
                  <a:cubicBezTo>
                    <a:pt x="1016000" y="685800"/>
                    <a:pt x="1015267" y="487521"/>
                    <a:pt x="1005840" y="289560"/>
                  </a:cubicBezTo>
                  <a:cubicBezTo>
                    <a:pt x="1005076" y="273514"/>
                    <a:pt x="1000635" y="256384"/>
                    <a:pt x="990600" y="243840"/>
                  </a:cubicBezTo>
                  <a:cubicBezTo>
                    <a:pt x="979158" y="229537"/>
                    <a:pt x="958570" y="225529"/>
                    <a:pt x="944880" y="213360"/>
                  </a:cubicBezTo>
                  <a:cubicBezTo>
                    <a:pt x="912663" y="184722"/>
                    <a:pt x="877350" y="157786"/>
                    <a:pt x="853440" y="121920"/>
                  </a:cubicBezTo>
                  <a:cubicBezTo>
                    <a:pt x="833120" y="91440"/>
                    <a:pt x="822960" y="50800"/>
                    <a:pt x="792480" y="30480"/>
                  </a:cubicBezTo>
                  <a:lnTo>
                    <a:pt x="746760" y="0"/>
                  </a:lnTo>
                  <a:lnTo>
                    <a:pt x="304800" y="30480"/>
                  </a:lnTo>
                  <a:close/>
                </a:path>
              </a:pathLst>
            </a:cu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838200" y="654901"/>
              <a:ext cx="624548" cy="906017"/>
            </a:xfrm>
            <a:custGeom>
              <a:avLst/>
              <a:gdLst>
                <a:gd name="connsiteX0" fmla="*/ 167640 w 914400"/>
                <a:gd name="connsiteY0" fmla="*/ 899160 h 1326500"/>
                <a:gd name="connsiteX1" fmla="*/ 167640 w 914400"/>
                <a:gd name="connsiteY1" fmla="*/ 899160 h 1326500"/>
                <a:gd name="connsiteX2" fmla="*/ 91440 w 914400"/>
                <a:gd name="connsiteY2" fmla="*/ 792480 h 1326500"/>
                <a:gd name="connsiteX3" fmla="*/ 45720 w 914400"/>
                <a:gd name="connsiteY3" fmla="*/ 762000 h 1326500"/>
                <a:gd name="connsiteX4" fmla="*/ 30480 w 914400"/>
                <a:gd name="connsiteY4" fmla="*/ 716280 h 1326500"/>
                <a:gd name="connsiteX5" fmla="*/ 0 w 914400"/>
                <a:gd name="connsiteY5" fmla="*/ 670560 h 1326500"/>
                <a:gd name="connsiteX6" fmla="*/ 30480 w 914400"/>
                <a:gd name="connsiteY6" fmla="*/ 396240 h 1326500"/>
                <a:gd name="connsiteX7" fmla="*/ 60960 w 914400"/>
                <a:gd name="connsiteY7" fmla="*/ 304800 h 1326500"/>
                <a:gd name="connsiteX8" fmla="*/ 91440 w 914400"/>
                <a:gd name="connsiteY8" fmla="*/ 259080 h 1326500"/>
                <a:gd name="connsiteX9" fmla="*/ 106680 w 914400"/>
                <a:gd name="connsiteY9" fmla="*/ 213360 h 1326500"/>
                <a:gd name="connsiteX10" fmla="*/ 259080 w 914400"/>
                <a:gd name="connsiteY10" fmla="*/ 60960 h 1326500"/>
                <a:gd name="connsiteX11" fmla="*/ 350520 w 914400"/>
                <a:gd name="connsiteY11" fmla="*/ 30480 h 1326500"/>
                <a:gd name="connsiteX12" fmla="*/ 396240 w 914400"/>
                <a:gd name="connsiteY12" fmla="*/ 15240 h 1326500"/>
                <a:gd name="connsiteX13" fmla="*/ 502920 w 914400"/>
                <a:gd name="connsiteY13" fmla="*/ 0 h 1326500"/>
                <a:gd name="connsiteX14" fmla="*/ 746760 w 914400"/>
                <a:gd name="connsiteY14" fmla="*/ 45720 h 1326500"/>
                <a:gd name="connsiteX15" fmla="*/ 838200 w 914400"/>
                <a:gd name="connsiteY15" fmla="*/ 106680 h 1326500"/>
                <a:gd name="connsiteX16" fmla="*/ 899160 w 914400"/>
                <a:gd name="connsiteY16" fmla="*/ 182880 h 1326500"/>
                <a:gd name="connsiteX17" fmla="*/ 914400 w 914400"/>
                <a:gd name="connsiteY17" fmla="*/ 228600 h 1326500"/>
                <a:gd name="connsiteX18" fmla="*/ 899160 w 914400"/>
                <a:gd name="connsiteY18" fmla="*/ 609600 h 1326500"/>
                <a:gd name="connsiteX19" fmla="*/ 822960 w 914400"/>
                <a:gd name="connsiteY19" fmla="*/ 746760 h 1326500"/>
                <a:gd name="connsiteX20" fmla="*/ 792480 w 914400"/>
                <a:gd name="connsiteY20" fmla="*/ 792480 h 1326500"/>
                <a:gd name="connsiteX21" fmla="*/ 716280 w 914400"/>
                <a:gd name="connsiteY21" fmla="*/ 914400 h 1326500"/>
                <a:gd name="connsiteX22" fmla="*/ 746760 w 914400"/>
                <a:gd name="connsiteY22" fmla="*/ 822960 h 1326500"/>
                <a:gd name="connsiteX23" fmla="*/ 777240 w 914400"/>
                <a:gd name="connsiteY23" fmla="*/ 685800 h 1326500"/>
                <a:gd name="connsiteX24" fmla="*/ 762000 w 914400"/>
                <a:gd name="connsiteY24" fmla="*/ 441960 h 1326500"/>
                <a:gd name="connsiteX25" fmla="*/ 655320 w 914400"/>
                <a:gd name="connsiteY25" fmla="*/ 304800 h 1326500"/>
                <a:gd name="connsiteX26" fmla="*/ 609600 w 914400"/>
                <a:gd name="connsiteY26" fmla="*/ 289560 h 1326500"/>
                <a:gd name="connsiteX27" fmla="*/ 518160 w 914400"/>
                <a:gd name="connsiteY27" fmla="*/ 243840 h 1326500"/>
                <a:gd name="connsiteX28" fmla="*/ 381000 w 914400"/>
                <a:gd name="connsiteY28" fmla="*/ 259080 h 1326500"/>
                <a:gd name="connsiteX29" fmla="*/ 335280 w 914400"/>
                <a:gd name="connsiteY29" fmla="*/ 274320 h 1326500"/>
                <a:gd name="connsiteX30" fmla="*/ 289560 w 914400"/>
                <a:gd name="connsiteY30" fmla="*/ 320040 h 1326500"/>
                <a:gd name="connsiteX31" fmla="*/ 243840 w 914400"/>
                <a:gd name="connsiteY31" fmla="*/ 350520 h 1326500"/>
                <a:gd name="connsiteX32" fmla="*/ 228600 w 914400"/>
                <a:gd name="connsiteY32" fmla="*/ 640080 h 1326500"/>
                <a:gd name="connsiteX33" fmla="*/ 259080 w 914400"/>
                <a:gd name="connsiteY33" fmla="*/ 822960 h 1326500"/>
                <a:gd name="connsiteX34" fmla="*/ 304800 w 914400"/>
                <a:gd name="connsiteY34" fmla="*/ 960120 h 1326500"/>
                <a:gd name="connsiteX35" fmla="*/ 320040 w 914400"/>
                <a:gd name="connsiteY35" fmla="*/ 1005840 h 1326500"/>
                <a:gd name="connsiteX36" fmla="*/ 335280 w 914400"/>
                <a:gd name="connsiteY36" fmla="*/ 1051560 h 1326500"/>
                <a:gd name="connsiteX37" fmla="*/ 274320 w 914400"/>
                <a:gd name="connsiteY37" fmla="*/ 1188720 h 1326500"/>
                <a:gd name="connsiteX38" fmla="*/ 182880 w 914400"/>
                <a:gd name="connsiteY38" fmla="*/ 1280160 h 1326500"/>
                <a:gd name="connsiteX39" fmla="*/ 152400 w 914400"/>
                <a:gd name="connsiteY39" fmla="*/ 1325880 h 1326500"/>
                <a:gd name="connsiteX40" fmla="*/ 198120 w 914400"/>
                <a:gd name="connsiteY40" fmla="*/ 1310640 h 1326500"/>
                <a:gd name="connsiteX41" fmla="*/ 213360 w 914400"/>
                <a:gd name="connsiteY41" fmla="*/ 1264920 h 1326500"/>
                <a:gd name="connsiteX42" fmla="*/ 243840 w 914400"/>
                <a:gd name="connsiteY42" fmla="*/ 1219200 h 1326500"/>
                <a:gd name="connsiteX43" fmla="*/ 274320 w 914400"/>
                <a:gd name="connsiteY43" fmla="*/ 1127760 h 1326500"/>
                <a:gd name="connsiteX44" fmla="*/ 259080 w 914400"/>
                <a:gd name="connsiteY44" fmla="*/ 1005840 h 1326500"/>
                <a:gd name="connsiteX45" fmla="*/ 167640 w 914400"/>
                <a:gd name="connsiteY45" fmla="*/ 899160 h 132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14400" h="1326500">
                  <a:moveTo>
                    <a:pt x="167640" y="899160"/>
                  </a:moveTo>
                  <a:lnTo>
                    <a:pt x="167640" y="899160"/>
                  </a:lnTo>
                  <a:cubicBezTo>
                    <a:pt x="142240" y="863600"/>
                    <a:pt x="120473" y="825142"/>
                    <a:pt x="91440" y="792480"/>
                  </a:cubicBezTo>
                  <a:cubicBezTo>
                    <a:pt x="79271" y="778790"/>
                    <a:pt x="57162" y="776303"/>
                    <a:pt x="45720" y="762000"/>
                  </a:cubicBezTo>
                  <a:cubicBezTo>
                    <a:pt x="35685" y="749456"/>
                    <a:pt x="37664" y="730648"/>
                    <a:pt x="30480" y="716280"/>
                  </a:cubicBezTo>
                  <a:cubicBezTo>
                    <a:pt x="22289" y="699897"/>
                    <a:pt x="10160" y="685800"/>
                    <a:pt x="0" y="670560"/>
                  </a:cubicBezTo>
                  <a:cubicBezTo>
                    <a:pt x="9811" y="533212"/>
                    <a:pt x="-20" y="497906"/>
                    <a:pt x="30480" y="396240"/>
                  </a:cubicBezTo>
                  <a:cubicBezTo>
                    <a:pt x="39712" y="365466"/>
                    <a:pt x="43138" y="331533"/>
                    <a:pt x="60960" y="304800"/>
                  </a:cubicBezTo>
                  <a:cubicBezTo>
                    <a:pt x="71120" y="289560"/>
                    <a:pt x="83249" y="275463"/>
                    <a:pt x="91440" y="259080"/>
                  </a:cubicBezTo>
                  <a:cubicBezTo>
                    <a:pt x="98624" y="244712"/>
                    <a:pt x="98878" y="227403"/>
                    <a:pt x="106680" y="213360"/>
                  </a:cubicBezTo>
                  <a:cubicBezTo>
                    <a:pt x="143625" y="146858"/>
                    <a:pt x="181495" y="86822"/>
                    <a:pt x="259080" y="60960"/>
                  </a:cubicBezTo>
                  <a:lnTo>
                    <a:pt x="350520" y="30480"/>
                  </a:lnTo>
                  <a:cubicBezTo>
                    <a:pt x="365760" y="25400"/>
                    <a:pt x="380337" y="17512"/>
                    <a:pt x="396240" y="15240"/>
                  </a:cubicBezTo>
                  <a:lnTo>
                    <a:pt x="502920" y="0"/>
                  </a:lnTo>
                  <a:cubicBezTo>
                    <a:pt x="556547" y="5363"/>
                    <a:pt x="689165" y="7323"/>
                    <a:pt x="746760" y="45720"/>
                  </a:cubicBezTo>
                  <a:lnTo>
                    <a:pt x="838200" y="106680"/>
                  </a:lnTo>
                  <a:cubicBezTo>
                    <a:pt x="876506" y="221598"/>
                    <a:pt x="820378" y="84403"/>
                    <a:pt x="899160" y="182880"/>
                  </a:cubicBezTo>
                  <a:cubicBezTo>
                    <a:pt x="909195" y="195424"/>
                    <a:pt x="909320" y="213360"/>
                    <a:pt x="914400" y="228600"/>
                  </a:cubicBezTo>
                  <a:cubicBezTo>
                    <a:pt x="909320" y="355600"/>
                    <a:pt x="908216" y="482821"/>
                    <a:pt x="899160" y="609600"/>
                  </a:cubicBezTo>
                  <a:cubicBezTo>
                    <a:pt x="895941" y="654665"/>
                    <a:pt x="839003" y="722696"/>
                    <a:pt x="822960" y="746760"/>
                  </a:cubicBezTo>
                  <a:cubicBezTo>
                    <a:pt x="812800" y="762000"/>
                    <a:pt x="798272" y="775104"/>
                    <a:pt x="792480" y="792480"/>
                  </a:cubicBezTo>
                  <a:cubicBezTo>
                    <a:pt x="756208" y="901296"/>
                    <a:pt x="788733" y="866098"/>
                    <a:pt x="716280" y="914400"/>
                  </a:cubicBezTo>
                  <a:cubicBezTo>
                    <a:pt x="726440" y="883920"/>
                    <a:pt x="738968" y="854129"/>
                    <a:pt x="746760" y="822960"/>
                  </a:cubicBezTo>
                  <a:cubicBezTo>
                    <a:pt x="768282" y="736870"/>
                    <a:pt x="757892" y="782539"/>
                    <a:pt x="777240" y="685800"/>
                  </a:cubicBezTo>
                  <a:cubicBezTo>
                    <a:pt x="772160" y="604520"/>
                    <a:pt x="770525" y="522951"/>
                    <a:pt x="762000" y="441960"/>
                  </a:cubicBezTo>
                  <a:cubicBezTo>
                    <a:pt x="756387" y="388640"/>
                    <a:pt x="695710" y="318263"/>
                    <a:pt x="655320" y="304800"/>
                  </a:cubicBezTo>
                  <a:cubicBezTo>
                    <a:pt x="640080" y="299720"/>
                    <a:pt x="623968" y="296744"/>
                    <a:pt x="609600" y="289560"/>
                  </a:cubicBezTo>
                  <a:cubicBezTo>
                    <a:pt x="491427" y="230474"/>
                    <a:pt x="633078" y="282146"/>
                    <a:pt x="518160" y="243840"/>
                  </a:cubicBezTo>
                  <a:cubicBezTo>
                    <a:pt x="472440" y="248920"/>
                    <a:pt x="426375" y="251517"/>
                    <a:pt x="381000" y="259080"/>
                  </a:cubicBezTo>
                  <a:cubicBezTo>
                    <a:pt x="365154" y="261721"/>
                    <a:pt x="348646" y="265409"/>
                    <a:pt x="335280" y="274320"/>
                  </a:cubicBezTo>
                  <a:cubicBezTo>
                    <a:pt x="317347" y="286275"/>
                    <a:pt x="306117" y="306242"/>
                    <a:pt x="289560" y="320040"/>
                  </a:cubicBezTo>
                  <a:cubicBezTo>
                    <a:pt x="275489" y="331766"/>
                    <a:pt x="259080" y="340360"/>
                    <a:pt x="243840" y="350520"/>
                  </a:cubicBezTo>
                  <a:cubicBezTo>
                    <a:pt x="195951" y="494188"/>
                    <a:pt x="203606" y="431796"/>
                    <a:pt x="228600" y="640080"/>
                  </a:cubicBezTo>
                  <a:cubicBezTo>
                    <a:pt x="235963" y="701441"/>
                    <a:pt x="239537" y="764331"/>
                    <a:pt x="259080" y="822960"/>
                  </a:cubicBezTo>
                  <a:lnTo>
                    <a:pt x="304800" y="960120"/>
                  </a:lnTo>
                  <a:lnTo>
                    <a:pt x="320040" y="1005840"/>
                  </a:lnTo>
                  <a:lnTo>
                    <a:pt x="335280" y="1051560"/>
                  </a:lnTo>
                  <a:cubicBezTo>
                    <a:pt x="315953" y="1109540"/>
                    <a:pt x="312961" y="1145248"/>
                    <a:pt x="274320" y="1188720"/>
                  </a:cubicBezTo>
                  <a:cubicBezTo>
                    <a:pt x="245682" y="1220937"/>
                    <a:pt x="206790" y="1244294"/>
                    <a:pt x="182880" y="1280160"/>
                  </a:cubicBezTo>
                  <a:cubicBezTo>
                    <a:pt x="172720" y="1295400"/>
                    <a:pt x="135024" y="1331672"/>
                    <a:pt x="152400" y="1325880"/>
                  </a:cubicBezTo>
                  <a:lnTo>
                    <a:pt x="198120" y="1310640"/>
                  </a:lnTo>
                  <a:cubicBezTo>
                    <a:pt x="203200" y="1295400"/>
                    <a:pt x="206176" y="1279288"/>
                    <a:pt x="213360" y="1264920"/>
                  </a:cubicBezTo>
                  <a:cubicBezTo>
                    <a:pt x="221551" y="1248537"/>
                    <a:pt x="236401" y="1235938"/>
                    <a:pt x="243840" y="1219200"/>
                  </a:cubicBezTo>
                  <a:cubicBezTo>
                    <a:pt x="256889" y="1189840"/>
                    <a:pt x="274320" y="1127760"/>
                    <a:pt x="274320" y="1127760"/>
                  </a:cubicBezTo>
                  <a:cubicBezTo>
                    <a:pt x="269240" y="1087120"/>
                    <a:pt x="277396" y="1042472"/>
                    <a:pt x="259080" y="1005840"/>
                  </a:cubicBezTo>
                  <a:cubicBezTo>
                    <a:pt x="239803" y="967286"/>
                    <a:pt x="182880" y="916940"/>
                    <a:pt x="167640" y="89916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90600" y="792898"/>
              <a:ext cx="381000" cy="42630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20349871">
              <a:off x="839548" y="2223175"/>
              <a:ext cx="685800" cy="990600"/>
            </a:xfrm>
            <a:prstGeom prst="moon">
              <a:avLst>
                <a:gd name="adj" fmla="val 47066"/>
              </a:avLst>
            </a:prstGeom>
            <a:gradFill flip="none" rotWithShape="1">
              <a:gsLst>
                <a:gs pos="23000">
                  <a:schemeClr val="bg1"/>
                </a:gs>
                <a:gs pos="50000">
                  <a:schemeClr val="bg1">
                    <a:lumMod val="85000"/>
                  </a:schemeClr>
                </a:gs>
                <a:gs pos="77000">
                  <a:schemeClr val="bg1"/>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892548" y="510406"/>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152635" y="50223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295400" y="6851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838200" y="6851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680195" y="5327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1045955" y="320040"/>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1442195" y="5327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1295400" y="3803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838200" y="3803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594360" y="365760"/>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1478280" y="31935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1044948" y="662806"/>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990600" y="892865"/>
              <a:ext cx="177066" cy="97735"/>
              <a:chOff x="2798524" y="1163204"/>
              <a:chExt cx="459264" cy="278850"/>
            </a:xfrm>
          </p:grpSpPr>
          <p:sp>
            <p:nvSpPr>
              <p:cNvPr id="29" name="Oval 28"/>
              <p:cNvSpPr/>
              <p:nvPr/>
            </p:nvSpPr>
            <p:spPr>
              <a:xfrm>
                <a:off x="2798524" y="1163204"/>
                <a:ext cx="459264" cy="278850"/>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926080" y="1208558"/>
                <a:ext cx="208757" cy="1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1194534" y="892865"/>
              <a:ext cx="177066" cy="97735"/>
              <a:chOff x="2798524" y="1163204"/>
              <a:chExt cx="459264" cy="278850"/>
            </a:xfrm>
          </p:grpSpPr>
          <p:sp>
            <p:nvSpPr>
              <p:cNvPr id="33" name="Oval 32"/>
              <p:cNvSpPr/>
              <p:nvPr/>
            </p:nvSpPr>
            <p:spPr>
              <a:xfrm>
                <a:off x="2798524" y="1163204"/>
                <a:ext cx="459264" cy="278850"/>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26080" y="1208558"/>
                <a:ext cx="208757" cy="1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Heart 34"/>
            <p:cNvSpPr/>
            <p:nvPr/>
          </p:nvSpPr>
          <p:spPr>
            <a:xfrm>
              <a:off x="1082673" y="1078567"/>
              <a:ext cx="199751" cy="71095"/>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169275">
              <a:off x="1377067" y="1384686"/>
              <a:ext cx="164175" cy="405422"/>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7783817">
              <a:off x="1013361" y="1413162"/>
              <a:ext cx="152484" cy="417593"/>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801010">
              <a:off x="837511" y="1227144"/>
              <a:ext cx="157741" cy="311620"/>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0801010">
              <a:off x="1444652" y="1280485"/>
              <a:ext cx="143402" cy="193492"/>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p:cNvSpPr txBox="1"/>
          <p:nvPr/>
        </p:nvSpPr>
        <p:spPr>
          <a:xfrm>
            <a:off x="1887792" y="2514600"/>
            <a:ext cx="2590800" cy="461665"/>
          </a:xfrm>
          <a:prstGeom prst="rect">
            <a:avLst/>
          </a:prstGeom>
          <a:solidFill>
            <a:schemeClr val="bg1">
              <a:lumMod val="75000"/>
            </a:schemeClr>
          </a:solidFill>
        </p:spPr>
        <p:txBody>
          <a:bodyPr wrap="square" rtlCol="0">
            <a:spAutoFit/>
          </a:bodyPr>
          <a:lstStyle/>
          <a:p>
            <a:r>
              <a:rPr lang="en-US" sz="2400" b="1" dirty="0"/>
              <a:t>Revelation 12:1-6</a:t>
            </a:r>
          </a:p>
        </p:txBody>
      </p:sp>
      <p:sp>
        <p:nvSpPr>
          <p:cNvPr id="6" name="Rectangle 5"/>
          <p:cNvSpPr/>
          <p:nvPr/>
        </p:nvSpPr>
        <p:spPr>
          <a:xfrm>
            <a:off x="2209800" y="2930604"/>
            <a:ext cx="3886200" cy="1107996"/>
          </a:xfrm>
          <a:prstGeom prst="rect">
            <a:avLst/>
          </a:prstGeom>
          <a:solidFill>
            <a:schemeClr val="bg1"/>
          </a:solidFill>
        </p:spPr>
        <p:txBody>
          <a:bodyPr wrap="square">
            <a:spAutoFit/>
          </a:bodyPr>
          <a:lstStyle/>
          <a:p>
            <a:r>
              <a:rPr lang="en-US" sz="2200" baseline="30000" dirty="0"/>
              <a:t>2 </a:t>
            </a:r>
            <a:r>
              <a:rPr lang="en-US" sz="2200" dirty="0"/>
              <a:t>and she was with child; and she cried out, being in labor and in pain to give birth.</a:t>
            </a:r>
          </a:p>
        </p:txBody>
      </p:sp>
      <p:sp>
        <p:nvSpPr>
          <p:cNvPr id="8" name="Rectangle 7"/>
          <p:cNvSpPr/>
          <p:nvPr/>
        </p:nvSpPr>
        <p:spPr>
          <a:xfrm>
            <a:off x="2362200" y="914400"/>
            <a:ext cx="4230687" cy="3139321"/>
          </a:xfrm>
          <a:prstGeom prst="rect">
            <a:avLst/>
          </a:prstGeom>
          <a:solidFill>
            <a:schemeClr val="bg1"/>
          </a:solidFill>
        </p:spPr>
        <p:txBody>
          <a:bodyPr wrap="square">
            <a:spAutoFit/>
          </a:bodyPr>
          <a:lstStyle/>
          <a:p>
            <a:r>
              <a:rPr lang="en-US" sz="2200" dirty="0"/>
              <a:t>“Writhe and labor to give birth,</a:t>
            </a:r>
            <a:br>
              <a:rPr lang="en-US" sz="2200" dirty="0"/>
            </a:br>
            <a:r>
              <a:rPr lang="en-US" sz="2200" dirty="0"/>
              <a:t>Daughter of Zion,</a:t>
            </a:r>
            <a:br>
              <a:rPr lang="en-US" sz="2200" dirty="0"/>
            </a:br>
            <a:r>
              <a:rPr lang="en-US" sz="2200" dirty="0"/>
              <a:t>Like a woman in childbirth;</a:t>
            </a:r>
            <a:br>
              <a:rPr lang="en-US" sz="2200" dirty="0"/>
            </a:br>
            <a:r>
              <a:rPr lang="en-US" sz="2200" dirty="0"/>
              <a:t>For now you will go out of the city,</a:t>
            </a:r>
            <a:br>
              <a:rPr lang="en-US" sz="2200" dirty="0"/>
            </a:br>
            <a:r>
              <a:rPr lang="en-US" sz="2200" dirty="0"/>
              <a:t>Dwell in the field,</a:t>
            </a:r>
            <a:br>
              <a:rPr lang="en-US" sz="2200" dirty="0"/>
            </a:br>
            <a:r>
              <a:rPr lang="en-US" sz="2200" dirty="0"/>
              <a:t>And go to Babylon.</a:t>
            </a:r>
            <a:br>
              <a:rPr lang="en-US" sz="2200" dirty="0"/>
            </a:br>
            <a:r>
              <a:rPr lang="en-US" sz="2200" dirty="0"/>
              <a:t>There you will be rescued;</a:t>
            </a:r>
            <a:br>
              <a:rPr lang="en-US" sz="2200" dirty="0"/>
            </a:br>
            <a:r>
              <a:rPr lang="en-US" sz="2200" dirty="0"/>
              <a:t>There the Lord will redeem you</a:t>
            </a:r>
            <a:br>
              <a:rPr lang="en-US" sz="2200" dirty="0"/>
            </a:br>
            <a:r>
              <a:rPr lang="en-US" sz="2200" dirty="0"/>
              <a:t>From the hand of your enemies.</a:t>
            </a:r>
          </a:p>
        </p:txBody>
      </p:sp>
      <p:sp>
        <p:nvSpPr>
          <p:cNvPr id="63" name="TextBox 62"/>
          <p:cNvSpPr txBox="1"/>
          <p:nvPr/>
        </p:nvSpPr>
        <p:spPr>
          <a:xfrm>
            <a:off x="4267200" y="943896"/>
            <a:ext cx="2141157" cy="461665"/>
          </a:xfrm>
          <a:prstGeom prst="rect">
            <a:avLst/>
          </a:prstGeom>
          <a:solidFill>
            <a:schemeClr val="bg1"/>
          </a:solidFill>
        </p:spPr>
        <p:txBody>
          <a:bodyPr wrap="square" rtlCol="0">
            <a:spAutoFit/>
          </a:bodyPr>
          <a:lstStyle/>
          <a:p>
            <a:r>
              <a:rPr lang="en-US" sz="2400" b="1" dirty="0"/>
              <a:t>Micah 4:10</a:t>
            </a:r>
          </a:p>
        </p:txBody>
      </p:sp>
      <p:pic>
        <p:nvPicPr>
          <p:cNvPr id="60" name="Picture 2" descr="C:\Workdirs\wp\Class\timelin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8604"/>
            <a:ext cx="8096250" cy="952500"/>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4191000" y="958644"/>
            <a:ext cx="4953000" cy="2123658"/>
          </a:xfrm>
          <a:prstGeom prst="rect">
            <a:avLst/>
          </a:prstGeom>
          <a:solidFill>
            <a:schemeClr val="bg1"/>
          </a:solidFill>
        </p:spPr>
        <p:txBody>
          <a:bodyPr wrap="square">
            <a:spAutoFit/>
          </a:bodyPr>
          <a:lstStyle/>
          <a:p>
            <a:r>
              <a:rPr lang="en-US" sz="2200" dirty="0"/>
              <a:t>“But as for you, Bethlehem </a:t>
            </a:r>
            <a:r>
              <a:rPr lang="en-US" sz="2200" dirty="0" err="1"/>
              <a:t>Ephrathah</a:t>
            </a:r>
            <a:r>
              <a:rPr lang="en-US" sz="2200" dirty="0"/>
              <a:t>,</a:t>
            </a:r>
            <a:br>
              <a:rPr lang="en-US" sz="2200" dirty="0"/>
            </a:br>
            <a:r>
              <a:rPr lang="en-US" sz="2200" dirty="0"/>
              <a:t>Too little to be among the clans of Judah,</a:t>
            </a:r>
            <a:br>
              <a:rPr lang="en-US" sz="2200" dirty="0"/>
            </a:br>
            <a:r>
              <a:rPr lang="en-US" sz="2200" dirty="0"/>
              <a:t>From you One will go forth for Me to be ruler in Israel.</a:t>
            </a:r>
            <a:br>
              <a:rPr lang="en-US" sz="2200" dirty="0"/>
            </a:br>
            <a:r>
              <a:rPr lang="en-US" sz="2200" dirty="0"/>
              <a:t>His goings forth are from long ago,</a:t>
            </a:r>
            <a:br>
              <a:rPr lang="en-US" sz="2200" dirty="0"/>
            </a:br>
            <a:r>
              <a:rPr lang="en-US" sz="2200" dirty="0"/>
              <a:t>From the days of eternity.”</a:t>
            </a:r>
          </a:p>
        </p:txBody>
      </p:sp>
      <p:sp>
        <p:nvSpPr>
          <p:cNvPr id="9" name="Up Arrow 8"/>
          <p:cNvSpPr/>
          <p:nvPr/>
        </p:nvSpPr>
        <p:spPr>
          <a:xfrm rot="1155869">
            <a:off x="5747290" y="761999"/>
            <a:ext cx="633553" cy="765175"/>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Up Arrow 60"/>
          <p:cNvSpPr/>
          <p:nvPr/>
        </p:nvSpPr>
        <p:spPr>
          <a:xfrm rot="1155869">
            <a:off x="7199965" y="702559"/>
            <a:ext cx="633553" cy="632376"/>
          </a:xfrm>
          <a:prstGeom prst="upArrow">
            <a:avLst/>
          </a:pr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20181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3"/>
                                        </p:tgtEl>
                                        <p:attrNameLst>
                                          <p:attrName>style.visibility</p:attrName>
                                        </p:attrNameLst>
                                      </p:cBhvr>
                                      <p:to>
                                        <p:strVal val="visible"/>
                                      </p:to>
                                    </p:set>
                                  </p:childTnLst>
                                </p:cTn>
                              </p:par>
                              <p:par>
                                <p:cTn id="15" presetID="22" presetClass="entr" presetSubtype="4"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xit" presetSubtype="0" fill="hold" grpId="1" nodeType="clickEffect">
                                  <p:stCondLst>
                                    <p:cond delay="0"/>
                                  </p:stCondLst>
                                  <p:childTnLst>
                                    <p:set>
                                      <p:cBhvr>
                                        <p:cTn id="21" dur="1" fill="hold">
                                          <p:stCondLst>
                                            <p:cond delay="0"/>
                                          </p:stCondLst>
                                        </p:cTn>
                                        <p:tgtEl>
                                          <p:spTgt spid="63"/>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childTnLst>
                                </p:cTn>
                              </p:par>
                              <p:par>
                                <p:cTn id="28" presetID="10" presetClass="exit" presetSubtype="0" fill="hold" grpId="1" nodeType="with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61"/>
                                        </p:tgtEl>
                                        <p:attrNameLst>
                                          <p:attrName>style.visibility</p:attrName>
                                        </p:attrNameLst>
                                      </p:cBhvr>
                                      <p:to>
                                        <p:strVal val="visible"/>
                                      </p:to>
                                    </p:set>
                                    <p:animEffect transition="in" filter="wipe(down)">
                                      <p:cBhvr>
                                        <p:cTn id="35"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63" grpId="0" animBg="1"/>
      <p:bldP spid="63" grpId="1" animBg="1"/>
      <p:bldP spid="10" grpId="0" animBg="1"/>
      <p:bldP spid="9" grpId="0" animBg="1"/>
      <p:bldP spid="9" grpId="1" animBg="1"/>
      <p:bldP spid="6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2" name="Rectangle 1"/>
          <p:cNvSpPr/>
          <p:nvPr/>
        </p:nvSpPr>
        <p:spPr>
          <a:xfrm>
            <a:off x="0" y="0"/>
            <a:ext cx="9144000" cy="2510619"/>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572000" y="3657600"/>
            <a:ext cx="4572000" cy="3200400"/>
          </a:xfrm>
          <a:prstGeom prst="rect">
            <a:avLst/>
          </a:prstGeom>
          <a:gradFill flip="none" rotWithShape="1">
            <a:gsLst>
              <a:gs pos="14000">
                <a:schemeClr val="bg2">
                  <a:lumMod val="90000"/>
                </a:schemeClr>
              </a:gs>
              <a:gs pos="24000">
                <a:schemeClr val="bg1">
                  <a:lumMod val="75000"/>
                </a:schemeClr>
              </a:gs>
              <a:gs pos="39000">
                <a:srgbClr val="C2BEAB"/>
              </a:gs>
              <a:gs pos="73625">
                <a:schemeClr val="bg2">
                  <a:lumMod val="90000"/>
                </a:schemeClr>
              </a:gs>
              <a:gs pos="52000">
                <a:schemeClr val="bg1">
                  <a:lumMod val="85000"/>
                </a:schemeClr>
              </a:gs>
              <a:gs pos="88000">
                <a:schemeClr val="bg2">
                  <a:lumMod val="75000"/>
                </a:schemeClr>
              </a:gs>
            </a:gsLst>
            <a:path path="shape">
              <a:fillToRect l="50000" t="50000" r="50000" b="50000"/>
            </a:path>
            <a:tileRect/>
          </a:gradFill>
        </p:spPr>
        <p:txBody>
          <a:bodyPr wrap="square" rtlCol="0" anchor="ctr" anchorCtr="0">
            <a:spAutoFit/>
          </a:bodyPr>
          <a:lstStyle/>
          <a:p>
            <a:r>
              <a:rPr lang="en-US" sz="3200" b="1" dirty="0">
                <a:ln>
                  <a:solidFill>
                    <a:schemeClr val="bg2">
                      <a:lumMod val="25000"/>
                    </a:schemeClr>
                  </a:solidFill>
                </a:ln>
                <a:solidFill>
                  <a:schemeClr val="bg2">
                    <a:lumMod val="90000"/>
                  </a:schemeClr>
                </a:solidFill>
                <a:effectLst>
                  <a:outerShdw blurRad="38100" dist="38100" dir="2700000" algn="tl">
                    <a:srgbClr val="000000">
                      <a:alpha val="43137"/>
                    </a:srgbClr>
                  </a:outerShdw>
                </a:effectLst>
              </a:rPr>
              <a:t>Wilderness</a:t>
            </a:r>
          </a:p>
        </p:txBody>
      </p:sp>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11" name="Straight Connector 10"/>
          <p:cNvCxnSpPr/>
          <p:nvPr/>
        </p:nvCxnSpPr>
        <p:spPr>
          <a:xfrm flipH="1">
            <a:off x="0" y="2510619"/>
            <a:ext cx="9144000"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rot="905659">
            <a:off x="1998582" y="3065958"/>
            <a:ext cx="2741104" cy="830997"/>
          </a:xfrm>
          <a:prstGeom prst="rect">
            <a:avLst/>
          </a:prstGeom>
          <a:noFill/>
        </p:spPr>
        <p:txBody>
          <a:bodyPr wrap="square" rtlCol="0">
            <a:spAutoFit/>
          </a:bodyPr>
          <a:lstStyle/>
          <a:p>
            <a:r>
              <a:rPr lang="en-US" sz="4800" dirty="0">
                <a:ln>
                  <a:solidFill>
                    <a:schemeClr val="tx1"/>
                  </a:solidFill>
                </a:ln>
                <a:solidFill>
                  <a:srgbClr val="FF0000"/>
                </a:solidFill>
                <a:latin typeface="Algerian" panose="04020705040A02060702" pitchFamily="82" charset="0"/>
              </a:rPr>
              <a:t>DRAGON</a:t>
            </a:r>
          </a:p>
        </p:txBody>
      </p:sp>
      <p:sp>
        <p:nvSpPr>
          <p:cNvPr id="48" name="Freeform 47"/>
          <p:cNvSpPr/>
          <p:nvPr/>
        </p:nvSpPr>
        <p:spPr>
          <a:xfrm>
            <a:off x="4953000" y="5562600"/>
            <a:ext cx="3215640" cy="584775"/>
          </a:xfrm>
          <a:custGeom>
            <a:avLst/>
            <a:gdLst>
              <a:gd name="connsiteX0" fmla="*/ 0 w 3215640"/>
              <a:gd name="connsiteY0" fmla="*/ 575738 h 575738"/>
              <a:gd name="connsiteX1" fmla="*/ 1203960 w 3215640"/>
              <a:gd name="connsiteY1" fmla="*/ 11858 h 575738"/>
              <a:gd name="connsiteX2" fmla="*/ 2087880 w 3215640"/>
              <a:gd name="connsiteY2" fmla="*/ 209978 h 575738"/>
              <a:gd name="connsiteX3" fmla="*/ 2377440 w 3215640"/>
              <a:gd name="connsiteY3" fmla="*/ 423338 h 575738"/>
              <a:gd name="connsiteX4" fmla="*/ 3048000 w 3215640"/>
              <a:gd name="connsiteY4" fmla="*/ 347138 h 575738"/>
              <a:gd name="connsiteX5" fmla="*/ 3215640 w 3215640"/>
              <a:gd name="connsiteY5" fmla="*/ 133778 h 575738"/>
              <a:gd name="connsiteX6" fmla="*/ 3215640 w 3215640"/>
              <a:gd name="connsiteY6" fmla="*/ 133778 h 57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640" h="575738">
                <a:moveTo>
                  <a:pt x="0" y="575738"/>
                </a:moveTo>
                <a:cubicBezTo>
                  <a:pt x="427990" y="324278"/>
                  <a:pt x="855980" y="72818"/>
                  <a:pt x="1203960" y="11858"/>
                </a:cubicBezTo>
                <a:cubicBezTo>
                  <a:pt x="1551940" y="-49102"/>
                  <a:pt x="1892300" y="141398"/>
                  <a:pt x="2087880" y="209978"/>
                </a:cubicBezTo>
                <a:cubicBezTo>
                  <a:pt x="2283460" y="278558"/>
                  <a:pt x="2217420" y="400478"/>
                  <a:pt x="2377440" y="423338"/>
                </a:cubicBezTo>
                <a:cubicBezTo>
                  <a:pt x="2537460" y="446198"/>
                  <a:pt x="2908300" y="395398"/>
                  <a:pt x="3048000" y="347138"/>
                </a:cubicBezTo>
                <a:cubicBezTo>
                  <a:pt x="3187700" y="298878"/>
                  <a:pt x="3215640" y="133778"/>
                  <a:pt x="3215640" y="133778"/>
                </a:cubicBezTo>
                <a:lnTo>
                  <a:pt x="3215640" y="133778"/>
                </a:lnTo>
              </a:path>
            </a:pathLst>
          </a:custGeom>
          <a:gradFill flip="none" rotWithShape="1">
            <a:gsLst>
              <a:gs pos="14000">
                <a:schemeClr val="bg2">
                  <a:lumMod val="90000"/>
                </a:schemeClr>
              </a:gs>
              <a:gs pos="24000">
                <a:schemeClr val="bg1">
                  <a:lumMod val="75000"/>
                </a:schemeClr>
              </a:gs>
              <a:gs pos="39000">
                <a:srgbClr val="C2BEAB"/>
              </a:gs>
              <a:gs pos="73625">
                <a:schemeClr val="bg2">
                  <a:lumMod val="90000"/>
                </a:schemeClr>
              </a:gs>
              <a:gs pos="52000">
                <a:schemeClr val="bg1">
                  <a:lumMod val="85000"/>
                </a:schemeClr>
              </a:gs>
              <a:gs pos="88000">
                <a:schemeClr val="bg2">
                  <a:lumMod val="75000"/>
                </a:schemeClr>
              </a:gs>
            </a:gsLst>
            <a:path path="shape">
              <a:fillToRect l="50000" t="50000" r="50000" b="50000"/>
            </a:path>
            <a:tileRect/>
          </a:gradFill>
        </p:spPr>
        <p:txBody>
          <a:bodyPr wrap="square" rtlCol="0" anchor="ctr" anchorCtr="0">
            <a:spAutoFit/>
          </a:bodyPr>
          <a:lstStyle/>
          <a:p>
            <a:endParaRPr lang="en-US" sz="3200" b="1">
              <a:ln>
                <a:solidFill>
                  <a:schemeClr val="bg2">
                    <a:lumMod val="25000"/>
                  </a:schemeClr>
                </a:solidFill>
              </a:ln>
              <a:solidFill>
                <a:schemeClr val="bg2">
                  <a:lumMod val="90000"/>
                </a:schemeClr>
              </a:solidFill>
              <a:effectLst>
                <a:outerShdw blurRad="38100" dist="38100" dir="2700000" algn="tl">
                  <a:srgbClr val="000000">
                    <a:alpha val="43137"/>
                  </a:srgbClr>
                </a:outerShdw>
              </a:effectLst>
            </a:endParaRPr>
          </a:p>
        </p:txBody>
      </p:sp>
      <p:sp>
        <p:nvSpPr>
          <p:cNvPr id="50" name="Freeform 49"/>
          <p:cNvSpPr/>
          <p:nvPr/>
        </p:nvSpPr>
        <p:spPr>
          <a:xfrm rot="11156238">
            <a:off x="5508020" y="4508145"/>
            <a:ext cx="3215640" cy="584775"/>
          </a:xfrm>
          <a:custGeom>
            <a:avLst/>
            <a:gdLst>
              <a:gd name="connsiteX0" fmla="*/ 0 w 3215640"/>
              <a:gd name="connsiteY0" fmla="*/ 575738 h 575738"/>
              <a:gd name="connsiteX1" fmla="*/ 1203960 w 3215640"/>
              <a:gd name="connsiteY1" fmla="*/ 11858 h 575738"/>
              <a:gd name="connsiteX2" fmla="*/ 2087880 w 3215640"/>
              <a:gd name="connsiteY2" fmla="*/ 209978 h 575738"/>
              <a:gd name="connsiteX3" fmla="*/ 2377440 w 3215640"/>
              <a:gd name="connsiteY3" fmla="*/ 423338 h 575738"/>
              <a:gd name="connsiteX4" fmla="*/ 3048000 w 3215640"/>
              <a:gd name="connsiteY4" fmla="*/ 347138 h 575738"/>
              <a:gd name="connsiteX5" fmla="*/ 3215640 w 3215640"/>
              <a:gd name="connsiteY5" fmla="*/ 133778 h 575738"/>
              <a:gd name="connsiteX6" fmla="*/ 3215640 w 3215640"/>
              <a:gd name="connsiteY6" fmla="*/ 133778 h 57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640" h="575738">
                <a:moveTo>
                  <a:pt x="0" y="575738"/>
                </a:moveTo>
                <a:cubicBezTo>
                  <a:pt x="427990" y="324278"/>
                  <a:pt x="855980" y="72818"/>
                  <a:pt x="1203960" y="11858"/>
                </a:cubicBezTo>
                <a:cubicBezTo>
                  <a:pt x="1551940" y="-49102"/>
                  <a:pt x="1892300" y="141398"/>
                  <a:pt x="2087880" y="209978"/>
                </a:cubicBezTo>
                <a:cubicBezTo>
                  <a:pt x="2283460" y="278558"/>
                  <a:pt x="2217420" y="400478"/>
                  <a:pt x="2377440" y="423338"/>
                </a:cubicBezTo>
                <a:cubicBezTo>
                  <a:pt x="2537460" y="446198"/>
                  <a:pt x="2908300" y="395398"/>
                  <a:pt x="3048000" y="347138"/>
                </a:cubicBezTo>
                <a:cubicBezTo>
                  <a:pt x="3187700" y="298878"/>
                  <a:pt x="3215640" y="133778"/>
                  <a:pt x="3215640" y="133778"/>
                </a:cubicBezTo>
                <a:lnTo>
                  <a:pt x="3215640" y="133778"/>
                </a:lnTo>
              </a:path>
            </a:pathLst>
          </a:custGeom>
          <a:gradFill flip="none" rotWithShape="1">
            <a:gsLst>
              <a:gs pos="14000">
                <a:schemeClr val="bg2">
                  <a:lumMod val="90000"/>
                </a:schemeClr>
              </a:gs>
              <a:gs pos="24000">
                <a:schemeClr val="bg1">
                  <a:lumMod val="75000"/>
                </a:schemeClr>
              </a:gs>
              <a:gs pos="39000">
                <a:srgbClr val="C2BEAB"/>
              </a:gs>
              <a:gs pos="73625">
                <a:schemeClr val="bg2">
                  <a:lumMod val="90000"/>
                </a:schemeClr>
              </a:gs>
              <a:gs pos="52000">
                <a:schemeClr val="bg1">
                  <a:lumMod val="85000"/>
                </a:schemeClr>
              </a:gs>
              <a:gs pos="88000">
                <a:schemeClr val="bg2">
                  <a:lumMod val="75000"/>
                </a:schemeClr>
              </a:gs>
            </a:gsLst>
            <a:path path="shape">
              <a:fillToRect l="50000" t="50000" r="50000" b="50000"/>
            </a:path>
            <a:tileRect/>
          </a:gradFill>
        </p:spPr>
        <p:txBody>
          <a:bodyPr wrap="square" rtlCol="0" anchor="ctr" anchorCtr="0">
            <a:spAutoFit/>
          </a:bodyPr>
          <a:lstStyle/>
          <a:p>
            <a:endParaRPr lang="en-US" sz="3200" b="1">
              <a:ln>
                <a:solidFill>
                  <a:schemeClr val="bg2">
                    <a:lumMod val="25000"/>
                  </a:schemeClr>
                </a:solidFill>
              </a:ln>
              <a:solidFill>
                <a:schemeClr val="bg2">
                  <a:lumMod val="90000"/>
                </a:schemeClr>
              </a:solidFill>
              <a:effectLst>
                <a:outerShdw blurRad="38100" dist="38100" dir="2700000" algn="tl">
                  <a:srgbClr val="000000">
                    <a:alpha val="43137"/>
                  </a:srgbClr>
                </a:outerShdw>
              </a:effectLst>
            </a:endParaRPr>
          </a:p>
        </p:txBody>
      </p:sp>
      <p:grpSp>
        <p:nvGrpSpPr>
          <p:cNvPr id="46" name="Group 45"/>
          <p:cNvGrpSpPr/>
          <p:nvPr/>
        </p:nvGrpSpPr>
        <p:grpSpPr>
          <a:xfrm>
            <a:off x="548640" y="2668179"/>
            <a:ext cx="1295400" cy="2894421"/>
            <a:chOff x="548640" y="319354"/>
            <a:chExt cx="1295400" cy="2894421"/>
          </a:xfrm>
        </p:grpSpPr>
        <p:sp>
          <p:nvSpPr>
            <p:cNvPr id="12" name="Oval 11"/>
            <p:cNvSpPr/>
            <p:nvPr/>
          </p:nvSpPr>
          <p:spPr>
            <a:xfrm>
              <a:off x="548640" y="1062330"/>
              <a:ext cx="1295400" cy="1513743"/>
            </a:xfrm>
            <a:prstGeom prst="ellipse">
              <a:avLst/>
            </a:prstGeom>
            <a:gradFill flip="none" rotWithShape="1">
              <a:gsLst>
                <a:gs pos="0">
                  <a:schemeClr val="bg1"/>
                </a:gs>
                <a:gs pos="50000">
                  <a:srgbClr val="FFFF00"/>
                </a:gs>
                <a:gs pos="100000">
                  <a:srgbClr val="FFFF00"/>
                </a:gs>
              </a:gsLst>
              <a:path path="circle">
                <a:fillToRect l="50000" t="50000" r="50000" b="50000"/>
              </a:path>
              <a:tileRect/>
            </a:gradFill>
            <a:ln>
              <a:no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169275">
              <a:off x="741540" y="2343089"/>
              <a:ext cx="198652" cy="335060"/>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0801169">
              <a:off x="1375183" y="2330618"/>
              <a:ext cx="199929" cy="396901"/>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24840" y="1158240"/>
              <a:ext cx="1069784" cy="1341120"/>
            </a:xfrm>
            <a:custGeom>
              <a:avLst/>
              <a:gdLst>
                <a:gd name="connsiteX0" fmla="*/ 304800 w 1069784"/>
                <a:gd name="connsiteY0" fmla="*/ 30480 h 1341120"/>
                <a:gd name="connsiteX1" fmla="*/ 304800 w 1069784"/>
                <a:gd name="connsiteY1" fmla="*/ 30480 h 1341120"/>
                <a:gd name="connsiteX2" fmla="*/ 259080 w 1069784"/>
                <a:gd name="connsiteY2" fmla="*/ 152400 h 1341120"/>
                <a:gd name="connsiteX3" fmla="*/ 243840 w 1069784"/>
                <a:gd name="connsiteY3" fmla="*/ 198120 h 1341120"/>
                <a:gd name="connsiteX4" fmla="*/ 152400 w 1069784"/>
                <a:gd name="connsiteY4" fmla="*/ 335280 h 1341120"/>
                <a:gd name="connsiteX5" fmla="*/ 121920 w 1069784"/>
                <a:gd name="connsiteY5" fmla="*/ 381000 h 1341120"/>
                <a:gd name="connsiteX6" fmla="*/ 106680 w 1069784"/>
                <a:gd name="connsiteY6" fmla="*/ 426720 h 1341120"/>
                <a:gd name="connsiteX7" fmla="*/ 60960 w 1069784"/>
                <a:gd name="connsiteY7" fmla="*/ 518160 h 1341120"/>
                <a:gd name="connsiteX8" fmla="*/ 45720 w 1069784"/>
                <a:gd name="connsiteY8" fmla="*/ 792480 h 1341120"/>
                <a:gd name="connsiteX9" fmla="*/ 30480 w 1069784"/>
                <a:gd name="connsiteY9" fmla="*/ 868680 h 1341120"/>
                <a:gd name="connsiteX10" fmla="*/ 0 w 1069784"/>
                <a:gd name="connsiteY10" fmla="*/ 960120 h 1341120"/>
                <a:gd name="connsiteX11" fmla="*/ 15240 w 1069784"/>
                <a:gd name="connsiteY11" fmla="*/ 1066800 h 1341120"/>
                <a:gd name="connsiteX12" fmla="*/ 60960 w 1069784"/>
                <a:gd name="connsiteY12" fmla="*/ 1112520 h 1341120"/>
                <a:gd name="connsiteX13" fmla="*/ 137160 w 1069784"/>
                <a:gd name="connsiteY13" fmla="*/ 1188720 h 1341120"/>
                <a:gd name="connsiteX14" fmla="*/ 228600 w 1069784"/>
                <a:gd name="connsiteY14" fmla="*/ 1264920 h 1341120"/>
                <a:gd name="connsiteX15" fmla="*/ 381000 w 1069784"/>
                <a:gd name="connsiteY15" fmla="*/ 1310640 h 1341120"/>
                <a:gd name="connsiteX16" fmla="*/ 487680 w 1069784"/>
                <a:gd name="connsiteY16" fmla="*/ 1341120 h 1341120"/>
                <a:gd name="connsiteX17" fmla="*/ 1021080 w 1069784"/>
                <a:gd name="connsiteY17" fmla="*/ 1325880 h 1341120"/>
                <a:gd name="connsiteX18" fmla="*/ 1066800 w 1069784"/>
                <a:gd name="connsiteY18" fmla="*/ 1280160 h 1341120"/>
                <a:gd name="connsiteX19" fmla="*/ 1051560 w 1069784"/>
                <a:gd name="connsiteY19" fmla="*/ 975360 h 1341120"/>
                <a:gd name="connsiteX20" fmla="*/ 1021080 w 1069784"/>
                <a:gd name="connsiteY20" fmla="*/ 883920 h 1341120"/>
                <a:gd name="connsiteX21" fmla="*/ 1005840 w 1069784"/>
                <a:gd name="connsiteY21" fmla="*/ 289560 h 1341120"/>
                <a:gd name="connsiteX22" fmla="*/ 990600 w 1069784"/>
                <a:gd name="connsiteY22" fmla="*/ 243840 h 1341120"/>
                <a:gd name="connsiteX23" fmla="*/ 944880 w 1069784"/>
                <a:gd name="connsiteY23" fmla="*/ 213360 h 1341120"/>
                <a:gd name="connsiteX24" fmla="*/ 853440 w 1069784"/>
                <a:gd name="connsiteY24" fmla="*/ 121920 h 1341120"/>
                <a:gd name="connsiteX25" fmla="*/ 792480 w 1069784"/>
                <a:gd name="connsiteY25" fmla="*/ 30480 h 1341120"/>
                <a:gd name="connsiteX26" fmla="*/ 746760 w 1069784"/>
                <a:gd name="connsiteY26" fmla="*/ 0 h 1341120"/>
                <a:gd name="connsiteX27" fmla="*/ 304800 w 1069784"/>
                <a:gd name="connsiteY27" fmla="*/ 30480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784" h="1341120">
                  <a:moveTo>
                    <a:pt x="304800" y="30480"/>
                  </a:moveTo>
                  <a:lnTo>
                    <a:pt x="304800" y="30480"/>
                  </a:lnTo>
                  <a:cubicBezTo>
                    <a:pt x="289560" y="71120"/>
                    <a:pt x="273913" y="111610"/>
                    <a:pt x="259080" y="152400"/>
                  </a:cubicBezTo>
                  <a:cubicBezTo>
                    <a:pt x="253590" y="167497"/>
                    <a:pt x="251642" y="184077"/>
                    <a:pt x="243840" y="198120"/>
                  </a:cubicBezTo>
                  <a:lnTo>
                    <a:pt x="152400" y="335280"/>
                  </a:lnTo>
                  <a:cubicBezTo>
                    <a:pt x="142240" y="350520"/>
                    <a:pt x="127712" y="363624"/>
                    <a:pt x="121920" y="381000"/>
                  </a:cubicBezTo>
                  <a:cubicBezTo>
                    <a:pt x="116840" y="396240"/>
                    <a:pt x="113864" y="412352"/>
                    <a:pt x="106680" y="426720"/>
                  </a:cubicBezTo>
                  <a:cubicBezTo>
                    <a:pt x="47594" y="544893"/>
                    <a:pt x="99266" y="403242"/>
                    <a:pt x="60960" y="518160"/>
                  </a:cubicBezTo>
                  <a:cubicBezTo>
                    <a:pt x="55880" y="609600"/>
                    <a:pt x="53654" y="701243"/>
                    <a:pt x="45720" y="792480"/>
                  </a:cubicBezTo>
                  <a:cubicBezTo>
                    <a:pt x="43476" y="818286"/>
                    <a:pt x="37296" y="843690"/>
                    <a:pt x="30480" y="868680"/>
                  </a:cubicBezTo>
                  <a:cubicBezTo>
                    <a:pt x="22026" y="899677"/>
                    <a:pt x="0" y="960120"/>
                    <a:pt x="0" y="960120"/>
                  </a:cubicBezTo>
                  <a:cubicBezTo>
                    <a:pt x="5080" y="995680"/>
                    <a:pt x="1899" y="1033448"/>
                    <a:pt x="15240" y="1066800"/>
                  </a:cubicBezTo>
                  <a:cubicBezTo>
                    <a:pt x="23244" y="1086811"/>
                    <a:pt x="47162" y="1095963"/>
                    <a:pt x="60960" y="1112520"/>
                  </a:cubicBezTo>
                  <a:cubicBezTo>
                    <a:pt x="162560" y="1234440"/>
                    <a:pt x="15240" y="1087120"/>
                    <a:pt x="137160" y="1188720"/>
                  </a:cubicBezTo>
                  <a:cubicBezTo>
                    <a:pt x="178176" y="1222900"/>
                    <a:pt x="179951" y="1243298"/>
                    <a:pt x="228600" y="1264920"/>
                  </a:cubicBezTo>
                  <a:cubicBezTo>
                    <a:pt x="293790" y="1293893"/>
                    <a:pt x="318937" y="1292908"/>
                    <a:pt x="381000" y="1310640"/>
                  </a:cubicBezTo>
                  <a:cubicBezTo>
                    <a:pt x="534045" y="1354367"/>
                    <a:pt x="297109" y="1293477"/>
                    <a:pt x="487680" y="1341120"/>
                  </a:cubicBezTo>
                  <a:cubicBezTo>
                    <a:pt x="665480" y="1336040"/>
                    <a:pt x="844185" y="1344501"/>
                    <a:pt x="1021080" y="1325880"/>
                  </a:cubicBezTo>
                  <a:cubicBezTo>
                    <a:pt x="1042514" y="1323624"/>
                    <a:pt x="1064933" y="1301632"/>
                    <a:pt x="1066800" y="1280160"/>
                  </a:cubicBezTo>
                  <a:cubicBezTo>
                    <a:pt x="1075613" y="1178816"/>
                    <a:pt x="1063220" y="1076416"/>
                    <a:pt x="1051560" y="975360"/>
                  </a:cubicBezTo>
                  <a:cubicBezTo>
                    <a:pt x="1047877" y="943443"/>
                    <a:pt x="1021080" y="883920"/>
                    <a:pt x="1021080" y="883920"/>
                  </a:cubicBezTo>
                  <a:cubicBezTo>
                    <a:pt x="1016000" y="685800"/>
                    <a:pt x="1015267" y="487521"/>
                    <a:pt x="1005840" y="289560"/>
                  </a:cubicBezTo>
                  <a:cubicBezTo>
                    <a:pt x="1005076" y="273514"/>
                    <a:pt x="1000635" y="256384"/>
                    <a:pt x="990600" y="243840"/>
                  </a:cubicBezTo>
                  <a:cubicBezTo>
                    <a:pt x="979158" y="229537"/>
                    <a:pt x="958570" y="225529"/>
                    <a:pt x="944880" y="213360"/>
                  </a:cubicBezTo>
                  <a:cubicBezTo>
                    <a:pt x="912663" y="184722"/>
                    <a:pt x="877350" y="157786"/>
                    <a:pt x="853440" y="121920"/>
                  </a:cubicBezTo>
                  <a:cubicBezTo>
                    <a:pt x="833120" y="91440"/>
                    <a:pt x="822960" y="50800"/>
                    <a:pt x="792480" y="30480"/>
                  </a:cubicBezTo>
                  <a:lnTo>
                    <a:pt x="746760" y="0"/>
                  </a:lnTo>
                  <a:lnTo>
                    <a:pt x="304800" y="30480"/>
                  </a:lnTo>
                  <a:close/>
                </a:path>
              </a:pathLst>
            </a:cu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838200" y="654901"/>
              <a:ext cx="624548" cy="906017"/>
            </a:xfrm>
            <a:custGeom>
              <a:avLst/>
              <a:gdLst>
                <a:gd name="connsiteX0" fmla="*/ 167640 w 914400"/>
                <a:gd name="connsiteY0" fmla="*/ 899160 h 1326500"/>
                <a:gd name="connsiteX1" fmla="*/ 167640 w 914400"/>
                <a:gd name="connsiteY1" fmla="*/ 899160 h 1326500"/>
                <a:gd name="connsiteX2" fmla="*/ 91440 w 914400"/>
                <a:gd name="connsiteY2" fmla="*/ 792480 h 1326500"/>
                <a:gd name="connsiteX3" fmla="*/ 45720 w 914400"/>
                <a:gd name="connsiteY3" fmla="*/ 762000 h 1326500"/>
                <a:gd name="connsiteX4" fmla="*/ 30480 w 914400"/>
                <a:gd name="connsiteY4" fmla="*/ 716280 h 1326500"/>
                <a:gd name="connsiteX5" fmla="*/ 0 w 914400"/>
                <a:gd name="connsiteY5" fmla="*/ 670560 h 1326500"/>
                <a:gd name="connsiteX6" fmla="*/ 30480 w 914400"/>
                <a:gd name="connsiteY6" fmla="*/ 396240 h 1326500"/>
                <a:gd name="connsiteX7" fmla="*/ 60960 w 914400"/>
                <a:gd name="connsiteY7" fmla="*/ 304800 h 1326500"/>
                <a:gd name="connsiteX8" fmla="*/ 91440 w 914400"/>
                <a:gd name="connsiteY8" fmla="*/ 259080 h 1326500"/>
                <a:gd name="connsiteX9" fmla="*/ 106680 w 914400"/>
                <a:gd name="connsiteY9" fmla="*/ 213360 h 1326500"/>
                <a:gd name="connsiteX10" fmla="*/ 259080 w 914400"/>
                <a:gd name="connsiteY10" fmla="*/ 60960 h 1326500"/>
                <a:gd name="connsiteX11" fmla="*/ 350520 w 914400"/>
                <a:gd name="connsiteY11" fmla="*/ 30480 h 1326500"/>
                <a:gd name="connsiteX12" fmla="*/ 396240 w 914400"/>
                <a:gd name="connsiteY12" fmla="*/ 15240 h 1326500"/>
                <a:gd name="connsiteX13" fmla="*/ 502920 w 914400"/>
                <a:gd name="connsiteY13" fmla="*/ 0 h 1326500"/>
                <a:gd name="connsiteX14" fmla="*/ 746760 w 914400"/>
                <a:gd name="connsiteY14" fmla="*/ 45720 h 1326500"/>
                <a:gd name="connsiteX15" fmla="*/ 838200 w 914400"/>
                <a:gd name="connsiteY15" fmla="*/ 106680 h 1326500"/>
                <a:gd name="connsiteX16" fmla="*/ 899160 w 914400"/>
                <a:gd name="connsiteY16" fmla="*/ 182880 h 1326500"/>
                <a:gd name="connsiteX17" fmla="*/ 914400 w 914400"/>
                <a:gd name="connsiteY17" fmla="*/ 228600 h 1326500"/>
                <a:gd name="connsiteX18" fmla="*/ 899160 w 914400"/>
                <a:gd name="connsiteY18" fmla="*/ 609600 h 1326500"/>
                <a:gd name="connsiteX19" fmla="*/ 822960 w 914400"/>
                <a:gd name="connsiteY19" fmla="*/ 746760 h 1326500"/>
                <a:gd name="connsiteX20" fmla="*/ 792480 w 914400"/>
                <a:gd name="connsiteY20" fmla="*/ 792480 h 1326500"/>
                <a:gd name="connsiteX21" fmla="*/ 716280 w 914400"/>
                <a:gd name="connsiteY21" fmla="*/ 914400 h 1326500"/>
                <a:gd name="connsiteX22" fmla="*/ 746760 w 914400"/>
                <a:gd name="connsiteY22" fmla="*/ 822960 h 1326500"/>
                <a:gd name="connsiteX23" fmla="*/ 777240 w 914400"/>
                <a:gd name="connsiteY23" fmla="*/ 685800 h 1326500"/>
                <a:gd name="connsiteX24" fmla="*/ 762000 w 914400"/>
                <a:gd name="connsiteY24" fmla="*/ 441960 h 1326500"/>
                <a:gd name="connsiteX25" fmla="*/ 655320 w 914400"/>
                <a:gd name="connsiteY25" fmla="*/ 304800 h 1326500"/>
                <a:gd name="connsiteX26" fmla="*/ 609600 w 914400"/>
                <a:gd name="connsiteY26" fmla="*/ 289560 h 1326500"/>
                <a:gd name="connsiteX27" fmla="*/ 518160 w 914400"/>
                <a:gd name="connsiteY27" fmla="*/ 243840 h 1326500"/>
                <a:gd name="connsiteX28" fmla="*/ 381000 w 914400"/>
                <a:gd name="connsiteY28" fmla="*/ 259080 h 1326500"/>
                <a:gd name="connsiteX29" fmla="*/ 335280 w 914400"/>
                <a:gd name="connsiteY29" fmla="*/ 274320 h 1326500"/>
                <a:gd name="connsiteX30" fmla="*/ 289560 w 914400"/>
                <a:gd name="connsiteY30" fmla="*/ 320040 h 1326500"/>
                <a:gd name="connsiteX31" fmla="*/ 243840 w 914400"/>
                <a:gd name="connsiteY31" fmla="*/ 350520 h 1326500"/>
                <a:gd name="connsiteX32" fmla="*/ 228600 w 914400"/>
                <a:gd name="connsiteY32" fmla="*/ 640080 h 1326500"/>
                <a:gd name="connsiteX33" fmla="*/ 259080 w 914400"/>
                <a:gd name="connsiteY33" fmla="*/ 822960 h 1326500"/>
                <a:gd name="connsiteX34" fmla="*/ 304800 w 914400"/>
                <a:gd name="connsiteY34" fmla="*/ 960120 h 1326500"/>
                <a:gd name="connsiteX35" fmla="*/ 320040 w 914400"/>
                <a:gd name="connsiteY35" fmla="*/ 1005840 h 1326500"/>
                <a:gd name="connsiteX36" fmla="*/ 335280 w 914400"/>
                <a:gd name="connsiteY36" fmla="*/ 1051560 h 1326500"/>
                <a:gd name="connsiteX37" fmla="*/ 274320 w 914400"/>
                <a:gd name="connsiteY37" fmla="*/ 1188720 h 1326500"/>
                <a:gd name="connsiteX38" fmla="*/ 182880 w 914400"/>
                <a:gd name="connsiteY38" fmla="*/ 1280160 h 1326500"/>
                <a:gd name="connsiteX39" fmla="*/ 152400 w 914400"/>
                <a:gd name="connsiteY39" fmla="*/ 1325880 h 1326500"/>
                <a:gd name="connsiteX40" fmla="*/ 198120 w 914400"/>
                <a:gd name="connsiteY40" fmla="*/ 1310640 h 1326500"/>
                <a:gd name="connsiteX41" fmla="*/ 213360 w 914400"/>
                <a:gd name="connsiteY41" fmla="*/ 1264920 h 1326500"/>
                <a:gd name="connsiteX42" fmla="*/ 243840 w 914400"/>
                <a:gd name="connsiteY42" fmla="*/ 1219200 h 1326500"/>
                <a:gd name="connsiteX43" fmla="*/ 274320 w 914400"/>
                <a:gd name="connsiteY43" fmla="*/ 1127760 h 1326500"/>
                <a:gd name="connsiteX44" fmla="*/ 259080 w 914400"/>
                <a:gd name="connsiteY44" fmla="*/ 1005840 h 1326500"/>
                <a:gd name="connsiteX45" fmla="*/ 167640 w 914400"/>
                <a:gd name="connsiteY45" fmla="*/ 899160 h 132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14400" h="1326500">
                  <a:moveTo>
                    <a:pt x="167640" y="899160"/>
                  </a:moveTo>
                  <a:lnTo>
                    <a:pt x="167640" y="899160"/>
                  </a:lnTo>
                  <a:cubicBezTo>
                    <a:pt x="142240" y="863600"/>
                    <a:pt x="120473" y="825142"/>
                    <a:pt x="91440" y="792480"/>
                  </a:cubicBezTo>
                  <a:cubicBezTo>
                    <a:pt x="79271" y="778790"/>
                    <a:pt x="57162" y="776303"/>
                    <a:pt x="45720" y="762000"/>
                  </a:cubicBezTo>
                  <a:cubicBezTo>
                    <a:pt x="35685" y="749456"/>
                    <a:pt x="37664" y="730648"/>
                    <a:pt x="30480" y="716280"/>
                  </a:cubicBezTo>
                  <a:cubicBezTo>
                    <a:pt x="22289" y="699897"/>
                    <a:pt x="10160" y="685800"/>
                    <a:pt x="0" y="670560"/>
                  </a:cubicBezTo>
                  <a:cubicBezTo>
                    <a:pt x="9811" y="533212"/>
                    <a:pt x="-20" y="497906"/>
                    <a:pt x="30480" y="396240"/>
                  </a:cubicBezTo>
                  <a:cubicBezTo>
                    <a:pt x="39712" y="365466"/>
                    <a:pt x="43138" y="331533"/>
                    <a:pt x="60960" y="304800"/>
                  </a:cubicBezTo>
                  <a:cubicBezTo>
                    <a:pt x="71120" y="289560"/>
                    <a:pt x="83249" y="275463"/>
                    <a:pt x="91440" y="259080"/>
                  </a:cubicBezTo>
                  <a:cubicBezTo>
                    <a:pt x="98624" y="244712"/>
                    <a:pt x="98878" y="227403"/>
                    <a:pt x="106680" y="213360"/>
                  </a:cubicBezTo>
                  <a:cubicBezTo>
                    <a:pt x="143625" y="146858"/>
                    <a:pt x="181495" y="86822"/>
                    <a:pt x="259080" y="60960"/>
                  </a:cubicBezTo>
                  <a:lnTo>
                    <a:pt x="350520" y="30480"/>
                  </a:lnTo>
                  <a:cubicBezTo>
                    <a:pt x="365760" y="25400"/>
                    <a:pt x="380337" y="17512"/>
                    <a:pt x="396240" y="15240"/>
                  </a:cubicBezTo>
                  <a:lnTo>
                    <a:pt x="502920" y="0"/>
                  </a:lnTo>
                  <a:cubicBezTo>
                    <a:pt x="556547" y="5363"/>
                    <a:pt x="689165" y="7323"/>
                    <a:pt x="746760" y="45720"/>
                  </a:cubicBezTo>
                  <a:lnTo>
                    <a:pt x="838200" y="106680"/>
                  </a:lnTo>
                  <a:cubicBezTo>
                    <a:pt x="876506" y="221598"/>
                    <a:pt x="820378" y="84403"/>
                    <a:pt x="899160" y="182880"/>
                  </a:cubicBezTo>
                  <a:cubicBezTo>
                    <a:pt x="909195" y="195424"/>
                    <a:pt x="909320" y="213360"/>
                    <a:pt x="914400" y="228600"/>
                  </a:cubicBezTo>
                  <a:cubicBezTo>
                    <a:pt x="909320" y="355600"/>
                    <a:pt x="908216" y="482821"/>
                    <a:pt x="899160" y="609600"/>
                  </a:cubicBezTo>
                  <a:cubicBezTo>
                    <a:pt x="895941" y="654665"/>
                    <a:pt x="839003" y="722696"/>
                    <a:pt x="822960" y="746760"/>
                  </a:cubicBezTo>
                  <a:cubicBezTo>
                    <a:pt x="812800" y="762000"/>
                    <a:pt x="798272" y="775104"/>
                    <a:pt x="792480" y="792480"/>
                  </a:cubicBezTo>
                  <a:cubicBezTo>
                    <a:pt x="756208" y="901296"/>
                    <a:pt x="788733" y="866098"/>
                    <a:pt x="716280" y="914400"/>
                  </a:cubicBezTo>
                  <a:cubicBezTo>
                    <a:pt x="726440" y="883920"/>
                    <a:pt x="738968" y="854129"/>
                    <a:pt x="746760" y="822960"/>
                  </a:cubicBezTo>
                  <a:cubicBezTo>
                    <a:pt x="768282" y="736870"/>
                    <a:pt x="757892" y="782539"/>
                    <a:pt x="777240" y="685800"/>
                  </a:cubicBezTo>
                  <a:cubicBezTo>
                    <a:pt x="772160" y="604520"/>
                    <a:pt x="770525" y="522951"/>
                    <a:pt x="762000" y="441960"/>
                  </a:cubicBezTo>
                  <a:cubicBezTo>
                    <a:pt x="756387" y="388640"/>
                    <a:pt x="695710" y="318263"/>
                    <a:pt x="655320" y="304800"/>
                  </a:cubicBezTo>
                  <a:cubicBezTo>
                    <a:pt x="640080" y="299720"/>
                    <a:pt x="623968" y="296744"/>
                    <a:pt x="609600" y="289560"/>
                  </a:cubicBezTo>
                  <a:cubicBezTo>
                    <a:pt x="491427" y="230474"/>
                    <a:pt x="633078" y="282146"/>
                    <a:pt x="518160" y="243840"/>
                  </a:cubicBezTo>
                  <a:cubicBezTo>
                    <a:pt x="472440" y="248920"/>
                    <a:pt x="426375" y="251517"/>
                    <a:pt x="381000" y="259080"/>
                  </a:cubicBezTo>
                  <a:cubicBezTo>
                    <a:pt x="365154" y="261721"/>
                    <a:pt x="348646" y="265409"/>
                    <a:pt x="335280" y="274320"/>
                  </a:cubicBezTo>
                  <a:cubicBezTo>
                    <a:pt x="317347" y="286275"/>
                    <a:pt x="306117" y="306242"/>
                    <a:pt x="289560" y="320040"/>
                  </a:cubicBezTo>
                  <a:cubicBezTo>
                    <a:pt x="275489" y="331766"/>
                    <a:pt x="259080" y="340360"/>
                    <a:pt x="243840" y="350520"/>
                  </a:cubicBezTo>
                  <a:cubicBezTo>
                    <a:pt x="195951" y="494188"/>
                    <a:pt x="203606" y="431796"/>
                    <a:pt x="228600" y="640080"/>
                  </a:cubicBezTo>
                  <a:cubicBezTo>
                    <a:pt x="235963" y="701441"/>
                    <a:pt x="239537" y="764331"/>
                    <a:pt x="259080" y="822960"/>
                  </a:cubicBezTo>
                  <a:lnTo>
                    <a:pt x="304800" y="960120"/>
                  </a:lnTo>
                  <a:lnTo>
                    <a:pt x="320040" y="1005840"/>
                  </a:lnTo>
                  <a:lnTo>
                    <a:pt x="335280" y="1051560"/>
                  </a:lnTo>
                  <a:cubicBezTo>
                    <a:pt x="315953" y="1109540"/>
                    <a:pt x="312961" y="1145248"/>
                    <a:pt x="274320" y="1188720"/>
                  </a:cubicBezTo>
                  <a:cubicBezTo>
                    <a:pt x="245682" y="1220937"/>
                    <a:pt x="206790" y="1244294"/>
                    <a:pt x="182880" y="1280160"/>
                  </a:cubicBezTo>
                  <a:cubicBezTo>
                    <a:pt x="172720" y="1295400"/>
                    <a:pt x="135024" y="1331672"/>
                    <a:pt x="152400" y="1325880"/>
                  </a:cubicBezTo>
                  <a:lnTo>
                    <a:pt x="198120" y="1310640"/>
                  </a:lnTo>
                  <a:cubicBezTo>
                    <a:pt x="203200" y="1295400"/>
                    <a:pt x="206176" y="1279288"/>
                    <a:pt x="213360" y="1264920"/>
                  </a:cubicBezTo>
                  <a:cubicBezTo>
                    <a:pt x="221551" y="1248537"/>
                    <a:pt x="236401" y="1235938"/>
                    <a:pt x="243840" y="1219200"/>
                  </a:cubicBezTo>
                  <a:cubicBezTo>
                    <a:pt x="256889" y="1189840"/>
                    <a:pt x="274320" y="1127760"/>
                    <a:pt x="274320" y="1127760"/>
                  </a:cubicBezTo>
                  <a:cubicBezTo>
                    <a:pt x="269240" y="1087120"/>
                    <a:pt x="277396" y="1042472"/>
                    <a:pt x="259080" y="1005840"/>
                  </a:cubicBezTo>
                  <a:cubicBezTo>
                    <a:pt x="239803" y="967286"/>
                    <a:pt x="182880" y="916940"/>
                    <a:pt x="167640" y="89916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90600" y="792898"/>
              <a:ext cx="381000" cy="42630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20349871">
              <a:off x="839548" y="2223175"/>
              <a:ext cx="685800" cy="990600"/>
            </a:xfrm>
            <a:prstGeom prst="moon">
              <a:avLst>
                <a:gd name="adj" fmla="val 47066"/>
              </a:avLst>
            </a:prstGeom>
            <a:gradFill flip="none" rotWithShape="1">
              <a:gsLst>
                <a:gs pos="23000">
                  <a:schemeClr val="bg1"/>
                </a:gs>
                <a:gs pos="50000">
                  <a:schemeClr val="bg1">
                    <a:lumMod val="85000"/>
                  </a:schemeClr>
                </a:gs>
                <a:gs pos="77000">
                  <a:schemeClr val="bg1"/>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892548" y="510406"/>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152635" y="50223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295400" y="6851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838200" y="6851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680195" y="5327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1045955" y="320040"/>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1442195" y="5327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1295400" y="3803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838200" y="3803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594360" y="365760"/>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1478280" y="31935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1044948" y="662806"/>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990600" y="892865"/>
              <a:ext cx="177066" cy="97735"/>
              <a:chOff x="2798524" y="1163204"/>
              <a:chExt cx="459264" cy="278850"/>
            </a:xfrm>
          </p:grpSpPr>
          <p:sp>
            <p:nvSpPr>
              <p:cNvPr id="29" name="Oval 28"/>
              <p:cNvSpPr/>
              <p:nvPr/>
            </p:nvSpPr>
            <p:spPr>
              <a:xfrm>
                <a:off x="2798524" y="1163204"/>
                <a:ext cx="459264" cy="278850"/>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926080" y="1208558"/>
                <a:ext cx="208757" cy="1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1194534" y="892865"/>
              <a:ext cx="177066" cy="97735"/>
              <a:chOff x="2798524" y="1163204"/>
              <a:chExt cx="459264" cy="278850"/>
            </a:xfrm>
          </p:grpSpPr>
          <p:sp>
            <p:nvSpPr>
              <p:cNvPr id="33" name="Oval 32"/>
              <p:cNvSpPr/>
              <p:nvPr/>
            </p:nvSpPr>
            <p:spPr>
              <a:xfrm>
                <a:off x="2798524" y="1163204"/>
                <a:ext cx="459264" cy="278850"/>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26080" y="1208558"/>
                <a:ext cx="208757" cy="1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Heart 34"/>
            <p:cNvSpPr/>
            <p:nvPr/>
          </p:nvSpPr>
          <p:spPr>
            <a:xfrm>
              <a:off x="1082673" y="1078567"/>
              <a:ext cx="199751" cy="71095"/>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169275">
              <a:off x="1377067" y="1384686"/>
              <a:ext cx="164175" cy="405422"/>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7783817">
              <a:off x="1013361" y="1413162"/>
              <a:ext cx="152484" cy="417593"/>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801010">
              <a:off x="837511" y="1227144"/>
              <a:ext cx="157741" cy="311620"/>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0801010">
              <a:off x="1444652" y="1280485"/>
              <a:ext cx="143402" cy="193492"/>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4648200" y="5852160"/>
            <a:ext cx="1050376" cy="954107"/>
          </a:xfrm>
          <a:prstGeom prst="rect">
            <a:avLst/>
          </a:prstGeom>
          <a:noFill/>
        </p:spPr>
        <p:txBody>
          <a:bodyPr wrap="square" rtlCol="0">
            <a:spAutoFit/>
          </a:bodyPr>
          <a:lstStyle/>
          <a:p>
            <a:pPr algn="ctr"/>
            <a:r>
              <a:rPr lang="en-US" sz="2800" b="1" dirty="0"/>
              <a:t>1,260 days</a:t>
            </a:r>
          </a:p>
        </p:txBody>
      </p:sp>
      <p:sp>
        <p:nvSpPr>
          <p:cNvPr id="52" name="TextBox 51"/>
          <p:cNvSpPr txBox="1"/>
          <p:nvPr/>
        </p:nvSpPr>
        <p:spPr>
          <a:xfrm>
            <a:off x="1887792" y="2514600"/>
            <a:ext cx="2590800" cy="461665"/>
          </a:xfrm>
          <a:prstGeom prst="rect">
            <a:avLst/>
          </a:prstGeom>
          <a:solidFill>
            <a:schemeClr val="bg1">
              <a:lumMod val="75000"/>
            </a:schemeClr>
          </a:solidFill>
        </p:spPr>
        <p:txBody>
          <a:bodyPr wrap="square" rtlCol="0">
            <a:spAutoFit/>
          </a:bodyPr>
          <a:lstStyle/>
          <a:p>
            <a:r>
              <a:rPr lang="en-US" sz="2400" b="1" dirty="0"/>
              <a:t>Revelation 12:1-6</a:t>
            </a:r>
          </a:p>
        </p:txBody>
      </p:sp>
      <p:sp>
        <p:nvSpPr>
          <p:cNvPr id="45" name="TextBox 44"/>
          <p:cNvSpPr txBox="1"/>
          <p:nvPr/>
        </p:nvSpPr>
        <p:spPr>
          <a:xfrm>
            <a:off x="1828800" y="5282625"/>
            <a:ext cx="1647395" cy="584775"/>
          </a:xfrm>
          <a:prstGeom prst="rect">
            <a:avLst/>
          </a:prstGeom>
          <a:noFill/>
        </p:spPr>
        <p:txBody>
          <a:bodyPr wrap="square" rtlCol="0">
            <a:spAutoFit/>
          </a:bodyPr>
          <a:lstStyle/>
          <a:p>
            <a:pPr algn="ctr"/>
            <a:r>
              <a:rPr lang="en-US" sz="3200" dirty="0">
                <a:ln>
                  <a:solidFill>
                    <a:schemeClr val="tx1"/>
                  </a:solidFill>
                </a:ln>
                <a:solidFill>
                  <a:schemeClr val="bg1"/>
                </a:solidFill>
                <a:latin typeface="Arial Black" panose="020B0A04020102020204" pitchFamily="34" charset="0"/>
              </a:rPr>
              <a:t>CHILD</a:t>
            </a:r>
          </a:p>
        </p:txBody>
      </p:sp>
    </p:spTree>
    <p:extLst>
      <p:ext uri="{BB962C8B-B14F-4D97-AF65-F5344CB8AC3E}">
        <p14:creationId xmlns:p14="http://schemas.microsoft.com/office/powerpoint/2010/main" val="336877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4" presetClass="path" presetSubtype="0" fill="hold" grpId="1" nodeType="clickEffect">
                                  <p:stCondLst>
                                    <p:cond delay="0"/>
                                  </p:stCondLst>
                                  <p:childTnLst>
                                    <p:animMotion origin="layout" path="M -4.16667E-6 -2.96296E-6 L 0.3099 -0.77963 " pathEditMode="relative" rAng="0" ptsTypes="AA">
                                      <p:cBhvr>
                                        <p:cTn id="14" dur="1000" fill="hold"/>
                                        <p:tgtEl>
                                          <p:spTgt spid="45"/>
                                        </p:tgtEl>
                                        <p:attrNameLst>
                                          <p:attrName>ppt_x</p:attrName>
                                          <p:attrName>ppt_y</p:attrName>
                                        </p:attrNameLst>
                                      </p:cBhvr>
                                      <p:rCtr x="15486" y="-38981"/>
                                    </p:animMotion>
                                  </p:childTnLst>
                                </p:cTn>
                              </p:par>
                            </p:childTnLst>
                          </p:cTn>
                        </p:par>
                      </p:childTnLst>
                    </p:cTn>
                  </p:par>
                  <p:par>
                    <p:cTn id="15" fill="hold">
                      <p:stCondLst>
                        <p:cond delay="indefinite"/>
                      </p:stCondLst>
                      <p:childTnLst>
                        <p:par>
                          <p:cTn id="16" fill="hold">
                            <p:stCondLst>
                              <p:cond delay="0"/>
                            </p:stCondLst>
                            <p:childTnLst>
                              <p:par>
                                <p:cTn id="17" presetID="63" presetClass="path" presetSubtype="0" fill="hold" nodeType="clickEffect">
                                  <p:stCondLst>
                                    <p:cond delay="0"/>
                                  </p:stCondLst>
                                  <p:childTnLst>
                                    <p:animMotion origin="layout" path="M -2.77778E-6 1.11022E-16 L 0.68577 0.2 " pathEditMode="relative" rAng="0" ptsTypes="AA">
                                      <p:cBhvr>
                                        <p:cTn id="18" dur="1000" fill="hold"/>
                                        <p:tgtEl>
                                          <p:spTgt spid="46"/>
                                        </p:tgtEl>
                                        <p:attrNameLst>
                                          <p:attrName>ppt_x</p:attrName>
                                          <p:attrName>ppt_y</p:attrName>
                                        </p:attrNameLst>
                                      </p:cBhvr>
                                      <p:rCtr x="34288" y="10000"/>
                                    </p:animMotion>
                                  </p:childTnLst>
                                </p:cTn>
                              </p:par>
                              <p:par>
                                <p:cTn id="19" presetID="1" presetClass="entr" presetSubtype="0"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8"/>
                                        </p:tgtEl>
                                        <p:attrNameLst>
                                          <p:attrName>style.visibility</p:attrName>
                                        </p:attrNameLst>
                                      </p:cBhvr>
                                      <p:to>
                                        <p:strVal val="visible"/>
                                      </p:to>
                                    </p:set>
                                  </p:childTnLst>
                                </p:cTn>
                              </p:par>
                            </p:childTnLst>
                          </p:cTn>
                        </p:par>
                        <p:par>
                          <p:cTn id="25" fill="hold">
                            <p:stCondLst>
                              <p:cond delay="1000"/>
                            </p:stCondLst>
                            <p:childTnLst>
                              <p:par>
                                <p:cTn id="26" presetID="1" presetClass="entr" presetSubtype="0" fill="hold" grpId="0" nodeType="afterEffect">
                                  <p:stCondLst>
                                    <p:cond delay="0"/>
                                  </p:stCondLst>
                                  <p:childTnLst>
                                    <p:set>
                                      <p:cBhvr>
                                        <p:cTn id="27"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4" grpId="0"/>
      <p:bldP spid="48" grpId="0" animBg="1"/>
      <p:bldP spid="50" grpId="0" animBg="1"/>
      <p:bldP spid="51" grpId="0"/>
      <p:bldP spid="45" grpId="0"/>
      <p:bldP spid="45" grpId="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61" name="Rectangle 60"/>
          <p:cNvSpPr/>
          <p:nvPr/>
        </p:nvSpPr>
        <p:spPr>
          <a:xfrm>
            <a:off x="0" y="0"/>
            <a:ext cx="9144000" cy="2510619"/>
          </a:xfrm>
          <a:prstGeom prst="rect">
            <a:avLst/>
          </a:prstGeom>
          <a:gradFill flip="none" rotWithShape="1">
            <a:gsLst>
              <a:gs pos="0">
                <a:srgbClr val="5E9EFF"/>
              </a:gs>
              <a:gs pos="39999">
                <a:srgbClr val="85C2FF"/>
              </a:gs>
              <a:gs pos="70000">
                <a:srgbClr val="C4D6EB"/>
              </a:gs>
              <a:gs pos="100000">
                <a:srgbClr val="FFEBFA"/>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572000" y="3657600"/>
            <a:ext cx="4572000" cy="3200400"/>
          </a:xfrm>
          <a:prstGeom prst="rect">
            <a:avLst/>
          </a:prstGeom>
          <a:gradFill flip="none" rotWithShape="1">
            <a:gsLst>
              <a:gs pos="14000">
                <a:schemeClr val="bg2">
                  <a:lumMod val="90000"/>
                </a:schemeClr>
              </a:gs>
              <a:gs pos="24000">
                <a:schemeClr val="bg1">
                  <a:lumMod val="75000"/>
                </a:schemeClr>
              </a:gs>
              <a:gs pos="39000">
                <a:srgbClr val="C2BEAB"/>
              </a:gs>
              <a:gs pos="73625">
                <a:schemeClr val="bg2">
                  <a:lumMod val="90000"/>
                </a:schemeClr>
              </a:gs>
              <a:gs pos="52000">
                <a:schemeClr val="bg1">
                  <a:lumMod val="85000"/>
                </a:schemeClr>
              </a:gs>
              <a:gs pos="88000">
                <a:schemeClr val="bg2">
                  <a:lumMod val="75000"/>
                </a:schemeClr>
              </a:gs>
            </a:gsLst>
            <a:path path="shape">
              <a:fillToRect l="50000" t="50000" r="50000" b="50000"/>
            </a:path>
            <a:tileRect/>
          </a:gradFill>
        </p:spPr>
        <p:txBody>
          <a:bodyPr wrap="square" rtlCol="0" anchor="ctr" anchorCtr="0">
            <a:spAutoFit/>
          </a:bodyPr>
          <a:lstStyle/>
          <a:p>
            <a:r>
              <a:rPr lang="en-US" sz="3200" b="1" dirty="0">
                <a:ln>
                  <a:solidFill>
                    <a:schemeClr val="bg2">
                      <a:lumMod val="25000"/>
                    </a:schemeClr>
                  </a:solidFill>
                </a:ln>
                <a:solidFill>
                  <a:schemeClr val="bg2">
                    <a:lumMod val="90000"/>
                  </a:schemeClr>
                </a:solidFill>
                <a:effectLst>
                  <a:outerShdw blurRad="38100" dist="38100" dir="2700000" algn="tl">
                    <a:srgbClr val="000000">
                      <a:alpha val="43137"/>
                    </a:srgbClr>
                  </a:outerShdw>
                </a:effectLst>
              </a:rPr>
              <a:t>Wilderness</a:t>
            </a:r>
          </a:p>
        </p:txBody>
      </p:sp>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11" name="Straight Connector 10"/>
          <p:cNvCxnSpPr/>
          <p:nvPr/>
        </p:nvCxnSpPr>
        <p:spPr>
          <a:xfrm flipH="1">
            <a:off x="0" y="2510619"/>
            <a:ext cx="9144000"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4953000" y="5562600"/>
            <a:ext cx="3215640" cy="584775"/>
          </a:xfrm>
          <a:custGeom>
            <a:avLst/>
            <a:gdLst>
              <a:gd name="connsiteX0" fmla="*/ 0 w 3215640"/>
              <a:gd name="connsiteY0" fmla="*/ 575738 h 575738"/>
              <a:gd name="connsiteX1" fmla="*/ 1203960 w 3215640"/>
              <a:gd name="connsiteY1" fmla="*/ 11858 h 575738"/>
              <a:gd name="connsiteX2" fmla="*/ 2087880 w 3215640"/>
              <a:gd name="connsiteY2" fmla="*/ 209978 h 575738"/>
              <a:gd name="connsiteX3" fmla="*/ 2377440 w 3215640"/>
              <a:gd name="connsiteY3" fmla="*/ 423338 h 575738"/>
              <a:gd name="connsiteX4" fmla="*/ 3048000 w 3215640"/>
              <a:gd name="connsiteY4" fmla="*/ 347138 h 575738"/>
              <a:gd name="connsiteX5" fmla="*/ 3215640 w 3215640"/>
              <a:gd name="connsiteY5" fmla="*/ 133778 h 575738"/>
              <a:gd name="connsiteX6" fmla="*/ 3215640 w 3215640"/>
              <a:gd name="connsiteY6" fmla="*/ 133778 h 57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640" h="575738">
                <a:moveTo>
                  <a:pt x="0" y="575738"/>
                </a:moveTo>
                <a:cubicBezTo>
                  <a:pt x="427990" y="324278"/>
                  <a:pt x="855980" y="72818"/>
                  <a:pt x="1203960" y="11858"/>
                </a:cubicBezTo>
                <a:cubicBezTo>
                  <a:pt x="1551940" y="-49102"/>
                  <a:pt x="1892300" y="141398"/>
                  <a:pt x="2087880" y="209978"/>
                </a:cubicBezTo>
                <a:cubicBezTo>
                  <a:pt x="2283460" y="278558"/>
                  <a:pt x="2217420" y="400478"/>
                  <a:pt x="2377440" y="423338"/>
                </a:cubicBezTo>
                <a:cubicBezTo>
                  <a:pt x="2537460" y="446198"/>
                  <a:pt x="2908300" y="395398"/>
                  <a:pt x="3048000" y="347138"/>
                </a:cubicBezTo>
                <a:cubicBezTo>
                  <a:pt x="3187700" y="298878"/>
                  <a:pt x="3215640" y="133778"/>
                  <a:pt x="3215640" y="133778"/>
                </a:cubicBezTo>
                <a:lnTo>
                  <a:pt x="3215640" y="133778"/>
                </a:lnTo>
              </a:path>
            </a:pathLst>
          </a:custGeom>
          <a:gradFill flip="none" rotWithShape="1">
            <a:gsLst>
              <a:gs pos="14000">
                <a:schemeClr val="bg2">
                  <a:lumMod val="90000"/>
                </a:schemeClr>
              </a:gs>
              <a:gs pos="24000">
                <a:schemeClr val="bg1">
                  <a:lumMod val="75000"/>
                </a:schemeClr>
              </a:gs>
              <a:gs pos="39000">
                <a:srgbClr val="C2BEAB"/>
              </a:gs>
              <a:gs pos="73625">
                <a:schemeClr val="bg2">
                  <a:lumMod val="90000"/>
                </a:schemeClr>
              </a:gs>
              <a:gs pos="52000">
                <a:schemeClr val="bg1">
                  <a:lumMod val="85000"/>
                </a:schemeClr>
              </a:gs>
              <a:gs pos="88000">
                <a:schemeClr val="bg2">
                  <a:lumMod val="75000"/>
                </a:schemeClr>
              </a:gs>
            </a:gsLst>
            <a:path path="shape">
              <a:fillToRect l="50000" t="50000" r="50000" b="50000"/>
            </a:path>
            <a:tileRect/>
          </a:gradFill>
        </p:spPr>
        <p:txBody>
          <a:bodyPr wrap="square" rtlCol="0" anchor="ctr" anchorCtr="0">
            <a:spAutoFit/>
          </a:bodyPr>
          <a:lstStyle/>
          <a:p>
            <a:endParaRPr lang="en-US" sz="3200" b="1">
              <a:ln>
                <a:solidFill>
                  <a:schemeClr val="bg2">
                    <a:lumMod val="25000"/>
                  </a:schemeClr>
                </a:solidFill>
              </a:ln>
              <a:solidFill>
                <a:schemeClr val="bg2">
                  <a:lumMod val="90000"/>
                </a:schemeClr>
              </a:solidFill>
              <a:effectLst>
                <a:outerShdw blurRad="38100" dist="38100" dir="2700000" algn="tl">
                  <a:srgbClr val="000000">
                    <a:alpha val="43137"/>
                  </a:srgbClr>
                </a:outerShdw>
              </a:effectLst>
            </a:endParaRPr>
          </a:p>
        </p:txBody>
      </p:sp>
      <p:sp>
        <p:nvSpPr>
          <p:cNvPr id="50" name="Freeform 49"/>
          <p:cNvSpPr/>
          <p:nvPr/>
        </p:nvSpPr>
        <p:spPr>
          <a:xfrm rot="11156238">
            <a:off x="5508020" y="4508145"/>
            <a:ext cx="3215640" cy="584775"/>
          </a:xfrm>
          <a:custGeom>
            <a:avLst/>
            <a:gdLst>
              <a:gd name="connsiteX0" fmla="*/ 0 w 3215640"/>
              <a:gd name="connsiteY0" fmla="*/ 575738 h 575738"/>
              <a:gd name="connsiteX1" fmla="*/ 1203960 w 3215640"/>
              <a:gd name="connsiteY1" fmla="*/ 11858 h 575738"/>
              <a:gd name="connsiteX2" fmla="*/ 2087880 w 3215640"/>
              <a:gd name="connsiteY2" fmla="*/ 209978 h 575738"/>
              <a:gd name="connsiteX3" fmla="*/ 2377440 w 3215640"/>
              <a:gd name="connsiteY3" fmla="*/ 423338 h 575738"/>
              <a:gd name="connsiteX4" fmla="*/ 3048000 w 3215640"/>
              <a:gd name="connsiteY4" fmla="*/ 347138 h 575738"/>
              <a:gd name="connsiteX5" fmla="*/ 3215640 w 3215640"/>
              <a:gd name="connsiteY5" fmla="*/ 133778 h 575738"/>
              <a:gd name="connsiteX6" fmla="*/ 3215640 w 3215640"/>
              <a:gd name="connsiteY6" fmla="*/ 133778 h 57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640" h="575738">
                <a:moveTo>
                  <a:pt x="0" y="575738"/>
                </a:moveTo>
                <a:cubicBezTo>
                  <a:pt x="427990" y="324278"/>
                  <a:pt x="855980" y="72818"/>
                  <a:pt x="1203960" y="11858"/>
                </a:cubicBezTo>
                <a:cubicBezTo>
                  <a:pt x="1551940" y="-49102"/>
                  <a:pt x="1892300" y="141398"/>
                  <a:pt x="2087880" y="209978"/>
                </a:cubicBezTo>
                <a:cubicBezTo>
                  <a:pt x="2283460" y="278558"/>
                  <a:pt x="2217420" y="400478"/>
                  <a:pt x="2377440" y="423338"/>
                </a:cubicBezTo>
                <a:cubicBezTo>
                  <a:pt x="2537460" y="446198"/>
                  <a:pt x="2908300" y="395398"/>
                  <a:pt x="3048000" y="347138"/>
                </a:cubicBezTo>
                <a:cubicBezTo>
                  <a:pt x="3187700" y="298878"/>
                  <a:pt x="3215640" y="133778"/>
                  <a:pt x="3215640" y="133778"/>
                </a:cubicBezTo>
                <a:lnTo>
                  <a:pt x="3215640" y="133778"/>
                </a:lnTo>
              </a:path>
            </a:pathLst>
          </a:custGeom>
          <a:gradFill flip="none" rotWithShape="1">
            <a:gsLst>
              <a:gs pos="14000">
                <a:schemeClr val="bg2">
                  <a:lumMod val="90000"/>
                </a:schemeClr>
              </a:gs>
              <a:gs pos="24000">
                <a:schemeClr val="bg1">
                  <a:lumMod val="75000"/>
                </a:schemeClr>
              </a:gs>
              <a:gs pos="39000">
                <a:srgbClr val="C2BEAB"/>
              </a:gs>
              <a:gs pos="73625">
                <a:schemeClr val="bg2">
                  <a:lumMod val="90000"/>
                </a:schemeClr>
              </a:gs>
              <a:gs pos="52000">
                <a:schemeClr val="bg1">
                  <a:lumMod val="85000"/>
                </a:schemeClr>
              </a:gs>
              <a:gs pos="88000">
                <a:schemeClr val="bg2">
                  <a:lumMod val="75000"/>
                </a:schemeClr>
              </a:gs>
            </a:gsLst>
            <a:path path="shape">
              <a:fillToRect l="50000" t="50000" r="50000" b="50000"/>
            </a:path>
            <a:tileRect/>
          </a:gradFill>
        </p:spPr>
        <p:txBody>
          <a:bodyPr wrap="square" rtlCol="0" anchor="ctr" anchorCtr="0">
            <a:spAutoFit/>
          </a:bodyPr>
          <a:lstStyle/>
          <a:p>
            <a:endParaRPr lang="en-US" sz="3200" b="1">
              <a:ln>
                <a:solidFill>
                  <a:schemeClr val="bg2">
                    <a:lumMod val="25000"/>
                  </a:schemeClr>
                </a:solidFill>
              </a:ln>
              <a:solidFill>
                <a:schemeClr val="bg2">
                  <a:lumMod val="90000"/>
                </a:schemeClr>
              </a:solidFill>
              <a:effectLst>
                <a:outerShdw blurRad="38100" dist="38100" dir="2700000" algn="tl">
                  <a:srgbClr val="000000">
                    <a:alpha val="43137"/>
                  </a:srgbClr>
                </a:outerShdw>
              </a:effectLst>
            </a:endParaRPr>
          </a:p>
        </p:txBody>
      </p:sp>
      <p:grpSp>
        <p:nvGrpSpPr>
          <p:cNvPr id="3" name="Group 2"/>
          <p:cNvGrpSpPr/>
          <p:nvPr/>
        </p:nvGrpSpPr>
        <p:grpSpPr>
          <a:xfrm>
            <a:off x="-685800" y="2668179"/>
            <a:ext cx="3729777" cy="2894421"/>
            <a:chOff x="-685800" y="2668179"/>
            <a:chExt cx="3729777" cy="2894421"/>
          </a:xfrm>
        </p:grpSpPr>
        <p:sp>
          <p:nvSpPr>
            <p:cNvPr id="60" name="Freeform 59"/>
            <p:cNvSpPr/>
            <p:nvPr/>
          </p:nvSpPr>
          <p:spPr>
            <a:xfrm flipH="1">
              <a:off x="-685800" y="3319201"/>
              <a:ext cx="1653795" cy="719399"/>
            </a:xfrm>
            <a:custGeom>
              <a:avLst/>
              <a:gdLst>
                <a:gd name="connsiteX0" fmla="*/ 0 w 1610925"/>
                <a:gd name="connsiteY0" fmla="*/ 530942 h 719399"/>
                <a:gd name="connsiteX1" fmla="*/ 0 w 1610925"/>
                <a:gd name="connsiteY1" fmla="*/ 530942 h 719399"/>
                <a:gd name="connsiteX2" fmla="*/ 73742 w 1610925"/>
                <a:gd name="connsiteY2" fmla="*/ 412955 h 719399"/>
                <a:gd name="connsiteX3" fmla="*/ 117987 w 1610925"/>
                <a:gd name="connsiteY3" fmla="*/ 368710 h 719399"/>
                <a:gd name="connsiteX4" fmla="*/ 132736 w 1610925"/>
                <a:gd name="connsiteY4" fmla="*/ 324465 h 719399"/>
                <a:gd name="connsiteX5" fmla="*/ 206478 w 1610925"/>
                <a:gd name="connsiteY5" fmla="*/ 235974 h 719399"/>
                <a:gd name="connsiteX6" fmla="*/ 250723 w 1610925"/>
                <a:gd name="connsiteY6" fmla="*/ 147484 h 719399"/>
                <a:gd name="connsiteX7" fmla="*/ 294968 w 1610925"/>
                <a:gd name="connsiteY7" fmla="*/ 103239 h 719399"/>
                <a:gd name="connsiteX8" fmla="*/ 368710 w 1610925"/>
                <a:gd name="connsiteY8" fmla="*/ 14749 h 719399"/>
                <a:gd name="connsiteX9" fmla="*/ 412955 w 1610925"/>
                <a:gd name="connsiteY9" fmla="*/ 0 h 719399"/>
                <a:gd name="connsiteX10" fmla="*/ 560439 w 1610925"/>
                <a:gd name="connsiteY10" fmla="*/ 14749 h 719399"/>
                <a:gd name="connsiteX11" fmla="*/ 648929 w 1610925"/>
                <a:gd name="connsiteY11" fmla="*/ 44245 h 719399"/>
                <a:gd name="connsiteX12" fmla="*/ 678426 w 1610925"/>
                <a:gd name="connsiteY12" fmla="*/ 88490 h 719399"/>
                <a:gd name="connsiteX13" fmla="*/ 722671 w 1610925"/>
                <a:gd name="connsiteY13" fmla="*/ 103239 h 719399"/>
                <a:gd name="connsiteX14" fmla="*/ 973394 w 1610925"/>
                <a:gd name="connsiteY14" fmla="*/ 117987 h 719399"/>
                <a:gd name="connsiteX15" fmla="*/ 1032387 w 1610925"/>
                <a:gd name="connsiteY15" fmla="*/ 147484 h 719399"/>
                <a:gd name="connsiteX16" fmla="*/ 1342104 w 1610925"/>
                <a:gd name="connsiteY16" fmla="*/ 147484 h 719399"/>
                <a:gd name="connsiteX17" fmla="*/ 1445342 w 1610925"/>
                <a:gd name="connsiteY17" fmla="*/ 117987 h 719399"/>
                <a:gd name="connsiteX18" fmla="*/ 1533833 w 1610925"/>
                <a:gd name="connsiteY18" fmla="*/ 73742 h 719399"/>
                <a:gd name="connsiteX19" fmla="*/ 1607574 w 1610925"/>
                <a:gd name="connsiteY19" fmla="*/ 103239 h 719399"/>
                <a:gd name="connsiteX20" fmla="*/ 1592826 w 1610925"/>
                <a:gd name="connsiteY20" fmla="*/ 162232 h 719399"/>
                <a:gd name="connsiteX21" fmla="*/ 1563329 w 1610925"/>
                <a:gd name="connsiteY21" fmla="*/ 250723 h 719399"/>
                <a:gd name="connsiteX22" fmla="*/ 1489587 w 1610925"/>
                <a:gd name="connsiteY22" fmla="*/ 339213 h 719399"/>
                <a:gd name="connsiteX23" fmla="*/ 1445342 w 1610925"/>
                <a:gd name="connsiteY23" fmla="*/ 383458 h 719399"/>
                <a:gd name="connsiteX24" fmla="*/ 1386349 w 1610925"/>
                <a:gd name="connsiteY24" fmla="*/ 442452 h 719399"/>
                <a:gd name="connsiteX25" fmla="*/ 1356852 w 1610925"/>
                <a:gd name="connsiteY25" fmla="*/ 486697 h 719399"/>
                <a:gd name="connsiteX26" fmla="*/ 1268362 w 1610925"/>
                <a:gd name="connsiteY26" fmla="*/ 545690 h 719399"/>
                <a:gd name="connsiteX27" fmla="*/ 1135626 w 1610925"/>
                <a:gd name="connsiteY27" fmla="*/ 619432 h 719399"/>
                <a:gd name="connsiteX28" fmla="*/ 1002891 w 1610925"/>
                <a:gd name="connsiteY28" fmla="*/ 678426 h 719399"/>
                <a:gd name="connsiteX29" fmla="*/ 958645 w 1610925"/>
                <a:gd name="connsiteY29" fmla="*/ 693174 h 719399"/>
                <a:gd name="connsiteX30" fmla="*/ 914400 w 1610925"/>
                <a:gd name="connsiteY30" fmla="*/ 707923 h 719399"/>
                <a:gd name="connsiteX31" fmla="*/ 707923 w 1610925"/>
                <a:gd name="connsiteY31" fmla="*/ 693174 h 719399"/>
                <a:gd name="connsiteX32" fmla="*/ 619433 w 1610925"/>
                <a:gd name="connsiteY32" fmla="*/ 678426 h 719399"/>
                <a:gd name="connsiteX33" fmla="*/ 427704 w 1610925"/>
                <a:gd name="connsiteY33" fmla="*/ 693174 h 719399"/>
                <a:gd name="connsiteX34" fmla="*/ 265471 w 1610925"/>
                <a:gd name="connsiteY34" fmla="*/ 693174 h 719399"/>
                <a:gd name="connsiteX35" fmla="*/ 250723 w 1610925"/>
                <a:gd name="connsiteY35" fmla="*/ 471949 h 719399"/>
                <a:gd name="connsiteX36" fmla="*/ 221226 w 1610925"/>
                <a:gd name="connsiteY36" fmla="*/ 383458 h 719399"/>
                <a:gd name="connsiteX37" fmla="*/ 176981 w 1610925"/>
                <a:gd name="connsiteY37" fmla="*/ 353961 h 719399"/>
                <a:gd name="connsiteX38" fmla="*/ 147484 w 1610925"/>
                <a:gd name="connsiteY38" fmla="*/ 294968 h 719399"/>
                <a:gd name="connsiteX39" fmla="*/ 147484 w 1610925"/>
                <a:gd name="connsiteY39" fmla="*/ 294968 h 719399"/>
                <a:gd name="connsiteX40" fmla="*/ 162233 w 1610925"/>
                <a:gd name="connsiteY40" fmla="*/ 324465 h 71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10925" h="719399">
                  <a:moveTo>
                    <a:pt x="0" y="530942"/>
                  </a:moveTo>
                  <a:lnTo>
                    <a:pt x="0" y="530942"/>
                  </a:lnTo>
                  <a:cubicBezTo>
                    <a:pt x="24581" y="491613"/>
                    <a:pt x="46463" y="450463"/>
                    <a:pt x="73742" y="412955"/>
                  </a:cubicBezTo>
                  <a:cubicBezTo>
                    <a:pt x="86010" y="396087"/>
                    <a:pt x="106417" y="386064"/>
                    <a:pt x="117987" y="368710"/>
                  </a:cubicBezTo>
                  <a:cubicBezTo>
                    <a:pt x="126611" y="355775"/>
                    <a:pt x="125783" y="338370"/>
                    <a:pt x="132736" y="324465"/>
                  </a:cubicBezTo>
                  <a:cubicBezTo>
                    <a:pt x="153270" y="283397"/>
                    <a:pt x="173859" y="268593"/>
                    <a:pt x="206478" y="235974"/>
                  </a:cubicBezTo>
                  <a:cubicBezTo>
                    <a:pt x="221259" y="191629"/>
                    <a:pt x="218955" y="185605"/>
                    <a:pt x="250723" y="147484"/>
                  </a:cubicBezTo>
                  <a:cubicBezTo>
                    <a:pt x="264076" y="131461"/>
                    <a:pt x="281615" y="119262"/>
                    <a:pt x="294968" y="103239"/>
                  </a:cubicBezTo>
                  <a:cubicBezTo>
                    <a:pt x="328976" y="62429"/>
                    <a:pt x="320237" y="47065"/>
                    <a:pt x="368710" y="14749"/>
                  </a:cubicBezTo>
                  <a:cubicBezTo>
                    <a:pt x="381645" y="6125"/>
                    <a:pt x="398207" y="4916"/>
                    <a:pt x="412955" y="0"/>
                  </a:cubicBezTo>
                  <a:cubicBezTo>
                    <a:pt x="462116" y="4916"/>
                    <a:pt x="511879" y="5644"/>
                    <a:pt x="560439" y="14749"/>
                  </a:cubicBezTo>
                  <a:cubicBezTo>
                    <a:pt x="590999" y="20479"/>
                    <a:pt x="648929" y="44245"/>
                    <a:pt x="648929" y="44245"/>
                  </a:cubicBezTo>
                  <a:cubicBezTo>
                    <a:pt x="658761" y="58993"/>
                    <a:pt x="664585" y="77417"/>
                    <a:pt x="678426" y="88490"/>
                  </a:cubicBezTo>
                  <a:cubicBezTo>
                    <a:pt x="690565" y="98202"/>
                    <a:pt x="707202" y="101692"/>
                    <a:pt x="722671" y="103239"/>
                  </a:cubicBezTo>
                  <a:cubicBezTo>
                    <a:pt x="805974" y="111569"/>
                    <a:pt x="889820" y="113071"/>
                    <a:pt x="973394" y="117987"/>
                  </a:cubicBezTo>
                  <a:cubicBezTo>
                    <a:pt x="993058" y="127819"/>
                    <a:pt x="1012179" y="138824"/>
                    <a:pt x="1032387" y="147484"/>
                  </a:cubicBezTo>
                  <a:cubicBezTo>
                    <a:pt x="1135464" y="191660"/>
                    <a:pt x="1205043" y="155098"/>
                    <a:pt x="1342104" y="147484"/>
                  </a:cubicBezTo>
                  <a:cubicBezTo>
                    <a:pt x="1361011" y="142757"/>
                    <a:pt x="1424180" y="128568"/>
                    <a:pt x="1445342" y="117987"/>
                  </a:cubicBezTo>
                  <a:cubicBezTo>
                    <a:pt x="1559692" y="60811"/>
                    <a:pt x="1422629" y="110808"/>
                    <a:pt x="1533833" y="73742"/>
                  </a:cubicBezTo>
                  <a:cubicBezTo>
                    <a:pt x="1558413" y="83574"/>
                    <a:pt x="1592889" y="81211"/>
                    <a:pt x="1607574" y="103239"/>
                  </a:cubicBezTo>
                  <a:cubicBezTo>
                    <a:pt x="1618817" y="120104"/>
                    <a:pt x="1598650" y="142817"/>
                    <a:pt x="1592826" y="162232"/>
                  </a:cubicBezTo>
                  <a:cubicBezTo>
                    <a:pt x="1583892" y="192013"/>
                    <a:pt x="1585315" y="228737"/>
                    <a:pt x="1563329" y="250723"/>
                  </a:cubicBezTo>
                  <a:cubicBezTo>
                    <a:pt x="1434067" y="379985"/>
                    <a:pt x="1592253" y="216014"/>
                    <a:pt x="1489587" y="339213"/>
                  </a:cubicBezTo>
                  <a:cubicBezTo>
                    <a:pt x="1476234" y="355236"/>
                    <a:pt x="1460090" y="368710"/>
                    <a:pt x="1445342" y="383458"/>
                  </a:cubicBezTo>
                  <a:cubicBezTo>
                    <a:pt x="1413165" y="479991"/>
                    <a:pt x="1457855" y="385247"/>
                    <a:pt x="1386349" y="442452"/>
                  </a:cubicBezTo>
                  <a:cubicBezTo>
                    <a:pt x="1372508" y="453525"/>
                    <a:pt x="1368200" y="473080"/>
                    <a:pt x="1356852" y="486697"/>
                  </a:cubicBezTo>
                  <a:cubicBezTo>
                    <a:pt x="1314361" y="537686"/>
                    <a:pt x="1322893" y="527513"/>
                    <a:pt x="1268362" y="545690"/>
                  </a:cubicBezTo>
                  <a:cubicBezTo>
                    <a:pt x="1166936" y="613307"/>
                    <a:pt x="1213503" y="593474"/>
                    <a:pt x="1135626" y="619432"/>
                  </a:cubicBezTo>
                  <a:cubicBezTo>
                    <a:pt x="1065512" y="666175"/>
                    <a:pt x="1108195" y="643325"/>
                    <a:pt x="1002891" y="678426"/>
                  </a:cubicBezTo>
                  <a:lnTo>
                    <a:pt x="958645" y="693174"/>
                  </a:lnTo>
                  <a:lnTo>
                    <a:pt x="914400" y="707923"/>
                  </a:lnTo>
                  <a:cubicBezTo>
                    <a:pt x="845574" y="703007"/>
                    <a:pt x="776582" y="700040"/>
                    <a:pt x="707923" y="693174"/>
                  </a:cubicBezTo>
                  <a:cubicBezTo>
                    <a:pt x="678168" y="690198"/>
                    <a:pt x="649337" y="678426"/>
                    <a:pt x="619433" y="678426"/>
                  </a:cubicBezTo>
                  <a:cubicBezTo>
                    <a:pt x="555335" y="678426"/>
                    <a:pt x="491614" y="688258"/>
                    <a:pt x="427704" y="693174"/>
                  </a:cubicBezTo>
                  <a:cubicBezTo>
                    <a:pt x="386826" y="706800"/>
                    <a:pt x="294436" y="744668"/>
                    <a:pt x="265471" y="693174"/>
                  </a:cubicBezTo>
                  <a:cubicBezTo>
                    <a:pt x="229238" y="628760"/>
                    <a:pt x="261175" y="545112"/>
                    <a:pt x="250723" y="471949"/>
                  </a:cubicBezTo>
                  <a:cubicBezTo>
                    <a:pt x="246326" y="441169"/>
                    <a:pt x="247096" y="400705"/>
                    <a:pt x="221226" y="383458"/>
                  </a:cubicBezTo>
                  <a:lnTo>
                    <a:pt x="176981" y="353961"/>
                  </a:lnTo>
                  <a:lnTo>
                    <a:pt x="147484" y="294968"/>
                  </a:lnTo>
                  <a:lnTo>
                    <a:pt x="147484" y="294968"/>
                  </a:lnTo>
                  <a:lnTo>
                    <a:pt x="162233" y="324465"/>
                  </a:lnTo>
                </a:path>
              </a:pathLst>
            </a:custGeom>
            <a:gradFill flip="none" rotWithShape="1">
              <a:gsLst>
                <a:gs pos="0">
                  <a:schemeClr val="bg1">
                    <a:lumMod val="85000"/>
                  </a:schemeClr>
                </a:gs>
                <a:gs pos="24000">
                  <a:schemeClr val="bg1">
                    <a:lumMod val="85000"/>
                  </a:schemeClr>
                </a:gs>
                <a:gs pos="49000">
                  <a:schemeClr val="tx1">
                    <a:lumMod val="65000"/>
                    <a:lumOff val="35000"/>
                  </a:schemeClr>
                </a:gs>
                <a:gs pos="96000">
                  <a:schemeClr val="bg1"/>
                </a:gs>
                <a:gs pos="36000">
                  <a:schemeClr val="tx1">
                    <a:lumMod val="85000"/>
                    <a:lumOff val="15000"/>
                  </a:schemeClr>
                </a:gs>
                <a:gs pos="72000">
                  <a:schemeClr val="bg1">
                    <a:lumMod val="95000"/>
                  </a:schemeClr>
                </a:gs>
              </a:gsLst>
              <a:path path="circle">
                <a:fillToRect t="100000" r="100000"/>
              </a:path>
              <a:tileRect l="-100000" b="-100000"/>
            </a:gradFill>
            <a:ln w="60325">
              <a:gradFill flip="none" rotWithShape="1">
                <a:gsLst>
                  <a:gs pos="0">
                    <a:schemeClr val="bg1"/>
                  </a:gs>
                  <a:gs pos="73000">
                    <a:schemeClr val="tx1">
                      <a:lumMod val="95000"/>
                      <a:lumOff val="5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reeform 1"/>
            <p:cNvSpPr/>
            <p:nvPr/>
          </p:nvSpPr>
          <p:spPr>
            <a:xfrm>
              <a:off x="1433052" y="3243001"/>
              <a:ext cx="1610925" cy="719399"/>
            </a:xfrm>
            <a:custGeom>
              <a:avLst/>
              <a:gdLst>
                <a:gd name="connsiteX0" fmla="*/ 0 w 1610925"/>
                <a:gd name="connsiteY0" fmla="*/ 530942 h 719399"/>
                <a:gd name="connsiteX1" fmla="*/ 0 w 1610925"/>
                <a:gd name="connsiteY1" fmla="*/ 530942 h 719399"/>
                <a:gd name="connsiteX2" fmla="*/ 73742 w 1610925"/>
                <a:gd name="connsiteY2" fmla="*/ 412955 h 719399"/>
                <a:gd name="connsiteX3" fmla="*/ 117987 w 1610925"/>
                <a:gd name="connsiteY3" fmla="*/ 368710 h 719399"/>
                <a:gd name="connsiteX4" fmla="*/ 132736 w 1610925"/>
                <a:gd name="connsiteY4" fmla="*/ 324465 h 719399"/>
                <a:gd name="connsiteX5" fmla="*/ 206478 w 1610925"/>
                <a:gd name="connsiteY5" fmla="*/ 235974 h 719399"/>
                <a:gd name="connsiteX6" fmla="*/ 250723 w 1610925"/>
                <a:gd name="connsiteY6" fmla="*/ 147484 h 719399"/>
                <a:gd name="connsiteX7" fmla="*/ 294968 w 1610925"/>
                <a:gd name="connsiteY7" fmla="*/ 103239 h 719399"/>
                <a:gd name="connsiteX8" fmla="*/ 368710 w 1610925"/>
                <a:gd name="connsiteY8" fmla="*/ 14749 h 719399"/>
                <a:gd name="connsiteX9" fmla="*/ 412955 w 1610925"/>
                <a:gd name="connsiteY9" fmla="*/ 0 h 719399"/>
                <a:gd name="connsiteX10" fmla="*/ 560439 w 1610925"/>
                <a:gd name="connsiteY10" fmla="*/ 14749 h 719399"/>
                <a:gd name="connsiteX11" fmla="*/ 648929 w 1610925"/>
                <a:gd name="connsiteY11" fmla="*/ 44245 h 719399"/>
                <a:gd name="connsiteX12" fmla="*/ 678426 w 1610925"/>
                <a:gd name="connsiteY12" fmla="*/ 88490 h 719399"/>
                <a:gd name="connsiteX13" fmla="*/ 722671 w 1610925"/>
                <a:gd name="connsiteY13" fmla="*/ 103239 h 719399"/>
                <a:gd name="connsiteX14" fmla="*/ 973394 w 1610925"/>
                <a:gd name="connsiteY14" fmla="*/ 117987 h 719399"/>
                <a:gd name="connsiteX15" fmla="*/ 1032387 w 1610925"/>
                <a:gd name="connsiteY15" fmla="*/ 147484 h 719399"/>
                <a:gd name="connsiteX16" fmla="*/ 1342104 w 1610925"/>
                <a:gd name="connsiteY16" fmla="*/ 147484 h 719399"/>
                <a:gd name="connsiteX17" fmla="*/ 1445342 w 1610925"/>
                <a:gd name="connsiteY17" fmla="*/ 117987 h 719399"/>
                <a:gd name="connsiteX18" fmla="*/ 1533833 w 1610925"/>
                <a:gd name="connsiteY18" fmla="*/ 73742 h 719399"/>
                <a:gd name="connsiteX19" fmla="*/ 1607574 w 1610925"/>
                <a:gd name="connsiteY19" fmla="*/ 103239 h 719399"/>
                <a:gd name="connsiteX20" fmla="*/ 1592826 w 1610925"/>
                <a:gd name="connsiteY20" fmla="*/ 162232 h 719399"/>
                <a:gd name="connsiteX21" fmla="*/ 1563329 w 1610925"/>
                <a:gd name="connsiteY21" fmla="*/ 250723 h 719399"/>
                <a:gd name="connsiteX22" fmla="*/ 1489587 w 1610925"/>
                <a:gd name="connsiteY22" fmla="*/ 339213 h 719399"/>
                <a:gd name="connsiteX23" fmla="*/ 1445342 w 1610925"/>
                <a:gd name="connsiteY23" fmla="*/ 383458 h 719399"/>
                <a:gd name="connsiteX24" fmla="*/ 1386349 w 1610925"/>
                <a:gd name="connsiteY24" fmla="*/ 442452 h 719399"/>
                <a:gd name="connsiteX25" fmla="*/ 1356852 w 1610925"/>
                <a:gd name="connsiteY25" fmla="*/ 486697 h 719399"/>
                <a:gd name="connsiteX26" fmla="*/ 1268362 w 1610925"/>
                <a:gd name="connsiteY26" fmla="*/ 545690 h 719399"/>
                <a:gd name="connsiteX27" fmla="*/ 1135626 w 1610925"/>
                <a:gd name="connsiteY27" fmla="*/ 619432 h 719399"/>
                <a:gd name="connsiteX28" fmla="*/ 1002891 w 1610925"/>
                <a:gd name="connsiteY28" fmla="*/ 678426 h 719399"/>
                <a:gd name="connsiteX29" fmla="*/ 958645 w 1610925"/>
                <a:gd name="connsiteY29" fmla="*/ 693174 h 719399"/>
                <a:gd name="connsiteX30" fmla="*/ 914400 w 1610925"/>
                <a:gd name="connsiteY30" fmla="*/ 707923 h 719399"/>
                <a:gd name="connsiteX31" fmla="*/ 707923 w 1610925"/>
                <a:gd name="connsiteY31" fmla="*/ 693174 h 719399"/>
                <a:gd name="connsiteX32" fmla="*/ 619433 w 1610925"/>
                <a:gd name="connsiteY32" fmla="*/ 678426 h 719399"/>
                <a:gd name="connsiteX33" fmla="*/ 427704 w 1610925"/>
                <a:gd name="connsiteY33" fmla="*/ 693174 h 719399"/>
                <a:gd name="connsiteX34" fmla="*/ 265471 w 1610925"/>
                <a:gd name="connsiteY34" fmla="*/ 693174 h 719399"/>
                <a:gd name="connsiteX35" fmla="*/ 250723 w 1610925"/>
                <a:gd name="connsiteY35" fmla="*/ 471949 h 719399"/>
                <a:gd name="connsiteX36" fmla="*/ 221226 w 1610925"/>
                <a:gd name="connsiteY36" fmla="*/ 383458 h 719399"/>
                <a:gd name="connsiteX37" fmla="*/ 176981 w 1610925"/>
                <a:gd name="connsiteY37" fmla="*/ 353961 h 719399"/>
                <a:gd name="connsiteX38" fmla="*/ 147484 w 1610925"/>
                <a:gd name="connsiteY38" fmla="*/ 294968 h 719399"/>
                <a:gd name="connsiteX39" fmla="*/ 147484 w 1610925"/>
                <a:gd name="connsiteY39" fmla="*/ 294968 h 719399"/>
                <a:gd name="connsiteX40" fmla="*/ 162233 w 1610925"/>
                <a:gd name="connsiteY40" fmla="*/ 324465 h 71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10925" h="719399">
                  <a:moveTo>
                    <a:pt x="0" y="530942"/>
                  </a:moveTo>
                  <a:lnTo>
                    <a:pt x="0" y="530942"/>
                  </a:lnTo>
                  <a:cubicBezTo>
                    <a:pt x="24581" y="491613"/>
                    <a:pt x="46463" y="450463"/>
                    <a:pt x="73742" y="412955"/>
                  </a:cubicBezTo>
                  <a:cubicBezTo>
                    <a:pt x="86010" y="396087"/>
                    <a:pt x="106417" y="386064"/>
                    <a:pt x="117987" y="368710"/>
                  </a:cubicBezTo>
                  <a:cubicBezTo>
                    <a:pt x="126611" y="355775"/>
                    <a:pt x="125783" y="338370"/>
                    <a:pt x="132736" y="324465"/>
                  </a:cubicBezTo>
                  <a:cubicBezTo>
                    <a:pt x="153270" y="283397"/>
                    <a:pt x="173859" y="268593"/>
                    <a:pt x="206478" y="235974"/>
                  </a:cubicBezTo>
                  <a:cubicBezTo>
                    <a:pt x="221259" y="191629"/>
                    <a:pt x="218955" y="185605"/>
                    <a:pt x="250723" y="147484"/>
                  </a:cubicBezTo>
                  <a:cubicBezTo>
                    <a:pt x="264076" y="131461"/>
                    <a:pt x="281615" y="119262"/>
                    <a:pt x="294968" y="103239"/>
                  </a:cubicBezTo>
                  <a:cubicBezTo>
                    <a:pt x="328976" y="62429"/>
                    <a:pt x="320237" y="47065"/>
                    <a:pt x="368710" y="14749"/>
                  </a:cubicBezTo>
                  <a:cubicBezTo>
                    <a:pt x="381645" y="6125"/>
                    <a:pt x="398207" y="4916"/>
                    <a:pt x="412955" y="0"/>
                  </a:cubicBezTo>
                  <a:cubicBezTo>
                    <a:pt x="462116" y="4916"/>
                    <a:pt x="511879" y="5644"/>
                    <a:pt x="560439" y="14749"/>
                  </a:cubicBezTo>
                  <a:cubicBezTo>
                    <a:pt x="590999" y="20479"/>
                    <a:pt x="648929" y="44245"/>
                    <a:pt x="648929" y="44245"/>
                  </a:cubicBezTo>
                  <a:cubicBezTo>
                    <a:pt x="658761" y="58993"/>
                    <a:pt x="664585" y="77417"/>
                    <a:pt x="678426" y="88490"/>
                  </a:cubicBezTo>
                  <a:cubicBezTo>
                    <a:pt x="690565" y="98202"/>
                    <a:pt x="707202" y="101692"/>
                    <a:pt x="722671" y="103239"/>
                  </a:cubicBezTo>
                  <a:cubicBezTo>
                    <a:pt x="805974" y="111569"/>
                    <a:pt x="889820" y="113071"/>
                    <a:pt x="973394" y="117987"/>
                  </a:cubicBezTo>
                  <a:cubicBezTo>
                    <a:pt x="993058" y="127819"/>
                    <a:pt x="1012179" y="138824"/>
                    <a:pt x="1032387" y="147484"/>
                  </a:cubicBezTo>
                  <a:cubicBezTo>
                    <a:pt x="1135464" y="191660"/>
                    <a:pt x="1205043" y="155098"/>
                    <a:pt x="1342104" y="147484"/>
                  </a:cubicBezTo>
                  <a:cubicBezTo>
                    <a:pt x="1361011" y="142757"/>
                    <a:pt x="1424180" y="128568"/>
                    <a:pt x="1445342" y="117987"/>
                  </a:cubicBezTo>
                  <a:cubicBezTo>
                    <a:pt x="1559692" y="60811"/>
                    <a:pt x="1422629" y="110808"/>
                    <a:pt x="1533833" y="73742"/>
                  </a:cubicBezTo>
                  <a:cubicBezTo>
                    <a:pt x="1558413" y="83574"/>
                    <a:pt x="1592889" y="81211"/>
                    <a:pt x="1607574" y="103239"/>
                  </a:cubicBezTo>
                  <a:cubicBezTo>
                    <a:pt x="1618817" y="120104"/>
                    <a:pt x="1598650" y="142817"/>
                    <a:pt x="1592826" y="162232"/>
                  </a:cubicBezTo>
                  <a:cubicBezTo>
                    <a:pt x="1583892" y="192013"/>
                    <a:pt x="1585315" y="228737"/>
                    <a:pt x="1563329" y="250723"/>
                  </a:cubicBezTo>
                  <a:cubicBezTo>
                    <a:pt x="1434067" y="379985"/>
                    <a:pt x="1592253" y="216014"/>
                    <a:pt x="1489587" y="339213"/>
                  </a:cubicBezTo>
                  <a:cubicBezTo>
                    <a:pt x="1476234" y="355236"/>
                    <a:pt x="1460090" y="368710"/>
                    <a:pt x="1445342" y="383458"/>
                  </a:cubicBezTo>
                  <a:cubicBezTo>
                    <a:pt x="1413165" y="479991"/>
                    <a:pt x="1457855" y="385247"/>
                    <a:pt x="1386349" y="442452"/>
                  </a:cubicBezTo>
                  <a:cubicBezTo>
                    <a:pt x="1372508" y="453525"/>
                    <a:pt x="1368200" y="473080"/>
                    <a:pt x="1356852" y="486697"/>
                  </a:cubicBezTo>
                  <a:cubicBezTo>
                    <a:pt x="1314361" y="537686"/>
                    <a:pt x="1322893" y="527513"/>
                    <a:pt x="1268362" y="545690"/>
                  </a:cubicBezTo>
                  <a:cubicBezTo>
                    <a:pt x="1166936" y="613307"/>
                    <a:pt x="1213503" y="593474"/>
                    <a:pt x="1135626" y="619432"/>
                  </a:cubicBezTo>
                  <a:cubicBezTo>
                    <a:pt x="1065512" y="666175"/>
                    <a:pt x="1108195" y="643325"/>
                    <a:pt x="1002891" y="678426"/>
                  </a:cubicBezTo>
                  <a:lnTo>
                    <a:pt x="958645" y="693174"/>
                  </a:lnTo>
                  <a:lnTo>
                    <a:pt x="914400" y="707923"/>
                  </a:lnTo>
                  <a:cubicBezTo>
                    <a:pt x="845574" y="703007"/>
                    <a:pt x="776582" y="700040"/>
                    <a:pt x="707923" y="693174"/>
                  </a:cubicBezTo>
                  <a:cubicBezTo>
                    <a:pt x="678168" y="690198"/>
                    <a:pt x="649337" y="678426"/>
                    <a:pt x="619433" y="678426"/>
                  </a:cubicBezTo>
                  <a:cubicBezTo>
                    <a:pt x="555335" y="678426"/>
                    <a:pt x="491614" y="688258"/>
                    <a:pt x="427704" y="693174"/>
                  </a:cubicBezTo>
                  <a:cubicBezTo>
                    <a:pt x="386826" y="706800"/>
                    <a:pt x="294436" y="744668"/>
                    <a:pt x="265471" y="693174"/>
                  </a:cubicBezTo>
                  <a:cubicBezTo>
                    <a:pt x="229238" y="628760"/>
                    <a:pt x="261175" y="545112"/>
                    <a:pt x="250723" y="471949"/>
                  </a:cubicBezTo>
                  <a:cubicBezTo>
                    <a:pt x="246326" y="441169"/>
                    <a:pt x="247096" y="400705"/>
                    <a:pt x="221226" y="383458"/>
                  </a:cubicBezTo>
                  <a:lnTo>
                    <a:pt x="176981" y="353961"/>
                  </a:lnTo>
                  <a:lnTo>
                    <a:pt x="147484" y="294968"/>
                  </a:lnTo>
                  <a:lnTo>
                    <a:pt x="147484" y="294968"/>
                  </a:lnTo>
                  <a:lnTo>
                    <a:pt x="162233" y="324465"/>
                  </a:lnTo>
                </a:path>
              </a:pathLst>
            </a:custGeom>
            <a:gradFill flip="none" rotWithShape="1">
              <a:gsLst>
                <a:gs pos="0">
                  <a:schemeClr val="bg1">
                    <a:lumMod val="85000"/>
                  </a:schemeClr>
                </a:gs>
                <a:gs pos="24000">
                  <a:schemeClr val="bg1">
                    <a:lumMod val="85000"/>
                  </a:schemeClr>
                </a:gs>
                <a:gs pos="49000">
                  <a:schemeClr val="tx1">
                    <a:lumMod val="65000"/>
                    <a:lumOff val="35000"/>
                  </a:schemeClr>
                </a:gs>
                <a:gs pos="96000">
                  <a:schemeClr val="bg1"/>
                </a:gs>
                <a:gs pos="36000">
                  <a:schemeClr val="tx1">
                    <a:lumMod val="85000"/>
                    <a:lumOff val="15000"/>
                  </a:schemeClr>
                </a:gs>
                <a:gs pos="72000">
                  <a:schemeClr val="bg1">
                    <a:lumMod val="95000"/>
                  </a:schemeClr>
                </a:gs>
              </a:gsLst>
              <a:path path="circle">
                <a:fillToRect t="100000" r="100000"/>
              </a:path>
              <a:tileRect l="-100000" b="-100000"/>
            </a:gradFill>
            <a:ln w="60325">
              <a:gradFill flip="none" rotWithShape="1">
                <a:gsLst>
                  <a:gs pos="0">
                    <a:schemeClr val="bg1"/>
                  </a:gs>
                  <a:gs pos="73000">
                    <a:schemeClr val="tx1">
                      <a:lumMod val="95000"/>
                      <a:lumOff val="5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548640" y="2668179"/>
              <a:ext cx="1295400" cy="2894421"/>
              <a:chOff x="548640" y="319354"/>
              <a:chExt cx="1295400" cy="2894421"/>
            </a:xfrm>
          </p:grpSpPr>
          <p:sp>
            <p:nvSpPr>
              <p:cNvPr id="12" name="Oval 11"/>
              <p:cNvSpPr/>
              <p:nvPr/>
            </p:nvSpPr>
            <p:spPr>
              <a:xfrm>
                <a:off x="548640" y="1062330"/>
                <a:ext cx="1295400" cy="1513743"/>
              </a:xfrm>
              <a:prstGeom prst="ellipse">
                <a:avLst/>
              </a:prstGeom>
              <a:gradFill flip="none" rotWithShape="1">
                <a:gsLst>
                  <a:gs pos="0">
                    <a:schemeClr val="bg1"/>
                  </a:gs>
                  <a:gs pos="50000">
                    <a:srgbClr val="FFFF00"/>
                  </a:gs>
                  <a:gs pos="100000">
                    <a:srgbClr val="FFFF00"/>
                  </a:gs>
                </a:gsLst>
                <a:path path="circle">
                  <a:fillToRect l="50000" t="50000" r="50000" b="50000"/>
                </a:path>
                <a:tileRect/>
              </a:gradFill>
              <a:ln>
                <a:no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169275">
                <a:off x="741540" y="2343089"/>
                <a:ext cx="198652" cy="335060"/>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0801169">
                <a:off x="1375183" y="2330618"/>
                <a:ext cx="199929" cy="396901"/>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24840" y="1158240"/>
                <a:ext cx="1069784" cy="1341120"/>
              </a:xfrm>
              <a:custGeom>
                <a:avLst/>
                <a:gdLst>
                  <a:gd name="connsiteX0" fmla="*/ 304800 w 1069784"/>
                  <a:gd name="connsiteY0" fmla="*/ 30480 h 1341120"/>
                  <a:gd name="connsiteX1" fmla="*/ 304800 w 1069784"/>
                  <a:gd name="connsiteY1" fmla="*/ 30480 h 1341120"/>
                  <a:gd name="connsiteX2" fmla="*/ 259080 w 1069784"/>
                  <a:gd name="connsiteY2" fmla="*/ 152400 h 1341120"/>
                  <a:gd name="connsiteX3" fmla="*/ 243840 w 1069784"/>
                  <a:gd name="connsiteY3" fmla="*/ 198120 h 1341120"/>
                  <a:gd name="connsiteX4" fmla="*/ 152400 w 1069784"/>
                  <a:gd name="connsiteY4" fmla="*/ 335280 h 1341120"/>
                  <a:gd name="connsiteX5" fmla="*/ 121920 w 1069784"/>
                  <a:gd name="connsiteY5" fmla="*/ 381000 h 1341120"/>
                  <a:gd name="connsiteX6" fmla="*/ 106680 w 1069784"/>
                  <a:gd name="connsiteY6" fmla="*/ 426720 h 1341120"/>
                  <a:gd name="connsiteX7" fmla="*/ 60960 w 1069784"/>
                  <a:gd name="connsiteY7" fmla="*/ 518160 h 1341120"/>
                  <a:gd name="connsiteX8" fmla="*/ 45720 w 1069784"/>
                  <a:gd name="connsiteY8" fmla="*/ 792480 h 1341120"/>
                  <a:gd name="connsiteX9" fmla="*/ 30480 w 1069784"/>
                  <a:gd name="connsiteY9" fmla="*/ 868680 h 1341120"/>
                  <a:gd name="connsiteX10" fmla="*/ 0 w 1069784"/>
                  <a:gd name="connsiteY10" fmla="*/ 960120 h 1341120"/>
                  <a:gd name="connsiteX11" fmla="*/ 15240 w 1069784"/>
                  <a:gd name="connsiteY11" fmla="*/ 1066800 h 1341120"/>
                  <a:gd name="connsiteX12" fmla="*/ 60960 w 1069784"/>
                  <a:gd name="connsiteY12" fmla="*/ 1112520 h 1341120"/>
                  <a:gd name="connsiteX13" fmla="*/ 137160 w 1069784"/>
                  <a:gd name="connsiteY13" fmla="*/ 1188720 h 1341120"/>
                  <a:gd name="connsiteX14" fmla="*/ 228600 w 1069784"/>
                  <a:gd name="connsiteY14" fmla="*/ 1264920 h 1341120"/>
                  <a:gd name="connsiteX15" fmla="*/ 381000 w 1069784"/>
                  <a:gd name="connsiteY15" fmla="*/ 1310640 h 1341120"/>
                  <a:gd name="connsiteX16" fmla="*/ 487680 w 1069784"/>
                  <a:gd name="connsiteY16" fmla="*/ 1341120 h 1341120"/>
                  <a:gd name="connsiteX17" fmla="*/ 1021080 w 1069784"/>
                  <a:gd name="connsiteY17" fmla="*/ 1325880 h 1341120"/>
                  <a:gd name="connsiteX18" fmla="*/ 1066800 w 1069784"/>
                  <a:gd name="connsiteY18" fmla="*/ 1280160 h 1341120"/>
                  <a:gd name="connsiteX19" fmla="*/ 1051560 w 1069784"/>
                  <a:gd name="connsiteY19" fmla="*/ 975360 h 1341120"/>
                  <a:gd name="connsiteX20" fmla="*/ 1021080 w 1069784"/>
                  <a:gd name="connsiteY20" fmla="*/ 883920 h 1341120"/>
                  <a:gd name="connsiteX21" fmla="*/ 1005840 w 1069784"/>
                  <a:gd name="connsiteY21" fmla="*/ 289560 h 1341120"/>
                  <a:gd name="connsiteX22" fmla="*/ 990600 w 1069784"/>
                  <a:gd name="connsiteY22" fmla="*/ 243840 h 1341120"/>
                  <a:gd name="connsiteX23" fmla="*/ 944880 w 1069784"/>
                  <a:gd name="connsiteY23" fmla="*/ 213360 h 1341120"/>
                  <a:gd name="connsiteX24" fmla="*/ 853440 w 1069784"/>
                  <a:gd name="connsiteY24" fmla="*/ 121920 h 1341120"/>
                  <a:gd name="connsiteX25" fmla="*/ 792480 w 1069784"/>
                  <a:gd name="connsiteY25" fmla="*/ 30480 h 1341120"/>
                  <a:gd name="connsiteX26" fmla="*/ 746760 w 1069784"/>
                  <a:gd name="connsiteY26" fmla="*/ 0 h 1341120"/>
                  <a:gd name="connsiteX27" fmla="*/ 304800 w 1069784"/>
                  <a:gd name="connsiteY27" fmla="*/ 30480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784" h="1341120">
                    <a:moveTo>
                      <a:pt x="304800" y="30480"/>
                    </a:moveTo>
                    <a:lnTo>
                      <a:pt x="304800" y="30480"/>
                    </a:lnTo>
                    <a:cubicBezTo>
                      <a:pt x="289560" y="71120"/>
                      <a:pt x="273913" y="111610"/>
                      <a:pt x="259080" y="152400"/>
                    </a:cubicBezTo>
                    <a:cubicBezTo>
                      <a:pt x="253590" y="167497"/>
                      <a:pt x="251642" y="184077"/>
                      <a:pt x="243840" y="198120"/>
                    </a:cubicBezTo>
                    <a:lnTo>
                      <a:pt x="152400" y="335280"/>
                    </a:lnTo>
                    <a:cubicBezTo>
                      <a:pt x="142240" y="350520"/>
                      <a:pt x="127712" y="363624"/>
                      <a:pt x="121920" y="381000"/>
                    </a:cubicBezTo>
                    <a:cubicBezTo>
                      <a:pt x="116840" y="396240"/>
                      <a:pt x="113864" y="412352"/>
                      <a:pt x="106680" y="426720"/>
                    </a:cubicBezTo>
                    <a:cubicBezTo>
                      <a:pt x="47594" y="544893"/>
                      <a:pt x="99266" y="403242"/>
                      <a:pt x="60960" y="518160"/>
                    </a:cubicBezTo>
                    <a:cubicBezTo>
                      <a:pt x="55880" y="609600"/>
                      <a:pt x="53654" y="701243"/>
                      <a:pt x="45720" y="792480"/>
                    </a:cubicBezTo>
                    <a:cubicBezTo>
                      <a:pt x="43476" y="818286"/>
                      <a:pt x="37296" y="843690"/>
                      <a:pt x="30480" y="868680"/>
                    </a:cubicBezTo>
                    <a:cubicBezTo>
                      <a:pt x="22026" y="899677"/>
                      <a:pt x="0" y="960120"/>
                      <a:pt x="0" y="960120"/>
                    </a:cubicBezTo>
                    <a:cubicBezTo>
                      <a:pt x="5080" y="995680"/>
                      <a:pt x="1899" y="1033448"/>
                      <a:pt x="15240" y="1066800"/>
                    </a:cubicBezTo>
                    <a:cubicBezTo>
                      <a:pt x="23244" y="1086811"/>
                      <a:pt x="47162" y="1095963"/>
                      <a:pt x="60960" y="1112520"/>
                    </a:cubicBezTo>
                    <a:cubicBezTo>
                      <a:pt x="162560" y="1234440"/>
                      <a:pt x="15240" y="1087120"/>
                      <a:pt x="137160" y="1188720"/>
                    </a:cubicBezTo>
                    <a:cubicBezTo>
                      <a:pt x="178176" y="1222900"/>
                      <a:pt x="179951" y="1243298"/>
                      <a:pt x="228600" y="1264920"/>
                    </a:cubicBezTo>
                    <a:cubicBezTo>
                      <a:pt x="293790" y="1293893"/>
                      <a:pt x="318937" y="1292908"/>
                      <a:pt x="381000" y="1310640"/>
                    </a:cubicBezTo>
                    <a:cubicBezTo>
                      <a:pt x="534045" y="1354367"/>
                      <a:pt x="297109" y="1293477"/>
                      <a:pt x="487680" y="1341120"/>
                    </a:cubicBezTo>
                    <a:cubicBezTo>
                      <a:pt x="665480" y="1336040"/>
                      <a:pt x="844185" y="1344501"/>
                      <a:pt x="1021080" y="1325880"/>
                    </a:cubicBezTo>
                    <a:cubicBezTo>
                      <a:pt x="1042514" y="1323624"/>
                      <a:pt x="1064933" y="1301632"/>
                      <a:pt x="1066800" y="1280160"/>
                    </a:cubicBezTo>
                    <a:cubicBezTo>
                      <a:pt x="1075613" y="1178816"/>
                      <a:pt x="1063220" y="1076416"/>
                      <a:pt x="1051560" y="975360"/>
                    </a:cubicBezTo>
                    <a:cubicBezTo>
                      <a:pt x="1047877" y="943443"/>
                      <a:pt x="1021080" y="883920"/>
                      <a:pt x="1021080" y="883920"/>
                    </a:cubicBezTo>
                    <a:cubicBezTo>
                      <a:pt x="1016000" y="685800"/>
                      <a:pt x="1015267" y="487521"/>
                      <a:pt x="1005840" y="289560"/>
                    </a:cubicBezTo>
                    <a:cubicBezTo>
                      <a:pt x="1005076" y="273514"/>
                      <a:pt x="1000635" y="256384"/>
                      <a:pt x="990600" y="243840"/>
                    </a:cubicBezTo>
                    <a:cubicBezTo>
                      <a:pt x="979158" y="229537"/>
                      <a:pt x="958570" y="225529"/>
                      <a:pt x="944880" y="213360"/>
                    </a:cubicBezTo>
                    <a:cubicBezTo>
                      <a:pt x="912663" y="184722"/>
                      <a:pt x="877350" y="157786"/>
                      <a:pt x="853440" y="121920"/>
                    </a:cubicBezTo>
                    <a:cubicBezTo>
                      <a:pt x="833120" y="91440"/>
                      <a:pt x="822960" y="50800"/>
                      <a:pt x="792480" y="30480"/>
                    </a:cubicBezTo>
                    <a:lnTo>
                      <a:pt x="746760" y="0"/>
                    </a:lnTo>
                    <a:lnTo>
                      <a:pt x="304800" y="30480"/>
                    </a:lnTo>
                    <a:close/>
                  </a:path>
                </a:pathLst>
              </a:cu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838200" y="654901"/>
                <a:ext cx="624548" cy="906017"/>
              </a:xfrm>
              <a:custGeom>
                <a:avLst/>
                <a:gdLst>
                  <a:gd name="connsiteX0" fmla="*/ 167640 w 914400"/>
                  <a:gd name="connsiteY0" fmla="*/ 899160 h 1326500"/>
                  <a:gd name="connsiteX1" fmla="*/ 167640 w 914400"/>
                  <a:gd name="connsiteY1" fmla="*/ 899160 h 1326500"/>
                  <a:gd name="connsiteX2" fmla="*/ 91440 w 914400"/>
                  <a:gd name="connsiteY2" fmla="*/ 792480 h 1326500"/>
                  <a:gd name="connsiteX3" fmla="*/ 45720 w 914400"/>
                  <a:gd name="connsiteY3" fmla="*/ 762000 h 1326500"/>
                  <a:gd name="connsiteX4" fmla="*/ 30480 w 914400"/>
                  <a:gd name="connsiteY4" fmla="*/ 716280 h 1326500"/>
                  <a:gd name="connsiteX5" fmla="*/ 0 w 914400"/>
                  <a:gd name="connsiteY5" fmla="*/ 670560 h 1326500"/>
                  <a:gd name="connsiteX6" fmla="*/ 30480 w 914400"/>
                  <a:gd name="connsiteY6" fmla="*/ 396240 h 1326500"/>
                  <a:gd name="connsiteX7" fmla="*/ 60960 w 914400"/>
                  <a:gd name="connsiteY7" fmla="*/ 304800 h 1326500"/>
                  <a:gd name="connsiteX8" fmla="*/ 91440 w 914400"/>
                  <a:gd name="connsiteY8" fmla="*/ 259080 h 1326500"/>
                  <a:gd name="connsiteX9" fmla="*/ 106680 w 914400"/>
                  <a:gd name="connsiteY9" fmla="*/ 213360 h 1326500"/>
                  <a:gd name="connsiteX10" fmla="*/ 259080 w 914400"/>
                  <a:gd name="connsiteY10" fmla="*/ 60960 h 1326500"/>
                  <a:gd name="connsiteX11" fmla="*/ 350520 w 914400"/>
                  <a:gd name="connsiteY11" fmla="*/ 30480 h 1326500"/>
                  <a:gd name="connsiteX12" fmla="*/ 396240 w 914400"/>
                  <a:gd name="connsiteY12" fmla="*/ 15240 h 1326500"/>
                  <a:gd name="connsiteX13" fmla="*/ 502920 w 914400"/>
                  <a:gd name="connsiteY13" fmla="*/ 0 h 1326500"/>
                  <a:gd name="connsiteX14" fmla="*/ 746760 w 914400"/>
                  <a:gd name="connsiteY14" fmla="*/ 45720 h 1326500"/>
                  <a:gd name="connsiteX15" fmla="*/ 838200 w 914400"/>
                  <a:gd name="connsiteY15" fmla="*/ 106680 h 1326500"/>
                  <a:gd name="connsiteX16" fmla="*/ 899160 w 914400"/>
                  <a:gd name="connsiteY16" fmla="*/ 182880 h 1326500"/>
                  <a:gd name="connsiteX17" fmla="*/ 914400 w 914400"/>
                  <a:gd name="connsiteY17" fmla="*/ 228600 h 1326500"/>
                  <a:gd name="connsiteX18" fmla="*/ 899160 w 914400"/>
                  <a:gd name="connsiteY18" fmla="*/ 609600 h 1326500"/>
                  <a:gd name="connsiteX19" fmla="*/ 822960 w 914400"/>
                  <a:gd name="connsiteY19" fmla="*/ 746760 h 1326500"/>
                  <a:gd name="connsiteX20" fmla="*/ 792480 w 914400"/>
                  <a:gd name="connsiteY20" fmla="*/ 792480 h 1326500"/>
                  <a:gd name="connsiteX21" fmla="*/ 716280 w 914400"/>
                  <a:gd name="connsiteY21" fmla="*/ 914400 h 1326500"/>
                  <a:gd name="connsiteX22" fmla="*/ 746760 w 914400"/>
                  <a:gd name="connsiteY22" fmla="*/ 822960 h 1326500"/>
                  <a:gd name="connsiteX23" fmla="*/ 777240 w 914400"/>
                  <a:gd name="connsiteY23" fmla="*/ 685800 h 1326500"/>
                  <a:gd name="connsiteX24" fmla="*/ 762000 w 914400"/>
                  <a:gd name="connsiteY24" fmla="*/ 441960 h 1326500"/>
                  <a:gd name="connsiteX25" fmla="*/ 655320 w 914400"/>
                  <a:gd name="connsiteY25" fmla="*/ 304800 h 1326500"/>
                  <a:gd name="connsiteX26" fmla="*/ 609600 w 914400"/>
                  <a:gd name="connsiteY26" fmla="*/ 289560 h 1326500"/>
                  <a:gd name="connsiteX27" fmla="*/ 518160 w 914400"/>
                  <a:gd name="connsiteY27" fmla="*/ 243840 h 1326500"/>
                  <a:gd name="connsiteX28" fmla="*/ 381000 w 914400"/>
                  <a:gd name="connsiteY28" fmla="*/ 259080 h 1326500"/>
                  <a:gd name="connsiteX29" fmla="*/ 335280 w 914400"/>
                  <a:gd name="connsiteY29" fmla="*/ 274320 h 1326500"/>
                  <a:gd name="connsiteX30" fmla="*/ 289560 w 914400"/>
                  <a:gd name="connsiteY30" fmla="*/ 320040 h 1326500"/>
                  <a:gd name="connsiteX31" fmla="*/ 243840 w 914400"/>
                  <a:gd name="connsiteY31" fmla="*/ 350520 h 1326500"/>
                  <a:gd name="connsiteX32" fmla="*/ 228600 w 914400"/>
                  <a:gd name="connsiteY32" fmla="*/ 640080 h 1326500"/>
                  <a:gd name="connsiteX33" fmla="*/ 259080 w 914400"/>
                  <a:gd name="connsiteY33" fmla="*/ 822960 h 1326500"/>
                  <a:gd name="connsiteX34" fmla="*/ 304800 w 914400"/>
                  <a:gd name="connsiteY34" fmla="*/ 960120 h 1326500"/>
                  <a:gd name="connsiteX35" fmla="*/ 320040 w 914400"/>
                  <a:gd name="connsiteY35" fmla="*/ 1005840 h 1326500"/>
                  <a:gd name="connsiteX36" fmla="*/ 335280 w 914400"/>
                  <a:gd name="connsiteY36" fmla="*/ 1051560 h 1326500"/>
                  <a:gd name="connsiteX37" fmla="*/ 274320 w 914400"/>
                  <a:gd name="connsiteY37" fmla="*/ 1188720 h 1326500"/>
                  <a:gd name="connsiteX38" fmla="*/ 182880 w 914400"/>
                  <a:gd name="connsiteY38" fmla="*/ 1280160 h 1326500"/>
                  <a:gd name="connsiteX39" fmla="*/ 152400 w 914400"/>
                  <a:gd name="connsiteY39" fmla="*/ 1325880 h 1326500"/>
                  <a:gd name="connsiteX40" fmla="*/ 198120 w 914400"/>
                  <a:gd name="connsiteY40" fmla="*/ 1310640 h 1326500"/>
                  <a:gd name="connsiteX41" fmla="*/ 213360 w 914400"/>
                  <a:gd name="connsiteY41" fmla="*/ 1264920 h 1326500"/>
                  <a:gd name="connsiteX42" fmla="*/ 243840 w 914400"/>
                  <a:gd name="connsiteY42" fmla="*/ 1219200 h 1326500"/>
                  <a:gd name="connsiteX43" fmla="*/ 274320 w 914400"/>
                  <a:gd name="connsiteY43" fmla="*/ 1127760 h 1326500"/>
                  <a:gd name="connsiteX44" fmla="*/ 259080 w 914400"/>
                  <a:gd name="connsiteY44" fmla="*/ 1005840 h 1326500"/>
                  <a:gd name="connsiteX45" fmla="*/ 167640 w 914400"/>
                  <a:gd name="connsiteY45" fmla="*/ 899160 h 132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14400" h="1326500">
                    <a:moveTo>
                      <a:pt x="167640" y="899160"/>
                    </a:moveTo>
                    <a:lnTo>
                      <a:pt x="167640" y="899160"/>
                    </a:lnTo>
                    <a:cubicBezTo>
                      <a:pt x="142240" y="863600"/>
                      <a:pt x="120473" y="825142"/>
                      <a:pt x="91440" y="792480"/>
                    </a:cubicBezTo>
                    <a:cubicBezTo>
                      <a:pt x="79271" y="778790"/>
                      <a:pt x="57162" y="776303"/>
                      <a:pt x="45720" y="762000"/>
                    </a:cubicBezTo>
                    <a:cubicBezTo>
                      <a:pt x="35685" y="749456"/>
                      <a:pt x="37664" y="730648"/>
                      <a:pt x="30480" y="716280"/>
                    </a:cubicBezTo>
                    <a:cubicBezTo>
                      <a:pt x="22289" y="699897"/>
                      <a:pt x="10160" y="685800"/>
                      <a:pt x="0" y="670560"/>
                    </a:cubicBezTo>
                    <a:cubicBezTo>
                      <a:pt x="9811" y="533212"/>
                      <a:pt x="-20" y="497906"/>
                      <a:pt x="30480" y="396240"/>
                    </a:cubicBezTo>
                    <a:cubicBezTo>
                      <a:pt x="39712" y="365466"/>
                      <a:pt x="43138" y="331533"/>
                      <a:pt x="60960" y="304800"/>
                    </a:cubicBezTo>
                    <a:cubicBezTo>
                      <a:pt x="71120" y="289560"/>
                      <a:pt x="83249" y="275463"/>
                      <a:pt x="91440" y="259080"/>
                    </a:cubicBezTo>
                    <a:cubicBezTo>
                      <a:pt x="98624" y="244712"/>
                      <a:pt x="98878" y="227403"/>
                      <a:pt x="106680" y="213360"/>
                    </a:cubicBezTo>
                    <a:cubicBezTo>
                      <a:pt x="143625" y="146858"/>
                      <a:pt x="181495" y="86822"/>
                      <a:pt x="259080" y="60960"/>
                    </a:cubicBezTo>
                    <a:lnTo>
                      <a:pt x="350520" y="30480"/>
                    </a:lnTo>
                    <a:cubicBezTo>
                      <a:pt x="365760" y="25400"/>
                      <a:pt x="380337" y="17512"/>
                      <a:pt x="396240" y="15240"/>
                    </a:cubicBezTo>
                    <a:lnTo>
                      <a:pt x="502920" y="0"/>
                    </a:lnTo>
                    <a:cubicBezTo>
                      <a:pt x="556547" y="5363"/>
                      <a:pt x="689165" y="7323"/>
                      <a:pt x="746760" y="45720"/>
                    </a:cubicBezTo>
                    <a:lnTo>
                      <a:pt x="838200" y="106680"/>
                    </a:lnTo>
                    <a:cubicBezTo>
                      <a:pt x="876506" y="221598"/>
                      <a:pt x="820378" y="84403"/>
                      <a:pt x="899160" y="182880"/>
                    </a:cubicBezTo>
                    <a:cubicBezTo>
                      <a:pt x="909195" y="195424"/>
                      <a:pt x="909320" y="213360"/>
                      <a:pt x="914400" y="228600"/>
                    </a:cubicBezTo>
                    <a:cubicBezTo>
                      <a:pt x="909320" y="355600"/>
                      <a:pt x="908216" y="482821"/>
                      <a:pt x="899160" y="609600"/>
                    </a:cubicBezTo>
                    <a:cubicBezTo>
                      <a:pt x="895941" y="654665"/>
                      <a:pt x="839003" y="722696"/>
                      <a:pt x="822960" y="746760"/>
                    </a:cubicBezTo>
                    <a:cubicBezTo>
                      <a:pt x="812800" y="762000"/>
                      <a:pt x="798272" y="775104"/>
                      <a:pt x="792480" y="792480"/>
                    </a:cubicBezTo>
                    <a:cubicBezTo>
                      <a:pt x="756208" y="901296"/>
                      <a:pt x="788733" y="866098"/>
                      <a:pt x="716280" y="914400"/>
                    </a:cubicBezTo>
                    <a:cubicBezTo>
                      <a:pt x="726440" y="883920"/>
                      <a:pt x="738968" y="854129"/>
                      <a:pt x="746760" y="822960"/>
                    </a:cubicBezTo>
                    <a:cubicBezTo>
                      <a:pt x="768282" y="736870"/>
                      <a:pt x="757892" y="782539"/>
                      <a:pt x="777240" y="685800"/>
                    </a:cubicBezTo>
                    <a:cubicBezTo>
                      <a:pt x="772160" y="604520"/>
                      <a:pt x="770525" y="522951"/>
                      <a:pt x="762000" y="441960"/>
                    </a:cubicBezTo>
                    <a:cubicBezTo>
                      <a:pt x="756387" y="388640"/>
                      <a:pt x="695710" y="318263"/>
                      <a:pt x="655320" y="304800"/>
                    </a:cubicBezTo>
                    <a:cubicBezTo>
                      <a:pt x="640080" y="299720"/>
                      <a:pt x="623968" y="296744"/>
                      <a:pt x="609600" y="289560"/>
                    </a:cubicBezTo>
                    <a:cubicBezTo>
                      <a:pt x="491427" y="230474"/>
                      <a:pt x="633078" y="282146"/>
                      <a:pt x="518160" y="243840"/>
                    </a:cubicBezTo>
                    <a:cubicBezTo>
                      <a:pt x="472440" y="248920"/>
                      <a:pt x="426375" y="251517"/>
                      <a:pt x="381000" y="259080"/>
                    </a:cubicBezTo>
                    <a:cubicBezTo>
                      <a:pt x="365154" y="261721"/>
                      <a:pt x="348646" y="265409"/>
                      <a:pt x="335280" y="274320"/>
                    </a:cubicBezTo>
                    <a:cubicBezTo>
                      <a:pt x="317347" y="286275"/>
                      <a:pt x="306117" y="306242"/>
                      <a:pt x="289560" y="320040"/>
                    </a:cubicBezTo>
                    <a:cubicBezTo>
                      <a:pt x="275489" y="331766"/>
                      <a:pt x="259080" y="340360"/>
                      <a:pt x="243840" y="350520"/>
                    </a:cubicBezTo>
                    <a:cubicBezTo>
                      <a:pt x="195951" y="494188"/>
                      <a:pt x="203606" y="431796"/>
                      <a:pt x="228600" y="640080"/>
                    </a:cubicBezTo>
                    <a:cubicBezTo>
                      <a:pt x="235963" y="701441"/>
                      <a:pt x="239537" y="764331"/>
                      <a:pt x="259080" y="822960"/>
                    </a:cubicBezTo>
                    <a:lnTo>
                      <a:pt x="304800" y="960120"/>
                    </a:lnTo>
                    <a:lnTo>
                      <a:pt x="320040" y="1005840"/>
                    </a:lnTo>
                    <a:lnTo>
                      <a:pt x="335280" y="1051560"/>
                    </a:lnTo>
                    <a:cubicBezTo>
                      <a:pt x="315953" y="1109540"/>
                      <a:pt x="312961" y="1145248"/>
                      <a:pt x="274320" y="1188720"/>
                    </a:cubicBezTo>
                    <a:cubicBezTo>
                      <a:pt x="245682" y="1220937"/>
                      <a:pt x="206790" y="1244294"/>
                      <a:pt x="182880" y="1280160"/>
                    </a:cubicBezTo>
                    <a:cubicBezTo>
                      <a:pt x="172720" y="1295400"/>
                      <a:pt x="135024" y="1331672"/>
                      <a:pt x="152400" y="1325880"/>
                    </a:cubicBezTo>
                    <a:lnTo>
                      <a:pt x="198120" y="1310640"/>
                    </a:lnTo>
                    <a:cubicBezTo>
                      <a:pt x="203200" y="1295400"/>
                      <a:pt x="206176" y="1279288"/>
                      <a:pt x="213360" y="1264920"/>
                    </a:cubicBezTo>
                    <a:cubicBezTo>
                      <a:pt x="221551" y="1248537"/>
                      <a:pt x="236401" y="1235938"/>
                      <a:pt x="243840" y="1219200"/>
                    </a:cubicBezTo>
                    <a:cubicBezTo>
                      <a:pt x="256889" y="1189840"/>
                      <a:pt x="274320" y="1127760"/>
                      <a:pt x="274320" y="1127760"/>
                    </a:cubicBezTo>
                    <a:cubicBezTo>
                      <a:pt x="269240" y="1087120"/>
                      <a:pt x="277396" y="1042472"/>
                      <a:pt x="259080" y="1005840"/>
                    </a:cubicBezTo>
                    <a:cubicBezTo>
                      <a:pt x="239803" y="967286"/>
                      <a:pt x="182880" y="916940"/>
                      <a:pt x="167640" y="89916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90600" y="792898"/>
                <a:ext cx="381000" cy="42630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20349871">
                <a:off x="839548" y="2223175"/>
                <a:ext cx="685800" cy="990600"/>
              </a:xfrm>
              <a:prstGeom prst="moon">
                <a:avLst>
                  <a:gd name="adj" fmla="val 47066"/>
                </a:avLst>
              </a:prstGeom>
              <a:gradFill flip="none" rotWithShape="1">
                <a:gsLst>
                  <a:gs pos="23000">
                    <a:schemeClr val="bg1"/>
                  </a:gs>
                  <a:gs pos="50000">
                    <a:schemeClr val="bg1">
                      <a:lumMod val="85000"/>
                    </a:schemeClr>
                  </a:gs>
                  <a:gs pos="77000">
                    <a:schemeClr val="bg1"/>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892548" y="510406"/>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152635" y="50223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295400" y="6851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838200" y="6851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680195" y="5327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1045955" y="320040"/>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1442195" y="5327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1295400" y="3803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838200" y="3803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594360" y="365760"/>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1478280" y="31935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1044948" y="662806"/>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990600" y="892865"/>
                <a:ext cx="177066" cy="97735"/>
                <a:chOff x="2798524" y="1163204"/>
                <a:chExt cx="459264" cy="278850"/>
              </a:xfrm>
            </p:grpSpPr>
            <p:sp>
              <p:nvSpPr>
                <p:cNvPr id="29" name="Oval 28"/>
                <p:cNvSpPr/>
                <p:nvPr/>
              </p:nvSpPr>
              <p:spPr>
                <a:xfrm>
                  <a:off x="2798524" y="1163204"/>
                  <a:ext cx="459264" cy="278850"/>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926080" y="1208558"/>
                  <a:ext cx="208757" cy="1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1194534" y="892865"/>
                <a:ext cx="177066" cy="97735"/>
                <a:chOff x="2798524" y="1163204"/>
                <a:chExt cx="459264" cy="278850"/>
              </a:xfrm>
            </p:grpSpPr>
            <p:sp>
              <p:nvSpPr>
                <p:cNvPr id="33" name="Oval 32"/>
                <p:cNvSpPr/>
                <p:nvPr/>
              </p:nvSpPr>
              <p:spPr>
                <a:xfrm>
                  <a:off x="2798524" y="1163204"/>
                  <a:ext cx="459264" cy="278850"/>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26080" y="1208558"/>
                  <a:ext cx="208757" cy="1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Heart 34"/>
              <p:cNvSpPr/>
              <p:nvPr/>
            </p:nvSpPr>
            <p:spPr>
              <a:xfrm>
                <a:off x="1082673" y="1078567"/>
                <a:ext cx="199751" cy="71095"/>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169275">
                <a:off x="1377067" y="1384686"/>
                <a:ext cx="164175" cy="405422"/>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7783817">
                <a:off x="1013361" y="1413162"/>
                <a:ext cx="152484" cy="417593"/>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801010">
                <a:off x="837511" y="1227144"/>
                <a:ext cx="157741" cy="311620"/>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0801010">
                <a:off x="1444652" y="1280485"/>
                <a:ext cx="143402" cy="193492"/>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p:cNvSpPr txBox="1"/>
          <p:nvPr/>
        </p:nvSpPr>
        <p:spPr>
          <a:xfrm>
            <a:off x="4572000" y="5486400"/>
            <a:ext cx="2286000" cy="954107"/>
          </a:xfrm>
          <a:prstGeom prst="rect">
            <a:avLst/>
          </a:prstGeom>
          <a:noFill/>
        </p:spPr>
        <p:txBody>
          <a:bodyPr wrap="square" rtlCol="0">
            <a:spAutoFit/>
          </a:bodyPr>
          <a:lstStyle/>
          <a:p>
            <a:pPr algn="ctr"/>
            <a:r>
              <a:rPr lang="en-US" sz="2800" b="1" dirty="0"/>
              <a:t>Time, times &amp; half a time</a:t>
            </a:r>
          </a:p>
        </p:txBody>
      </p:sp>
      <p:sp>
        <p:nvSpPr>
          <p:cNvPr id="53" name="TextBox 52"/>
          <p:cNvSpPr txBox="1"/>
          <p:nvPr/>
        </p:nvSpPr>
        <p:spPr>
          <a:xfrm>
            <a:off x="0" y="-4182"/>
            <a:ext cx="2590800" cy="461665"/>
          </a:xfrm>
          <a:prstGeom prst="rect">
            <a:avLst/>
          </a:prstGeom>
          <a:solidFill>
            <a:schemeClr val="bg1">
              <a:lumMod val="75000"/>
            </a:schemeClr>
          </a:solidFill>
        </p:spPr>
        <p:txBody>
          <a:bodyPr wrap="square" rtlCol="0">
            <a:spAutoFit/>
          </a:bodyPr>
          <a:lstStyle/>
          <a:p>
            <a:r>
              <a:rPr lang="en-US" sz="2400" b="1" dirty="0"/>
              <a:t>Revelation 12:7-14</a:t>
            </a:r>
          </a:p>
        </p:txBody>
      </p:sp>
      <p:sp>
        <p:nvSpPr>
          <p:cNvPr id="54" name="TextBox 53"/>
          <p:cNvSpPr txBox="1"/>
          <p:nvPr/>
        </p:nvSpPr>
        <p:spPr>
          <a:xfrm>
            <a:off x="963058" y="401181"/>
            <a:ext cx="2572647" cy="1072099"/>
          </a:xfrm>
          <a:prstGeom prst="rect">
            <a:avLst/>
          </a:prstGeom>
          <a:noFill/>
        </p:spPr>
        <p:txBody>
          <a:bodyPr wrap="square" rtlCol="0">
            <a:spAutoFit/>
          </a:bodyPr>
          <a:lstStyle/>
          <a:p>
            <a:pPr algn="ctr"/>
            <a:r>
              <a:rPr lang="en-US" sz="3200" dirty="0">
                <a:ln>
                  <a:solidFill>
                    <a:schemeClr val="tx1"/>
                  </a:solidFill>
                </a:ln>
                <a:solidFill>
                  <a:schemeClr val="bg1"/>
                </a:solidFill>
                <a:latin typeface="Arial Black" panose="020B0A04020102020204" pitchFamily="34" charset="0"/>
              </a:rPr>
              <a:t>Michael &amp; his Angels</a:t>
            </a:r>
          </a:p>
        </p:txBody>
      </p:sp>
      <p:grpSp>
        <p:nvGrpSpPr>
          <p:cNvPr id="58" name="Group 57"/>
          <p:cNvGrpSpPr/>
          <p:nvPr/>
        </p:nvGrpSpPr>
        <p:grpSpPr>
          <a:xfrm>
            <a:off x="3370182" y="242376"/>
            <a:ext cx="2741104" cy="1286259"/>
            <a:chOff x="6494382" y="699576"/>
            <a:chExt cx="2741104" cy="1286259"/>
          </a:xfrm>
        </p:grpSpPr>
        <p:sp>
          <p:nvSpPr>
            <p:cNvPr id="55" name="TextBox 54"/>
            <p:cNvSpPr txBox="1"/>
            <p:nvPr/>
          </p:nvSpPr>
          <p:spPr>
            <a:xfrm rot="905659">
              <a:off x="6494382" y="699576"/>
              <a:ext cx="2741104" cy="830997"/>
            </a:xfrm>
            <a:prstGeom prst="rect">
              <a:avLst/>
            </a:prstGeom>
            <a:noFill/>
          </p:spPr>
          <p:txBody>
            <a:bodyPr wrap="square" rtlCol="0">
              <a:spAutoFit/>
            </a:bodyPr>
            <a:lstStyle/>
            <a:p>
              <a:r>
                <a:rPr lang="en-US" sz="4800" dirty="0">
                  <a:ln>
                    <a:solidFill>
                      <a:schemeClr val="tx1"/>
                    </a:solidFill>
                  </a:ln>
                  <a:solidFill>
                    <a:srgbClr val="FF0000"/>
                  </a:solidFill>
                  <a:latin typeface="Algerian" panose="04020705040A02060702" pitchFamily="82" charset="0"/>
                </a:rPr>
                <a:t>DRAGON</a:t>
              </a:r>
            </a:p>
          </p:txBody>
        </p:sp>
        <p:sp>
          <p:nvSpPr>
            <p:cNvPr id="56" name="TextBox 55"/>
            <p:cNvSpPr txBox="1"/>
            <p:nvPr/>
          </p:nvSpPr>
          <p:spPr>
            <a:xfrm rot="905659">
              <a:off x="6846691" y="1401060"/>
              <a:ext cx="2059432" cy="584775"/>
            </a:xfrm>
            <a:prstGeom prst="rect">
              <a:avLst/>
            </a:prstGeom>
            <a:noFill/>
          </p:spPr>
          <p:txBody>
            <a:bodyPr wrap="square" rtlCol="0">
              <a:spAutoFit/>
            </a:bodyPr>
            <a:lstStyle/>
            <a:p>
              <a:pPr algn="ctr"/>
              <a:r>
                <a:rPr lang="en-US" sz="3200" dirty="0">
                  <a:ln>
                    <a:solidFill>
                      <a:schemeClr val="tx1"/>
                    </a:solidFill>
                  </a:ln>
                  <a:solidFill>
                    <a:srgbClr val="FF0000"/>
                  </a:solidFill>
                  <a:latin typeface="Algerian" panose="04020705040A02060702" pitchFamily="82" charset="0"/>
                </a:rPr>
                <a:t>&amp; angels</a:t>
              </a:r>
              <a:endParaRPr lang="en-US" sz="4800" dirty="0">
                <a:ln>
                  <a:solidFill>
                    <a:schemeClr val="tx1"/>
                  </a:solidFill>
                </a:ln>
                <a:solidFill>
                  <a:srgbClr val="FF0000"/>
                </a:solidFill>
                <a:latin typeface="Algerian" panose="04020705040A02060702" pitchFamily="82" charset="0"/>
              </a:endParaRPr>
            </a:p>
          </p:txBody>
        </p:sp>
      </p:grpSp>
      <p:sp>
        <p:nvSpPr>
          <p:cNvPr id="57" name="Rectangle 56"/>
          <p:cNvSpPr/>
          <p:nvPr/>
        </p:nvSpPr>
        <p:spPr>
          <a:xfrm>
            <a:off x="4572000" y="2527312"/>
            <a:ext cx="4572000" cy="1938992"/>
          </a:xfrm>
          <a:prstGeom prst="rect">
            <a:avLst/>
          </a:prstGeom>
          <a:solidFill>
            <a:schemeClr val="bg1"/>
          </a:solidFill>
        </p:spPr>
        <p:txBody>
          <a:bodyPr wrap="square">
            <a:spAutoFit/>
          </a:bodyPr>
          <a:lstStyle/>
          <a:p>
            <a:r>
              <a:rPr lang="en-US" sz="2000" dirty="0"/>
              <a:t>“Now the salvation, and the power, and the kingdom of our God and the authority of His Christ have come, for the accuser of our brethren has been thrown down, he who accuses them before our God day and night.</a:t>
            </a:r>
          </a:p>
        </p:txBody>
      </p:sp>
      <p:sp>
        <p:nvSpPr>
          <p:cNvPr id="59" name="Rectangle 58"/>
          <p:cNvSpPr/>
          <p:nvPr/>
        </p:nvSpPr>
        <p:spPr>
          <a:xfrm>
            <a:off x="4572001" y="2828991"/>
            <a:ext cx="4572000" cy="1631216"/>
          </a:xfrm>
          <a:prstGeom prst="rect">
            <a:avLst/>
          </a:prstGeom>
          <a:solidFill>
            <a:schemeClr val="bg1"/>
          </a:solidFill>
        </p:spPr>
        <p:txBody>
          <a:bodyPr wrap="square">
            <a:spAutoFit/>
          </a:bodyPr>
          <a:lstStyle/>
          <a:p>
            <a:r>
              <a:rPr lang="en-US" sz="2000" dirty="0"/>
              <a:t>“And they overcame him because of the blood of the Lamb and because of the word of their testimony, and they did not love their life even when faced with death.”</a:t>
            </a:r>
          </a:p>
        </p:txBody>
      </p:sp>
    </p:spTree>
    <p:extLst>
      <p:ext uri="{BB962C8B-B14F-4D97-AF65-F5344CB8AC3E}">
        <p14:creationId xmlns:p14="http://schemas.microsoft.com/office/powerpoint/2010/main" val="1989986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42" presetClass="path" presetSubtype="0" fill="hold" nodeType="clickEffect">
                                  <p:stCondLst>
                                    <p:cond delay="0"/>
                                  </p:stCondLst>
                                  <p:childTnLst>
                                    <p:animMotion origin="layout" path="M -2.77778E-6 3.33333E-6 L -0.12673 0.35972 " pathEditMode="relative" rAng="0" ptsTypes="AA">
                                      <p:cBhvr>
                                        <p:cTn id="12" dur="1000" fill="hold"/>
                                        <p:tgtEl>
                                          <p:spTgt spid="58"/>
                                        </p:tgtEl>
                                        <p:attrNameLst>
                                          <p:attrName>ppt_x</p:attrName>
                                          <p:attrName>ppt_y</p:attrName>
                                        </p:attrNameLst>
                                      </p:cBhvr>
                                      <p:rCtr x="-6337" y="17986"/>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subTnLst>
                                    <p:set>
                                      <p:cBhvr override="childStyle">
                                        <p:cTn dur="1" fill="hold" display="0" masterRel="nextClick" afterEffect="1"/>
                                        <p:tgtEl>
                                          <p:spTgt spid="57"/>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childTnLst>
                                  <p:subTnLst>
                                    <p:set>
                                      <p:cBhvr override="childStyle">
                                        <p:cTn dur="1" fill="hold" display="0" masterRel="nextClick" afterEffect="1"/>
                                        <p:tgtEl>
                                          <p:spTgt spid="5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8"/>
                                        </p:tgtEl>
                                        <p:attrNameLst>
                                          <p:attrName>style.visibility</p:attrName>
                                        </p:attrNameLst>
                                      </p:cBhvr>
                                      <p:to>
                                        <p:strVal val="visible"/>
                                      </p:to>
                                    </p:set>
                                  </p:childTnLst>
                                </p:cTn>
                              </p:par>
                            </p:childTnLst>
                          </p:cTn>
                        </p:par>
                        <p:par>
                          <p:cTn id="29" fill="hold">
                            <p:stCondLst>
                              <p:cond delay="0"/>
                            </p:stCondLst>
                            <p:childTnLst>
                              <p:par>
                                <p:cTn id="30" presetID="63" presetClass="path" presetSubtype="0" accel="50000" decel="50000" fill="hold" nodeType="afterEffect">
                                  <p:stCondLst>
                                    <p:cond delay="0"/>
                                  </p:stCondLst>
                                  <p:childTnLst>
                                    <p:animMotion origin="layout" path="M 5.55556E-7 1.11022E-16 L 0.69618 0.2 " pathEditMode="relative" rAng="0" ptsTypes="AA">
                                      <p:cBhvr>
                                        <p:cTn id="31" dur="2000" fill="hold"/>
                                        <p:tgtEl>
                                          <p:spTgt spid="3"/>
                                        </p:tgtEl>
                                        <p:attrNameLst>
                                          <p:attrName>ppt_x</p:attrName>
                                          <p:attrName>ppt_y</p:attrName>
                                        </p:attrNameLst>
                                      </p:cBhvr>
                                      <p:rCtr x="34809" y="10000"/>
                                    </p:animMotion>
                                  </p:childTnLst>
                                </p:cTn>
                              </p:par>
                            </p:childTnLst>
                          </p:cTn>
                        </p:par>
                        <p:par>
                          <p:cTn id="32" fill="hold">
                            <p:stCondLst>
                              <p:cond delay="2000"/>
                            </p:stCondLst>
                            <p:childTnLst>
                              <p:par>
                                <p:cTn id="33" presetID="1" presetClass="entr" presetSubtype="0" fill="hold" grpId="0" nodeType="afterEffect">
                                  <p:stCondLst>
                                    <p:cond delay="0"/>
                                  </p:stCondLst>
                                  <p:childTnLst>
                                    <p:set>
                                      <p:cBhvr>
                                        <p:cTn id="3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animBg="1"/>
      <p:bldP spid="51" grpId="0"/>
      <p:bldP spid="54" grpId="0"/>
      <p:bldP spid="57" grpId="0" animBg="1"/>
      <p:bldP spid="5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3">
            <a:lumMod val="75000"/>
          </a:schemeClr>
        </a:solidFill>
        <a:effectLst/>
      </p:bgPr>
    </p:bg>
    <p:spTree>
      <p:nvGrpSpPr>
        <p:cNvPr id="1" name=""/>
        <p:cNvGrpSpPr/>
        <p:nvPr/>
      </p:nvGrpSpPr>
      <p:grpSpPr>
        <a:xfrm>
          <a:off x="0" y="0"/>
          <a:ext cx="0" cy="0"/>
          <a:chOff x="0" y="0"/>
          <a:chExt cx="0" cy="0"/>
        </a:xfrm>
      </p:grpSpPr>
      <p:sp>
        <p:nvSpPr>
          <p:cNvPr id="62" name="Rectangle 61"/>
          <p:cNvSpPr/>
          <p:nvPr/>
        </p:nvSpPr>
        <p:spPr>
          <a:xfrm>
            <a:off x="0" y="0"/>
            <a:ext cx="9144000" cy="2510619"/>
          </a:xfrm>
          <a:prstGeom prst="rect">
            <a:avLst/>
          </a:prstGeom>
          <a:gradFill flip="none" rotWithShape="1">
            <a:gsLst>
              <a:gs pos="0">
                <a:srgbClr val="5E9EFF"/>
              </a:gs>
              <a:gs pos="39999">
                <a:srgbClr val="85C2FF"/>
              </a:gs>
              <a:gs pos="70000">
                <a:srgbClr val="C4D6EB"/>
              </a:gs>
              <a:gs pos="100000">
                <a:srgbClr val="FFEBFA"/>
              </a:gs>
            </a:gsLst>
            <a:lin ang="162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4572000" y="3657600"/>
            <a:ext cx="4572000" cy="3200400"/>
          </a:xfrm>
          <a:prstGeom prst="rect">
            <a:avLst/>
          </a:prstGeom>
          <a:gradFill flip="none" rotWithShape="1">
            <a:gsLst>
              <a:gs pos="14000">
                <a:schemeClr val="bg2">
                  <a:lumMod val="90000"/>
                </a:schemeClr>
              </a:gs>
              <a:gs pos="24000">
                <a:schemeClr val="bg1">
                  <a:lumMod val="75000"/>
                </a:schemeClr>
              </a:gs>
              <a:gs pos="39000">
                <a:srgbClr val="C2BEAB"/>
              </a:gs>
              <a:gs pos="73625">
                <a:schemeClr val="bg2">
                  <a:lumMod val="90000"/>
                </a:schemeClr>
              </a:gs>
              <a:gs pos="52000">
                <a:schemeClr val="bg1">
                  <a:lumMod val="85000"/>
                </a:schemeClr>
              </a:gs>
              <a:gs pos="88000">
                <a:schemeClr val="bg2">
                  <a:lumMod val="75000"/>
                </a:schemeClr>
              </a:gs>
            </a:gsLst>
            <a:path path="shape">
              <a:fillToRect l="50000" t="50000" r="50000" b="50000"/>
            </a:path>
            <a:tileRect/>
          </a:gradFill>
        </p:spPr>
        <p:txBody>
          <a:bodyPr wrap="square" rtlCol="0" anchor="ctr" anchorCtr="0">
            <a:spAutoFit/>
          </a:bodyPr>
          <a:lstStyle/>
          <a:p>
            <a:r>
              <a:rPr lang="en-US" sz="3200" b="1" dirty="0">
                <a:ln>
                  <a:solidFill>
                    <a:schemeClr val="bg2">
                      <a:lumMod val="25000"/>
                    </a:schemeClr>
                  </a:solidFill>
                </a:ln>
                <a:solidFill>
                  <a:schemeClr val="bg2">
                    <a:lumMod val="90000"/>
                  </a:schemeClr>
                </a:solidFill>
                <a:effectLst>
                  <a:outerShdw blurRad="38100" dist="38100" dir="2700000" algn="tl">
                    <a:srgbClr val="000000">
                      <a:alpha val="43137"/>
                    </a:srgbClr>
                  </a:outerShdw>
                </a:effectLst>
              </a:rPr>
              <a:t>Wilderness</a:t>
            </a:r>
          </a:p>
        </p:txBody>
      </p:sp>
      <p:sp>
        <p:nvSpPr>
          <p:cNvPr id="5" name="Rectangle 1"/>
          <p:cNvSpPr>
            <a:spLocks noChangeArrowheads="1"/>
          </p:cNvSpPr>
          <p:nvPr/>
        </p:nvSpPr>
        <p:spPr bwMode="auto">
          <a:xfrm>
            <a:off x="3236913" y="1527175"/>
            <a:ext cx="9144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79331" rIns="0" bIns="88872"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cxnSp>
        <p:nvCxnSpPr>
          <p:cNvPr id="11" name="Straight Connector 10"/>
          <p:cNvCxnSpPr/>
          <p:nvPr/>
        </p:nvCxnSpPr>
        <p:spPr>
          <a:xfrm flipH="1">
            <a:off x="0" y="2510619"/>
            <a:ext cx="9144000" cy="1"/>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sp>
        <p:nvSpPr>
          <p:cNvPr id="48" name="Freeform 47"/>
          <p:cNvSpPr/>
          <p:nvPr/>
        </p:nvSpPr>
        <p:spPr>
          <a:xfrm>
            <a:off x="4953000" y="5562600"/>
            <a:ext cx="3215640" cy="584775"/>
          </a:xfrm>
          <a:custGeom>
            <a:avLst/>
            <a:gdLst>
              <a:gd name="connsiteX0" fmla="*/ 0 w 3215640"/>
              <a:gd name="connsiteY0" fmla="*/ 575738 h 575738"/>
              <a:gd name="connsiteX1" fmla="*/ 1203960 w 3215640"/>
              <a:gd name="connsiteY1" fmla="*/ 11858 h 575738"/>
              <a:gd name="connsiteX2" fmla="*/ 2087880 w 3215640"/>
              <a:gd name="connsiteY2" fmla="*/ 209978 h 575738"/>
              <a:gd name="connsiteX3" fmla="*/ 2377440 w 3215640"/>
              <a:gd name="connsiteY3" fmla="*/ 423338 h 575738"/>
              <a:gd name="connsiteX4" fmla="*/ 3048000 w 3215640"/>
              <a:gd name="connsiteY4" fmla="*/ 347138 h 575738"/>
              <a:gd name="connsiteX5" fmla="*/ 3215640 w 3215640"/>
              <a:gd name="connsiteY5" fmla="*/ 133778 h 575738"/>
              <a:gd name="connsiteX6" fmla="*/ 3215640 w 3215640"/>
              <a:gd name="connsiteY6" fmla="*/ 133778 h 57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640" h="575738">
                <a:moveTo>
                  <a:pt x="0" y="575738"/>
                </a:moveTo>
                <a:cubicBezTo>
                  <a:pt x="427990" y="324278"/>
                  <a:pt x="855980" y="72818"/>
                  <a:pt x="1203960" y="11858"/>
                </a:cubicBezTo>
                <a:cubicBezTo>
                  <a:pt x="1551940" y="-49102"/>
                  <a:pt x="1892300" y="141398"/>
                  <a:pt x="2087880" y="209978"/>
                </a:cubicBezTo>
                <a:cubicBezTo>
                  <a:pt x="2283460" y="278558"/>
                  <a:pt x="2217420" y="400478"/>
                  <a:pt x="2377440" y="423338"/>
                </a:cubicBezTo>
                <a:cubicBezTo>
                  <a:pt x="2537460" y="446198"/>
                  <a:pt x="2908300" y="395398"/>
                  <a:pt x="3048000" y="347138"/>
                </a:cubicBezTo>
                <a:cubicBezTo>
                  <a:pt x="3187700" y="298878"/>
                  <a:pt x="3215640" y="133778"/>
                  <a:pt x="3215640" y="133778"/>
                </a:cubicBezTo>
                <a:lnTo>
                  <a:pt x="3215640" y="133778"/>
                </a:lnTo>
              </a:path>
            </a:pathLst>
          </a:custGeom>
          <a:gradFill flip="none" rotWithShape="1">
            <a:gsLst>
              <a:gs pos="14000">
                <a:schemeClr val="bg2">
                  <a:lumMod val="90000"/>
                </a:schemeClr>
              </a:gs>
              <a:gs pos="24000">
                <a:schemeClr val="bg1">
                  <a:lumMod val="75000"/>
                </a:schemeClr>
              </a:gs>
              <a:gs pos="39000">
                <a:srgbClr val="C2BEAB"/>
              </a:gs>
              <a:gs pos="73625">
                <a:schemeClr val="bg2">
                  <a:lumMod val="90000"/>
                </a:schemeClr>
              </a:gs>
              <a:gs pos="52000">
                <a:schemeClr val="bg1">
                  <a:lumMod val="85000"/>
                </a:schemeClr>
              </a:gs>
              <a:gs pos="88000">
                <a:schemeClr val="bg2">
                  <a:lumMod val="75000"/>
                </a:schemeClr>
              </a:gs>
            </a:gsLst>
            <a:path path="shape">
              <a:fillToRect l="50000" t="50000" r="50000" b="50000"/>
            </a:path>
            <a:tileRect/>
          </a:gradFill>
        </p:spPr>
        <p:txBody>
          <a:bodyPr wrap="square" rtlCol="0" anchor="ctr" anchorCtr="0">
            <a:spAutoFit/>
          </a:bodyPr>
          <a:lstStyle/>
          <a:p>
            <a:endParaRPr lang="en-US" sz="3200" b="1">
              <a:ln>
                <a:solidFill>
                  <a:schemeClr val="bg2">
                    <a:lumMod val="25000"/>
                  </a:schemeClr>
                </a:solidFill>
              </a:ln>
              <a:solidFill>
                <a:schemeClr val="bg2">
                  <a:lumMod val="90000"/>
                </a:schemeClr>
              </a:solidFill>
              <a:effectLst>
                <a:outerShdw blurRad="38100" dist="38100" dir="2700000" algn="tl">
                  <a:srgbClr val="000000">
                    <a:alpha val="43137"/>
                  </a:srgbClr>
                </a:outerShdw>
              </a:effectLst>
            </a:endParaRPr>
          </a:p>
        </p:txBody>
      </p:sp>
      <p:sp>
        <p:nvSpPr>
          <p:cNvPr id="50" name="Freeform 49"/>
          <p:cNvSpPr/>
          <p:nvPr/>
        </p:nvSpPr>
        <p:spPr>
          <a:xfrm rot="11156238">
            <a:off x="5508020" y="4508145"/>
            <a:ext cx="3215640" cy="584775"/>
          </a:xfrm>
          <a:custGeom>
            <a:avLst/>
            <a:gdLst>
              <a:gd name="connsiteX0" fmla="*/ 0 w 3215640"/>
              <a:gd name="connsiteY0" fmla="*/ 575738 h 575738"/>
              <a:gd name="connsiteX1" fmla="*/ 1203960 w 3215640"/>
              <a:gd name="connsiteY1" fmla="*/ 11858 h 575738"/>
              <a:gd name="connsiteX2" fmla="*/ 2087880 w 3215640"/>
              <a:gd name="connsiteY2" fmla="*/ 209978 h 575738"/>
              <a:gd name="connsiteX3" fmla="*/ 2377440 w 3215640"/>
              <a:gd name="connsiteY3" fmla="*/ 423338 h 575738"/>
              <a:gd name="connsiteX4" fmla="*/ 3048000 w 3215640"/>
              <a:gd name="connsiteY4" fmla="*/ 347138 h 575738"/>
              <a:gd name="connsiteX5" fmla="*/ 3215640 w 3215640"/>
              <a:gd name="connsiteY5" fmla="*/ 133778 h 575738"/>
              <a:gd name="connsiteX6" fmla="*/ 3215640 w 3215640"/>
              <a:gd name="connsiteY6" fmla="*/ 133778 h 575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5640" h="575738">
                <a:moveTo>
                  <a:pt x="0" y="575738"/>
                </a:moveTo>
                <a:cubicBezTo>
                  <a:pt x="427990" y="324278"/>
                  <a:pt x="855980" y="72818"/>
                  <a:pt x="1203960" y="11858"/>
                </a:cubicBezTo>
                <a:cubicBezTo>
                  <a:pt x="1551940" y="-49102"/>
                  <a:pt x="1892300" y="141398"/>
                  <a:pt x="2087880" y="209978"/>
                </a:cubicBezTo>
                <a:cubicBezTo>
                  <a:pt x="2283460" y="278558"/>
                  <a:pt x="2217420" y="400478"/>
                  <a:pt x="2377440" y="423338"/>
                </a:cubicBezTo>
                <a:cubicBezTo>
                  <a:pt x="2537460" y="446198"/>
                  <a:pt x="2908300" y="395398"/>
                  <a:pt x="3048000" y="347138"/>
                </a:cubicBezTo>
                <a:cubicBezTo>
                  <a:pt x="3187700" y="298878"/>
                  <a:pt x="3215640" y="133778"/>
                  <a:pt x="3215640" y="133778"/>
                </a:cubicBezTo>
                <a:lnTo>
                  <a:pt x="3215640" y="133778"/>
                </a:lnTo>
              </a:path>
            </a:pathLst>
          </a:custGeom>
          <a:gradFill flip="none" rotWithShape="1">
            <a:gsLst>
              <a:gs pos="14000">
                <a:schemeClr val="bg2">
                  <a:lumMod val="90000"/>
                </a:schemeClr>
              </a:gs>
              <a:gs pos="24000">
                <a:schemeClr val="bg1">
                  <a:lumMod val="75000"/>
                </a:schemeClr>
              </a:gs>
              <a:gs pos="39000">
                <a:srgbClr val="C2BEAB"/>
              </a:gs>
              <a:gs pos="73625">
                <a:schemeClr val="bg2">
                  <a:lumMod val="90000"/>
                </a:schemeClr>
              </a:gs>
              <a:gs pos="52000">
                <a:schemeClr val="bg1">
                  <a:lumMod val="85000"/>
                </a:schemeClr>
              </a:gs>
              <a:gs pos="88000">
                <a:schemeClr val="bg2">
                  <a:lumMod val="75000"/>
                </a:schemeClr>
              </a:gs>
            </a:gsLst>
            <a:path path="shape">
              <a:fillToRect l="50000" t="50000" r="50000" b="50000"/>
            </a:path>
            <a:tileRect/>
          </a:gradFill>
        </p:spPr>
        <p:txBody>
          <a:bodyPr wrap="square" rtlCol="0" anchor="ctr" anchorCtr="0">
            <a:spAutoFit/>
          </a:bodyPr>
          <a:lstStyle/>
          <a:p>
            <a:endParaRPr lang="en-US" sz="3200" b="1">
              <a:ln>
                <a:solidFill>
                  <a:schemeClr val="bg2">
                    <a:lumMod val="25000"/>
                  </a:schemeClr>
                </a:solidFill>
              </a:ln>
              <a:solidFill>
                <a:schemeClr val="bg2">
                  <a:lumMod val="90000"/>
                </a:schemeClr>
              </a:solidFill>
              <a:effectLst>
                <a:outerShdw blurRad="38100" dist="38100" dir="2700000" algn="tl">
                  <a:srgbClr val="000000">
                    <a:alpha val="43137"/>
                  </a:srgbClr>
                </a:outerShdw>
              </a:effectLst>
            </a:endParaRPr>
          </a:p>
        </p:txBody>
      </p:sp>
      <p:grpSp>
        <p:nvGrpSpPr>
          <p:cNvPr id="2" name="Group 1"/>
          <p:cNvGrpSpPr/>
          <p:nvPr/>
        </p:nvGrpSpPr>
        <p:grpSpPr>
          <a:xfrm>
            <a:off x="-685800" y="2668179"/>
            <a:ext cx="3729777" cy="2894421"/>
            <a:chOff x="-685800" y="2668179"/>
            <a:chExt cx="3729777" cy="2894421"/>
          </a:xfrm>
        </p:grpSpPr>
        <p:sp>
          <p:nvSpPr>
            <p:cNvPr id="60" name="Freeform 59"/>
            <p:cNvSpPr/>
            <p:nvPr/>
          </p:nvSpPr>
          <p:spPr>
            <a:xfrm flipH="1">
              <a:off x="-685800" y="3319201"/>
              <a:ext cx="1653795" cy="719399"/>
            </a:xfrm>
            <a:custGeom>
              <a:avLst/>
              <a:gdLst>
                <a:gd name="connsiteX0" fmla="*/ 0 w 1610925"/>
                <a:gd name="connsiteY0" fmla="*/ 530942 h 719399"/>
                <a:gd name="connsiteX1" fmla="*/ 0 w 1610925"/>
                <a:gd name="connsiteY1" fmla="*/ 530942 h 719399"/>
                <a:gd name="connsiteX2" fmla="*/ 73742 w 1610925"/>
                <a:gd name="connsiteY2" fmla="*/ 412955 h 719399"/>
                <a:gd name="connsiteX3" fmla="*/ 117987 w 1610925"/>
                <a:gd name="connsiteY3" fmla="*/ 368710 h 719399"/>
                <a:gd name="connsiteX4" fmla="*/ 132736 w 1610925"/>
                <a:gd name="connsiteY4" fmla="*/ 324465 h 719399"/>
                <a:gd name="connsiteX5" fmla="*/ 206478 w 1610925"/>
                <a:gd name="connsiteY5" fmla="*/ 235974 h 719399"/>
                <a:gd name="connsiteX6" fmla="*/ 250723 w 1610925"/>
                <a:gd name="connsiteY6" fmla="*/ 147484 h 719399"/>
                <a:gd name="connsiteX7" fmla="*/ 294968 w 1610925"/>
                <a:gd name="connsiteY7" fmla="*/ 103239 h 719399"/>
                <a:gd name="connsiteX8" fmla="*/ 368710 w 1610925"/>
                <a:gd name="connsiteY8" fmla="*/ 14749 h 719399"/>
                <a:gd name="connsiteX9" fmla="*/ 412955 w 1610925"/>
                <a:gd name="connsiteY9" fmla="*/ 0 h 719399"/>
                <a:gd name="connsiteX10" fmla="*/ 560439 w 1610925"/>
                <a:gd name="connsiteY10" fmla="*/ 14749 h 719399"/>
                <a:gd name="connsiteX11" fmla="*/ 648929 w 1610925"/>
                <a:gd name="connsiteY11" fmla="*/ 44245 h 719399"/>
                <a:gd name="connsiteX12" fmla="*/ 678426 w 1610925"/>
                <a:gd name="connsiteY12" fmla="*/ 88490 h 719399"/>
                <a:gd name="connsiteX13" fmla="*/ 722671 w 1610925"/>
                <a:gd name="connsiteY13" fmla="*/ 103239 h 719399"/>
                <a:gd name="connsiteX14" fmla="*/ 973394 w 1610925"/>
                <a:gd name="connsiteY14" fmla="*/ 117987 h 719399"/>
                <a:gd name="connsiteX15" fmla="*/ 1032387 w 1610925"/>
                <a:gd name="connsiteY15" fmla="*/ 147484 h 719399"/>
                <a:gd name="connsiteX16" fmla="*/ 1342104 w 1610925"/>
                <a:gd name="connsiteY16" fmla="*/ 147484 h 719399"/>
                <a:gd name="connsiteX17" fmla="*/ 1445342 w 1610925"/>
                <a:gd name="connsiteY17" fmla="*/ 117987 h 719399"/>
                <a:gd name="connsiteX18" fmla="*/ 1533833 w 1610925"/>
                <a:gd name="connsiteY18" fmla="*/ 73742 h 719399"/>
                <a:gd name="connsiteX19" fmla="*/ 1607574 w 1610925"/>
                <a:gd name="connsiteY19" fmla="*/ 103239 h 719399"/>
                <a:gd name="connsiteX20" fmla="*/ 1592826 w 1610925"/>
                <a:gd name="connsiteY20" fmla="*/ 162232 h 719399"/>
                <a:gd name="connsiteX21" fmla="*/ 1563329 w 1610925"/>
                <a:gd name="connsiteY21" fmla="*/ 250723 h 719399"/>
                <a:gd name="connsiteX22" fmla="*/ 1489587 w 1610925"/>
                <a:gd name="connsiteY22" fmla="*/ 339213 h 719399"/>
                <a:gd name="connsiteX23" fmla="*/ 1445342 w 1610925"/>
                <a:gd name="connsiteY23" fmla="*/ 383458 h 719399"/>
                <a:gd name="connsiteX24" fmla="*/ 1386349 w 1610925"/>
                <a:gd name="connsiteY24" fmla="*/ 442452 h 719399"/>
                <a:gd name="connsiteX25" fmla="*/ 1356852 w 1610925"/>
                <a:gd name="connsiteY25" fmla="*/ 486697 h 719399"/>
                <a:gd name="connsiteX26" fmla="*/ 1268362 w 1610925"/>
                <a:gd name="connsiteY26" fmla="*/ 545690 h 719399"/>
                <a:gd name="connsiteX27" fmla="*/ 1135626 w 1610925"/>
                <a:gd name="connsiteY27" fmla="*/ 619432 h 719399"/>
                <a:gd name="connsiteX28" fmla="*/ 1002891 w 1610925"/>
                <a:gd name="connsiteY28" fmla="*/ 678426 h 719399"/>
                <a:gd name="connsiteX29" fmla="*/ 958645 w 1610925"/>
                <a:gd name="connsiteY29" fmla="*/ 693174 h 719399"/>
                <a:gd name="connsiteX30" fmla="*/ 914400 w 1610925"/>
                <a:gd name="connsiteY30" fmla="*/ 707923 h 719399"/>
                <a:gd name="connsiteX31" fmla="*/ 707923 w 1610925"/>
                <a:gd name="connsiteY31" fmla="*/ 693174 h 719399"/>
                <a:gd name="connsiteX32" fmla="*/ 619433 w 1610925"/>
                <a:gd name="connsiteY32" fmla="*/ 678426 h 719399"/>
                <a:gd name="connsiteX33" fmla="*/ 427704 w 1610925"/>
                <a:gd name="connsiteY33" fmla="*/ 693174 h 719399"/>
                <a:gd name="connsiteX34" fmla="*/ 265471 w 1610925"/>
                <a:gd name="connsiteY34" fmla="*/ 693174 h 719399"/>
                <a:gd name="connsiteX35" fmla="*/ 250723 w 1610925"/>
                <a:gd name="connsiteY35" fmla="*/ 471949 h 719399"/>
                <a:gd name="connsiteX36" fmla="*/ 221226 w 1610925"/>
                <a:gd name="connsiteY36" fmla="*/ 383458 h 719399"/>
                <a:gd name="connsiteX37" fmla="*/ 176981 w 1610925"/>
                <a:gd name="connsiteY37" fmla="*/ 353961 h 719399"/>
                <a:gd name="connsiteX38" fmla="*/ 147484 w 1610925"/>
                <a:gd name="connsiteY38" fmla="*/ 294968 h 719399"/>
                <a:gd name="connsiteX39" fmla="*/ 147484 w 1610925"/>
                <a:gd name="connsiteY39" fmla="*/ 294968 h 719399"/>
                <a:gd name="connsiteX40" fmla="*/ 162233 w 1610925"/>
                <a:gd name="connsiteY40" fmla="*/ 324465 h 71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10925" h="719399">
                  <a:moveTo>
                    <a:pt x="0" y="530942"/>
                  </a:moveTo>
                  <a:lnTo>
                    <a:pt x="0" y="530942"/>
                  </a:lnTo>
                  <a:cubicBezTo>
                    <a:pt x="24581" y="491613"/>
                    <a:pt x="46463" y="450463"/>
                    <a:pt x="73742" y="412955"/>
                  </a:cubicBezTo>
                  <a:cubicBezTo>
                    <a:pt x="86010" y="396087"/>
                    <a:pt x="106417" y="386064"/>
                    <a:pt x="117987" y="368710"/>
                  </a:cubicBezTo>
                  <a:cubicBezTo>
                    <a:pt x="126611" y="355775"/>
                    <a:pt x="125783" y="338370"/>
                    <a:pt x="132736" y="324465"/>
                  </a:cubicBezTo>
                  <a:cubicBezTo>
                    <a:pt x="153270" y="283397"/>
                    <a:pt x="173859" y="268593"/>
                    <a:pt x="206478" y="235974"/>
                  </a:cubicBezTo>
                  <a:cubicBezTo>
                    <a:pt x="221259" y="191629"/>
                    <a:pt x="218955" y="185605"/>
                    <a:pt x="250723" y="147484"/>
                  </a:cubicBezTo>
                  <a:cubicBezTo>
                    <a:pt x="264076" y="131461"/>
                    <a:pt x="281615" y="119262"/>
                    <a:pt x="294968" y="103239"/>
                  </a:cubicBezTo>
                  <a:cubicBezTo>
                    <a:pt x="328976" y="62429"/>
                    <a:pt x="320237" y="47065"/>
                    <a:pt x="368710" y="14749"/>
                  </a:cubicBezTo>
                  <a:cubicBezTo>
                    <a:pt x="381645" y="6125"/>
                    <a:pt x="398207" y="4916"/>
                    <a:pt x="412955" y="0"/>
                  </a:cubicBezTo>
                  <a:cubicBezTo>
                    <a:pt x="462116" y="4916"/>
                    <a:pt x="511879" y="5644"/>
                    <a:pt x="560439" y="14749"/>
                  </a:cubicBezTo>
                  <a:cubicBezTo>
                    <a:pt x="590999" y="20479"/>
                    <a:pt x="648929" y="44245"/>
                    <a:pt x="648929" y="44245"/>
                  </a:cubicBezTo>
                  <a:cubicBezTo>
                    <a:pt x="658761" y="58993"/>
                    <a:pt x="664585" y="77417"/>
                    <a:pt x="678426" y="88490"/>
                  </a:cubicBezTo>
                  <a:cubicBezTo>
                    <a:pt x="690565" y="98202"/>
                    <a:pt x="707202" y="101692"/>
                    <a:pt x="722671" y="103239"/>
                  </a:cubicBezTo>
                  <a:cubicBezTo>
                    <a:pt x="805974" y="111569"/>
                    <a:pt x="889820" y="113071"/>
                    <a:pt x="973394" y="117987"/>
                  </a:cubicBezTo>
                  <a:cubicBezTo>
                    <a:pt x="993058" y="127819"/>
                    <a:pt x="1012179" y="138824"/>
                    <a:pt x="1032387" y="147484"/>
                  </a:cubicBezTo>
                  <a:cubicBezTo>
                    <a:pt x="1135464" y="191660"/>
                    <a:pt x="1205043" y="155098"/>
                    <a:pt x="1342104" y="147484"/>
                  </a:cubicBezTo>
                  <a:cubicBezTo>
                    <a:pt x="1361011" y="142757"/>
                    <a:pt x="1424180" y="128568"/>
                    <a:pt x="1445342" y="117987"/>
                  </a:cubicBezTo>
                  <a:cubicBezTo>
                    <a:pt x="1559692" y="60811"/>
                    <a:pt x="1422629" y="110808"/>
                    <a:pt x="1533833" y="73742"/>
                  </a:cubicBezTo>
                  <a:cubicBezTo>
                    <a:pt x="1558413" y="83574"/>
                    <a:pt x="1592889" y="81211"/>
                    <a:pt x="1607574" y="103239"/>
                  </a:cubicBezTo>
                  <a:cubicBezTo>
                    <a:pt x="1618817" y="120104"/>
                    <a:pt x="1598650" y="142817"/>
                    <a:pt x="1592826" y="162232"/>
                  </a:cubicBezTo>
                  <a:cubicBezTo>
                    <a:pt x="1583892" y="192013"/>
                    <a:pt x="1585315" y="228737"/>
                    <a:pt x="1563329" y="250723"/>
                  </a:cubicBezTo>
                  <a:cubicBezTo>
                    <a:pt x="1434067" y="379985"/>
                    <a:pt x="1592253" y="216014"/>
                    <a:pt x="1489587" y="339213"/>
                  </a:cubicBezTo>
                  <a:cubicBezTo>
                    <a:pt x="1476234" y="355236"/>
                    <a:pt x="1460090" y="368710"/>
                    <a:pt x="1445342" y="383458"/>
                  </a:cubicBezTo>
                  <a:cubicBezTo>
                    <a:pt x="1413165" y="479991"/>
                    <a:pt x="1457855" y="385247"/>
                    <a:pt x="1386349" y="442452"/>
                  </a:cubicBezTo>
                  <a:cubicBezTo>
                    <a:pt x="1372508" y="453525"/>
                    <a:pt x="1368200" y="473080"/>
                    <a:pt x="1356852" y="486697"/>
                  </a:cubicBezTo>
                  <a:cubicBezTo>
                    <a:pt x="1314361" y="537686"/>
                    <a:pt x="1322893" y="527513"/>
                    <a:pt x="1268362" y="545690"/>
                  </a:cubicBezTo>
                  <a:cubicBezTo>
                    <a:pt x="1166936" y="613307"/>
                    <a:pt x="1213503" y="593474"/>
                    <a:pt x="1135626" y="619432"/>
                  </a:cubicBezTo>
                  <a:cubicBezTo>
                    <a:pt x="1065512" y="666175"/>
                    <a:pt x="1108195" y="643325"/>
                    <a:pt x="1002891" y="678426"/>
                  </a:cubicBezTo>
                  <a:lnTo>
                    <a:pt x="958645" y="693174"/>
                  </a:lnTo>
                  <a:lnTo>
                    <a:pt x="914400" y="707923"/>
                  </a:lnTo>
                  <a:cubicBezTo>
                    <a:pt x="845574" y="703007"/>
                    <a:pt x="776582" y="700040"/>
                    <a:pt x="707923" y="693174"/>
                  </a:cubicBezTo>
                  <a:cubicBezTo>
                    <a:pt x="678168" y="690198"/>
                    <a:pt x="649337" y="678426"/>
                    <a:pt x="619433" y="678426"/>
                  </a:cubicBezTo>
                  <a:cubicBezTo>
                    <a:pt x="555335" y="678426"/>
                    <a:pt x="491614" y="688258"/>
                    <a:pt x="427704" y="693174"/>
                  </a:cubicBezTo>
                  <a:cubicBezTo>
                    <a:pt x="386826" y="706800"/>
                    <a:pt x="294436" y="744668"/>
                    <a:pt x="265471" y="693174"/>
                  </a:cubicBezTo>
                  <a:cubicBezTo>
                    <a:pt x="229238" y="628760"/>
                    <a:pt x="261175" y="545112"/>
                    <a:pt x="250723" y="471949"/>
                  </a:cubicBezTo>
                  <a:cubicBezTo>
                    <a:pt x="246326" y="441169"/>
                    <a:pt x="247096" y="400705"/>
                    <a:pt x="221226" y="383458"/>
                  </a:cubicBezTo>
                  <a:lnTo>
                    <a:pt x="176981" y="353961"/>
                  </a:lnTo>
                  <a:lnTo>
                    <a:pt x="147484" y="294968"/>
                  </a:lnTo>
                  <a:lnTo>
                    <a:pt x="147484" y="294968"/>
                  </a:lnTo>
                  <a:lnTo>
                    <a:pt x="162233" y="324465"/>
                  </a:lnTo>
                </a:path>
              </a:pathLst>
            </a:custGeom>
            <a:gradFill flip="none" rotWithShape="1">
              <a:gsLst>
                <a:gs pos="0">
                  <a:schemeClr val="bg1">
                    <a:lumMod val="85000"/>
                  </a:schemeClr>
                </a:gs>
                <a:gs pos="24000">
                  <a:schemeClr val="bg1">
                    <a:lumMod val="85000"/>
                  </a:schemeClr>
                </a:gs>
                <a:gs pos="49000">
                  <a:schemeClr val="tx1">
                    <a:lumMod val="65000"/>
                    <a:lumOff val="35000"/>
                  </a:schemeClr>
                </a:gs>
                <a:gs pos="96000">
                  <a:schemeClr val="bg1"/>
                </a:gs>
                <a:gs pos="36000">
                  <a:schemeClr val="tx1">
                    <a:lumMod val="85000"/>
                    <a:lumOff val="15000"/>
                  </a:schemeClr>
                </a:gs>
                <a:gs pos="72000">
                  <a:schemeClr val="bg1">
                    <a:lumMod val="95000"/>
                  </a:schemeClr>
                </a:gs>
              </a:gsLst>
              <a:path path="circle">
                <a:fillToRect t="100000" r="100000"/>
              </a:path>
              <a:tileRect l="-100000" b="-100000"/>
            </a:gradFill>
            <a:ln w="60325">
              <a:gradFill flip="none" rotWithShape="1">
                <a:gsLst>
                  <a:gs pos="0">
                    <a:schemeClr val="bg1"/>
                  </a:gs>
                  <a:gs pos="73000">
                    <a:schemeClr val="tx1">
                      <a:lumMod val="95000"/>
                      <a:lumOff val="5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1433052" y="3243001"/>
              <a:ext cx="1610925" cy="719399"/>
            </a:xfrm>
            <a:custGeom>
              <a:avLst/>
              <a:gdLst>
                <a:gd name="connsiteX0" fmla="*/ 0 w 1610925"/>
                <a:gd name="connsiteY0" fmla="*/ 530942 h 719399"/>
                <a:gd name="connsiteX1" fmla="*/ 0 w 1610925"/>
                <a:gd name="connsiteY1" fmla="*/ 530942 h 719399"/>
                <a:gd name="connsiteX2" fmla="*/ 73742 w 1610925"/>
                <a:gd name="connsiteY2" fmla="*/ 412955 h 719399"/>
                <a:gd name="connsiteX3" fmla="*/ 117987 w 1610925"/>
                <a:gd name="connsiteY3" fmla="*/ 368710 h 719399"/>
                <a:gd name="connsiteX4" fmla="*/ 132736 w 1610925"/>
                <a:gd name="connsiteY4" fmla="*/ 324465 h 719399"/>
                <a:gd name="connsiteX5" fmla="*/ 206478 w 1610925"/>
                <a:gd name="connsiteY5" fmla="*/ 235974 h 719399"/>
                <a:gd name="connsiteX6" fmla="*/ 250723 w 1610925"/>
                <a:gd name="connsiteY6" fmla="*/ 147484 h 719399"/>
                <a:gd name="connsiteX7" fmla="*/ 294968 w 1610925"/>
                <a:gd name="connsiteY7" fmla="*/ 103239 h 719399"/>
                <a:gd name="connsiteX8" fmla="*/ 368710 w 1610925"/>
                <a:gd name="connsiteY8" fmla="*/ 14749 h 719399"/>
                <a:gd name="connsiteX9" fmla="*/ 412955 w 1610925"/>
                <a:gd name="connsiteY9" fmla="*/ 0 h 719399"/>
                <a:gd name="connsiteX10" fmla="*/ 560439 w 1610925"/>
                <a:gd name="connsiteY10" fmla="*/ 14749 h 719399"/>
                <a:gd name="connsiteX11" fmla="*/ 648929 w 1610925"/>
                <a:gd name="connsiteY11" fmla="*/ 44245 h 719399"/>
                <a:gd name="connsiteX12" fmla="*/ 678426 w 1610925"/>
                <a:gd name="connsiteY12" fmla="*/ 88490 h 719399"/>
                <a:gd name="connsiteX13" fmla="*/ 722671 w 1610925"/>
                <a:gd name="connsiteY13" fmla="*/ 103239 h 719399"/>
                <a:gd name="connsiteX14" fmla="*/ 973394 w 1610925"/>
                <a:gd name="connsiteY14" fmla="*/ 117987 h 719399"/>
                <a:gd name="connsiteX15" fmla="*/ 1032387 w 1610925"/>
                <a:gd name="connsiteY15" fmla="*/ 147484 h 719399"/>
                <a:gd name="connsiteX16" fmla="*/ 1342104 w 1610925"/>
                <a:gd name="connsiteY16" fmla="*/ 147484 h 719399"/>
                <a:gd name="connsiteX17" fmla="*/ 1445342 w 1610925"/>
                <a:gd name="connsiteY17" fmla="*/ 117987 h 719399"/>
                <a:gd name="connsiteX18" fmla="*/ 1533833 w 1610925"/>
                <a:gd name="connsiteY18" fmla="*/ 73742 h 719399"/>
                <a:gd name="connsiteX19" fmla="*/ 1607574 w 1610925"/>
                <a:gd name="connsiteY19" fmla="*/ 103239 h 719399"/>
                <a:gd name="connsiteX20" fmla="*/ 1592826 w 1610925"/>
                <a:gd name="connsiteY20" fmla="*/ 162232 h 719399"/>
                <a:gd name="connsiteX21" fmla="*/ 1563329 w 1610925"/>
                <a:gd name="connsiteY21" fmla="*/ 250723 h 719399"/>
                <a:gd name="connsiteX22" fmla="*/ 1489587 w 1610925"/>
                <a:gd name="connsiteY22" fmla="*/ 339213 h 719399"/>
                <a:gd name="connsiteX23" fmla="*/ 1445342 w 1610925"/>
                <a:gd name="connsiteY23" fmla="*/ 383458 h 719399"/>
                <a:gd name="connsiteX24" fmla="*/ 1386349 w 1610925"/>
                <a:gd name="connsiteY24" fmla="*/ 442452 h 719399"/>
                <a:gd name="connsiteX25" fmla="*/ 1356852 w 1610925"/>
                <a:gd name="connsiteY25" fmla="*/ 486697 h 719399"/>
                <a:gd name="connsiteX26" fmla="*/ 1268362 w 1610925"/>
                <a:gd name="connsiteY26" fmla="*/ 545690 h 719399"/>
                <a:gd name="connsiteX27" fmla="*/ 1135626 w 1610925"/>
                <a:gd name="connsiteY27" fmla="*/ 619432 h 719399"/>
                <a:gd name="connsiteX28" fmla="*/ 1002891 w 1610925"/>
                <a:gd name="connsiteY28" fmla="*/ 678426 h 719399"/>
                <a:gd name="connsiteX29" fmla="*/ 958645 w 1610925"/>
                <a:gd name="connsiteY29" fmla="*/ 693174 h 719399"/>
                <a:gd name="connsiteX30" fmla="*/ 914400 w 1610925"/>
                <a:gd name="connsiteY30" fmla="*/ 707923 h 719399"/>
                <a:gd name="connsiteX31" fmla="*/ 707923 w 1610925"/>
                <a:gd name="connsiteY31" fmla="*/ 693174 h 719399"/>
                <a:gd name="connsiteX32" fmla="*/ 619433 w 1610925"/>
                <a:gd name="connsiteY32" fmla="*/ 678426 h 719399"/>
                <a:gd name="connsiteX33" fmla="*/ 427704 w 1610925"/>
                <a:gd name="connsiteY33" fmla="*/ 693174 h 719399"/>
                <a:gd name="connsiteX34" fmla="*/ 265471 w 1610925"/>
                <a:gd name="connsiteY34" fmla="*/ 693174 h 719399"/>
                <a:gd name="connsiteX35" fmla="*/ 250723 w 1610925"/>
                <a:gd name="connsiteY35" fmla="*/ 471949 h 719399"/>
                <a:gd name="connsiteX36" fmla="*/ 221226 w 1610925"/>
                <a:gd name="connsiteY36" fmla="*/ 383458 h 719399"/>
                <a:gd name="connsiteX37" fmla="*/ 176981 w 1610925"/>
                <a:gd name="connsiteY37" fmla="*/ 353961 h 719399"/>
                <a:gd name="connsiteX38" fmla="*/ 147484 w 1610925"/>
                <a:gd name="connsiteY38" fmla="*/ 294968 h 719399"/>
                <a:gd name="connsiteX39" fmla="*/ 147484 w 1610925"/>
                <a:gd name="connsiteY39" fmla="*/ 294968 h 719399"/>
                <a:gd name="connsiteX40" fmla="*/ 162233 w 1610925"/>
                <a:gd name="connsiteY40" fmla="*/ 324465 h 719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610925" h="719399">
                  <a:moveTo>
                    <a:pt x="0" y="530942"/>
                  </a:moveTo>
                  <a:lnTo>
                    <a:pt x="0" y="530942"/>
                  </a:lnTo>
                  <a:cubicBezTo>
                    <a:pt x="24581" y="491613"/>
                    <a:pt x="46463" y="450463"/>
                    <a:pt x="73742" y="412955"/>
                  </a:cubicBezTo>
                  <a:cubicBezTo>
                    <a:pt x="86010" y="396087"/>
                    <a:pt x="106417" y="386064"/>
                    <a:pt x="117987" y="368710"/>
                  </a:cubicBezTo>
                  <a:cubicBezTo>
                    <a:pt x="126611" y="355775"/>
                    <a:pt x="125783" y="338370"/>
                    <a:pt x="132736" y="324465"/>
                  </a:cubicBezTo>
                  <a:cubicBezTo>
                    <a:pt x="153270" y="283397"/>
                    <a:pt x="173859" y="268593"/>
                    <a:pt x="206478" y="235974"/>
                  </a:cubicBezTo>
                  <a:cubicBezTo>
                    <a:pt x="221259" y="191629"/>
                    <a:pt x="218955" y="185605"/>
                    <a:pt x="250723" y="147484"/>
                  </a:cubicBezTo>
                  <a:cubicBezTo>
                    <a:pt x="264076" y="131461"/>
                    <a:pt x="281615" y="119262"/>
                    <a:pt x="294968" y="103239"/>
                  </a:cubicBezTo>
                  <a:cubicBezTo>
                    <a:pt x="328976" y="62429"/>
                    <a:pt x="320237" y="47065"/>
                    <a:pt x="368710" y="14749"/>
                  </a:cubicBezTo>
                  <a:cubicBezTo>
                    <a:pt x="381645" y="6125"/>
                    <a:pt x="398207" y="4916"/>
                    <a:pt x="412955" y="0"/>
                  </a:cubicBezTo>
                  <a:cubicBezTo>
                    <a:pt x="462116" y="4916"/>
                    <a:pt x="511879" y="5644"/>
                    <a:pt x="560439" y="14749"/>
                  </a:cubicBezTo>
                  <a:cubicBezTo>
                    <a:pt x="590999" y="20479"/>
                    <a:pt x="648929" y="44245"/>
                    <a:pt x="648929" y="44245"/>
                  </a:cubicBezTo>
                  <a:cubicBezTo>
                    <a:pt x="658761" y="58993"/>
                    <a:pt x="664585" y="77417"/>
                    <a:pt x="678426" y="88490"/>
                  </a:cubicBezTo>
                  <a:cubicBezTo>
                    <a:pt x="690565" y="98202"/>
                    <a:pt x="707202" y="101692"/>
                    <a:pt x="722671" y="103239"/>
                  </a:cubicBezTo>
                  <a:cubicBezTo>
                    <a:pt x="805974" y="111569"/>
                    <a:pt x="889820" y="113071"/>
                    <a:pt x="973394" y="117987"/>
                  </a:cubicBezTo>
                  <a:cubicBezTo>
                    <a:pt x="993058" y="127819"/>
                    <a:pt x="1012179" y="138824"/>
                    <a:pt x="1032387" y="147484"/>
                  </a:cubicBezTo>
                  <a:cubicBezTo>
                    <a:pt x="1135464" y="191660"/>
                    <a:pt x="1205043" y="155098"/>
                    <a:pt x="1342104" y="147484"/>
                  </a:cubicBezTo>
                  <a:cubicBezTo>
                    <a:pt x="1361011" y="142757"/>
                    <a:pt x="1424180" y="128568"/>
                    <a:pt x="1445342" y="117987"/>
                  </a:cubicBezTo>
                  <a:cubicBezTo>
                    <a:pt x="1559692" y="60811"/>
                    <a:pt x="1422629" y="110808"/>
                    <a:pt x="1533833" y="73742"/>
                  </a:cubicBezTo>
                  <a:cubicBezTo>
                    <a:pt x="1558413" y="83574"/>
                    <a:pt x="1592889" y="81211"/>
                    <a:pt x="1607574" y="103239"/>
                  </a:cubicBezTo>
                  <a:cubicBezTo>
                    <a:pt x="1618817" y="120104"/>
                    <a:pt x="1598650" y="142817"/>
                    <a:pt x="1592826" y="162232"/>
                  </a:cubicBezTo>
                  <a:cubicBezTo>
                    <a:pt x="1583892" y="192013"/>
                    <a:pt x="1585315" y="228737"/>
                    <a:pt x="1563329" y="250723"/>
                  </a:cubicBezTo>
                  <a:cubicBezTo>
                    <a:pt x="1434067" y="379985"/>
                    <a:pt x="1592253" y="216014"/>
                    <a:pt x="1489587" y="339213"/>
                  </a:cubicBezTo>
                  <a:cubicBezTo>
                    <a:pt x="1476234" y="355236"/>
                    <a:pt x="1460090" y="368710"/>
                    <a:pt x="1445342" y="383458"/>
                  </a:cubicBezTo>
                  <a:cubicBezTo>
                    <a:pt x="1413165" y="479991"/>
                    <a:pt x="1457855" y="385247"/>
                    <a:pt x="1386349" y="442452"/>
                  </a:cubicBezTo>
                  <a:cubicBezTo>
                    <a:pt x="1372508" y="453525"/>
                    <a:pt x="1368200" y="473080"/>
                    <a:pt x="1356852" y="486697"/>
                  </a:cubicBezTo>
                  <a:cubicBezTo>
                    <a:pt x="1314361" y="537686"/>
                    <a:pt x="1322893" y="527513"/>
                    <a:pt x="1268362" y="545690"/>
                  </a:cubicBezTo>
                  <a:cubicBezTo>
                    <a:pt x="1166936" y="613307"/>
                    <a:pt x="1213503" y="593474"/>
                    <a:pt x="1135626" y="619432"/>
                  </a:cubicBezTo>
                  <a:cubicBezTo>
                    <a:pt x="1065512" y="666175"/>
                    <a:pt x="1108195" y="643325"/>
                    <a:pt x="1002891" y="678426"/>
                  </a:cubicBezTo>
                  <a:lnTo>
                    <a:pt x="958645" y="693174"/>
                  </a:lnTo>
                  <a:lnTo>
                    <a:pt x="914400" y="707923"/>
                  </a:lnTo>
                  <a:cubicBezTo>
                    <a:pt x="845574" y="703007"/>
                    <a:pt x="776582" y="700040"/>
                    <a:pt x="707923" y="693174"/>
                  </a:cubicBezTo>
                  <a:cubicBezTo>
                    <a:pt x="678168" y="690198"/>
                    <a:pt x="649337" y="678426"/>
                    <a:pt x="619433" y="678426"/>
                  </a:cubicBezTo>
                  <a:cubicBezTo>
                    <a:pt x="555335" y="678426"/>
                    <a:pt x="491614" y="688258"/>
                    <a:pt x="427704" y="693174"/>
                  </a:cubicBezTo>
                  <a:cubicBezTo>
                    <a:pt x="386826" y="706800"/>
                    <a:pt x="294436" y="744668"/>
                    <a:pt x="265471" y="693174"/>
                  </a:cubicBezTo>
                  <a:cubicBezTo>
                    <a:pt x="229238" y="628760"/>
                    <a:pt x="261175" y="545112"/>
                    <a:pt x="250723" y="471949"/>
                  </a:cubicBezTo>
                  <a:cubicBezTo>
                    <a:pt x="246326" y="441169"/>
                    <a:pt x="247096" y="400705"/>
                    <a:pt x="221226" y="383458"/>
                  </a:cubicBezTo>
                  <a:lnTo>
                    <a:pt x="176981" y="353961"/>
                  </a:lnTo>
                  <a:lnTo>
                    <a:pt x="147484" y="294968"/>
                  </a:lnTo>
                  <a:lnTo>
                    <a:pt x="147484" y="294968"/>
                  </a:lnTo>
                  <a:lnTo>
                    <a:pt x="162233" y="324465"/>
                  </a:lnTo>
                </a:path>
              </a:pathLst>
            </a:custGeom>
            <a:gradFill flip="none" rotWithShape="1">
              <a:gsLst>
                <a:gs pos="0">
                  <a:schemeClr val="bg1">
                    <a:lumMod val="85000"/>
                  </a:schemeClr>
                </a:gs>
                <a:gs pos="24000">
                  <a:schemeClr val="bg1">
                    <a:lumMod val="85000"/>
                  </a:schemeClr>
                </a:gs>
                <a:gs pos="49000">
                  <a:schemeClr val="tx1">
                    <a:lumMod val="65000"/>
                    <a:lumOff val="35000"/>
                  </a:schemeClr>
                </a:gs>
                <a:gs pos="96000">
                  <a:schemeClr val="bg1"/>
                </a:gs>
                <a:gs pos="36000">
                  <a:schemeClr val="tx1">
                    <a:lumMod val="85000"/>
                    <a:lumOff val="15000"/>
                  </a:schemeClr>
                </a:gs>
                <a:gs pos="72000">
                  <a:schemeClr val="bg1">
                    <a:lumMod val="95000"/>
                  </a:schemeClr>
                </a:gs>
              </a:gsLst>
              <a:path path="circle">
                <a:fillToRect t="100000" r="100000"/>
              </a:path>
              <a:tileRect l="-100000" b="-100000"/>
            </a:gradFill>
            <a:ln w="60325">
              <a:gradFill flip="none" rotWithShape="1">
                <a:gsLst>
                  <a:gs pos="0">
                    <a:schemeClr val="bg1"/>
                  </a:gs>
                  <a:gs pos="73000">
                    <a:schemeClr val="tx1">
                      <a:lumMod val="95000"/>
                      <a:lumOff val="5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548640" y="2668179"/>
              <a:ext cx="1295400" cy="2894421"/>
              <a:chOff x="548640" y="319354"/>
              <a:chExt cx="1295400" cy="2894421"/>
            </a:xfrm>
          </p:grpSpPr>
          <p:sp>
            <p:nvSpPr>
              <p:cNvPr id="12" name="Oval 11"/>
              <p:cNvSpPr/>
              <p:nvPr/>
            </p:nvSpPr>
            <p:spPr>
              <a:xfrm>
                <a:off x="548640" y="1062330"/>
                <a:ext cx="1295400" cy="1513743"/>
              </a:xfrm>
              <a:prstGeom prst="ellipse">
                <a:avLst/>
              </a:prstGeom>
              <a:gradFill flip="none" rotWithShape="1">
                <a:gsLst>
                  <a:gs pos="0">
                    <a:schemeClr val="bg1"/>
                  </a:gs>
                  <a:gs pos="50000">
                    <a:srgbClr val="FFFF00"/>
                  </a:gs>
                  <a:gs pos="100000">
                    <a:srgbClr val="FFFF00"/>
                  </a:gs>
                </a:gsLst>
                <a:path path="circle">
                  <a:fillToRect l="50000" t="50000" r="50000" b="50000"/>
                </a:path>
                <a:tileRect/>
              </a:gradFill>
              <a:ln>
                <a:noFill/>
              </a:ln>
              <a:effectLst>
                <a:glow rad="228600">
                  <a:srgbClr val="FFFF00">
                    <a:alpha val="40000"/>
                  </a:srgb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rot="1169275">
                <a:off x="741540" y="2343089"/>
                <a:ext cx="198652" cy="335060"/>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p:cNvSpPr/>
              <p:nvPr/>
            </p:nvSpPr>
            <p:spPr>
              <a:xfrm rot="20801169">
                <a:off x="1375183" y="2330618"/>
                <a:ext cx="199929" cy="396901"/>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624840" y="1158240"/>
                <a:ext cx="1069784" cy="1341120"/>
              </a:xfrm>
              <a:custGeom>
                <a:avLst/>
                <a:gdLst>
                  <a:gd name="connsiteX0" fmla="*/ 304800 w 1069784"/>
                  <a:gd name="connsiteY0" fmla="*/ 30480 h 1341120"/>
                  <a:gd name="connsiteX1" fmla="*/ 304800 w 1069784"/>
                  <a:gd name="connsiteY1" fmla="*/ 30480 h 1341120"/>
                  <a:gd name="connsiteX2" fmla="*/ 259080 w 1069784"/>
                  <a:gd name="connsiteY2" fmla="*/ 152400 h 1341120"/>
                  <a:gd name="connsiteX3" fmla="*/ 243840 w 1069784"/>
                  <a:gd name="connsiteY3" fmla="*/ 198120 h 1341120"/>
                  <a:gd name="connsiteX4" fmla="*/ 152400 w 1069784"/>
                  <a:gd name="connsiteY4" fmla="*/ 335280 h 1341120"/>
                  <a:gd name="connsiteX5" fmla="*/ 121920 w 1069784"/>
                  <a:gd name="connsiteY5" fmla="*/ 381000 h 1341120"/>
                  <a:gd name="connsiteX6" fmla="*/ 106680 w 1069784"/>
                  <a:gd name="connsiteY6" fmla="*/ 426720 h 1341120"/>
                  <a:gd name="connsiteX7" fmla="*/ 60960 w 1069784"/>
                  <a:gd name="connsiteY7" fmla="*/ 518160 h 1341120"/>
                  <a:gd name="connsiteX8" fmla="*/ 45720 w 1069784"/>
                  <a:gd name="connsiteY8" fmla="*/ 792480 h 1341120"/>
                  <a:gd name="connsiteX9" fmla="*/ 30480 w 1069784"/>
                  <a:gd name="connsiteY9" fmla="*/ 868680 h 1341120"/>
                  <a:gd name="connsiteX10" fmla="*/ 0 w 1069784"/>
                  <a:gd name="connsiteY10" fmla="*/ 960120 h 1341120"/>
                  <a:gd name="connsiteX11" fmla="*/ 15240 w 1069784"/>
                  <a:gd name="connsiteY11" fmla="*/ 1066800 h 1341120"/>
                  <a:gd name="connsiteX12" fmla="*/ 60960 w 1069784"/>
                  <a:gd name="connsiteY12" fmla="*/ 1112520 h 1341120"/>
                  <a:gd name="connsiteX13" fmla="*/ 137160 w 1069784"/>
                  <a:gd name="connsiteY13" fmla="*/ 1188720 h 1341120"/>
                  <a:gd name="connsiteX14" fmla="*/ 228600 w 1069784"/>
                  <a:gd name="connsiteY14" fmla="*/ 1264920 h 1341120"/>
                  <a:gd name="connsiteX15" fmla="*/ 381000 w 1069784"/>
                  <a:gd name="connsiteY15" fmla="*/ 1310640 h 1341120"/>
                  <a:gd name="connsiteX16" fmla="*/ 487680 w 1069784"/>
                  <a:gd name="connsiteY16" fmla="*/ 1341120 h 1341120"/>
                  <a:gd name="connsiteX17" fmla="*/ 1021080 w 1069784"/>
                  <a:gd name="connsiteY17" fmla="*/ 1325880 h 1341120"/>
                  <a:gd name="connsiteX18" fmla="*/ 1066800 w 1069784"/>
                  <a:gd name="connsiteY18" fmla="*/ 1280160 h 1341120"/>
                  <a:gd name="connsiteX19" fmla="*/ 1051560 w 1069784"/>
                  <a:gd name="connsiteY19" fmla="*/ 975360 h 1341120"/>
                  <a:gd name="connsiteX20" fmla="*/ 1021080 w 1069784"/>
                  <a:gd name="connsiteY20" fmla="*/ 883920 h 1341120"/>
                  <a:gd name="connsiteX21" fmla="*/ 1005840 w 1069784"/>
                  <a:gd name="connsiteY21" fmla="*/ 289560 h 1341120"/>
                  <a:gd name="connsiteX22" fmla="*/ 990600 w 1069784"/>
                  <a:gd name="connsiteY22" fmla="*/ 243840 h 1341120"/>
                  <a:gd name="connsiteX23" fmla="*/ 944880 w 1069784"/>
                  <a:gd name="connsiteY23" fmla="*/ 213360 h 1341120"/>
                  <a:gd name="connsiteX24" fmla="*/ 853440 w 1069784"/>
                  <a:gd name="connsiteY24" fmla="*/ 121920 h 1341120"/>
                  <a:gd name="connsiteX25" fmla="*/ 792480 w 1069784"/>
                  <a:gd name="connsiteY25" fmla="*/ 30480 h 1341120"/>
                  <a:gd name="connsiteX26" fmla="*/ 746760 w 1069784"/>
                  <a:gd name="connsiteY26" fmla="*/ 0 h 1341120"/>
                  <a:gd name="connsiteX27" fmla="*/ 304800 w 1069784"/>
                  <a:gd name="connsiteY27" fmla="*/ 30480 h 1341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069784" h="1341120">
                    <a:moveTo>
                      <a:pt x="304800" y="30480"/>
                    </a:moveTo>
                    <a:lnTo>
                      <a:pt x="304800" y="30480"/>
                    </a:lnTo>
                    <a:cubicBezTo>
                      <a:pt x="289560" y="71120"/>
                      <a:pt x="273913" y="111610"/>
                      <a:pt x="259080" y="152400"/>
                    </a:cubicBezTo>
                    <a:cubicBezTo>
                      <a:pt x="253590" y="167497"/>
                      <a:pt x="251642" y="184077"/>
                      <a:pt x="243840" y="198120"/>
                    </a:cubicBezTo>
                    <a:lnTo>
                      <a:pt x="152400" y="335280"/>
                    </a:lnTo>
                    <a:cubicBezTo>
                      <a:pt x="142240" y="350520"/>
                      <a:pt x="127712" y="363624"/>
                      <a:pt x="121920" y="381000"/>
                    </a:cubicBezTo>
                    <a:cubicBezTo>
                      <a:pt x="116840" y="396240"/>
                      <a:pt x="113864" y="412352"/>
                      <a:pt x="106680" y="426720"/>
                    </a:cubicBezTo>
                    <a:cubicBezTo>
                      <a:pt x="47594" y="544893"/>
                      <a:pt x="99266" y="403242"/>
                      <a:pt x="60960" y="518160"/>
                    </a:cubicBezTo>
                    <a:cubicBezTo>
                      <a:pt x="55880" y="609600"/>
                      <a:pt x="53654" y="701243"/>
                      <a:pt x="45720" y="792480"/>
                    </a:cubicBezTo>
                    <a:cubicBezTo>
                      <a:pt x="43476" y="818286"/>
                      <a:pt x="37296" y="843690"/>
                      <a:pt x="30480" y="868680"/>
                    </a:cubicBezTo>
                    <a:cubicBezTo>
                      <a:pt x="22026" y="899677"/>
                      <a:pt x="0" y="960120"/>
                      <a:pt x="0" y="960120"/>
                    </a:cubicBezTo>
                    <a:cubicBezTo>
                      <a:pt x="5080" y="995680"/>
                      <a:pt x="1899" y="1033448"/>
                      <a:pt x="15240" y="1066800"/>
                    </a:cubicBezTo>
                    <a:cubicBezTo>
                      <a:pt x="23244" y="1086811"/>
                      <a:pt x="47162" y="1095963"/>
                      <a:pt x="60960" y="1112520"/>
                    </a:cubicBezTo>
                    <a:cubicBezTo>
                      <a:pt x="162560" y="1234440"/>
                      <a:pt x="15240" y="1087120"/>
                      <a:pt x="137160" y="1188720"/>
                    </a:cubicBezTo>
                    <a:cubicBezTo>
                      <a:pt x="178176" y="1222900"/>
                      <a:pt x="179951" y="1243298"/>
                      <a:pt x="228600" y="1264920"/>
                    </a:cubicBezTo>
                    <a:cubicBezTo>
                      <a:pt x="293790" y="1293893"/>
                      <a:pt x="318937" y="1292908"/>
                      <a:pt x="381000" y="1310640"/>
                    </a:cubicBezTo>
                    <a:cubicBezTo>
                      <a:pt x="534045" y="1354367"/>
                      <a:pt x="297109" y="1293477"/>
                      <a:pt x="487680" y="1341120"/>
                    </a:cubicBezTo>
                    <a:cubicBezTo>
                      <a:pt x="665480" y="1336040"/>
                      <a:pt x="844185" y="1344501"/>
                      <a:pt x="1021080" y="1325880"/>
                    </a:cubicBezTo>
                    <a:cubicBezTo>
                      <a:pt x="1042514" y="1323624"/>
                      <a:pt x="1064933" y="1301632"/>
                      <a:pt x="1066800" y="1280160"/>
                    </a:cubicBezTo>
                    <a:cubicBezTo>
                      <a:pt x="1075613" y="1178816"/>
                      <a:pt x="1063220" y="1076416"/>
                      <a:pt x="1051560" y="975360"/>
                    </a:cubicBezTo>
                    <a:cubicBezTo>
                      <a:pt x="1047877" y="943443"/>
                      <a:pt x="1021080" y="883920"/>
                      <a:pt x="1021080" y="883920"/>
                    </a:cubicBezTo>
                    <a:cubicBezTo>
                      <a:pt x="1016000" y="685800"/>
                      <a:pt x="1015267" y="487521"/>
                      <a:pt x="1005840" y="289560"/>
                    </a:cubicBezTo>
                    <a:cubicBezTo>
                      <a:pt x="1005076" y="273514"/>
                      <a:pt x="1000635" y="256384"/>
                      <a:pt x="990600" y="243840"/>
                    </a:cubicBezTo>
                    <a:cubicBezTo>
                      <a:pt x="979158" y="229537"/>
                      <a:pt x="958570" y="225529"/>
                      <a:pt x="944880" y="213360"/>
                    </a:cubicBezTo>
                    <a:cubicBezTo>
                      <a:pt x="912663" y="184722"/>
                      <a:pt x="877350" y="157786"/>
                      <a:pt x="853440" y="121920"/>
                    </a:cubicBezTo>
                    <a:cubicBezTo>
                      <a:pt x="833120" y="91440"/>
                      <a:pt x="822960" y="50800"/>
                      <a:pt x="792480" y="30480"/>
                    </a:cubicBezTo>
                    <a:lnTo>
                      <a:pt x="746760" y="0"/>
                    </a:lnTo>
                    <a:lnTo>
                      <a:pt x="304800" y="30480"/>
                    </a:lnTo>
                    <a:close/>
                  </a:path>
                </a:pathLst>
              </a:custGeom>
              <a:solidFill>
                <a:srgbClr val="FFFF00"/>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838200" y="654901"/>
                <a:ext cx="624548" cy="906017"/>
              </a:xfrm>
              <a:custGeom>
                <a:avLst/>
                <a:gdLst>
                  <a:gd name="connsiteX0" fmla="*/ 167640 w 914400"/>
                  <a:gd name="connsiteY0" fmla="*/ 899160 h 1326500"/>
                  <a:gd name="connsiteX1" fmla="*/ 167640 w 914400"/>
                  <a:gd name="connsiteY1" fmla="*/ 899160 h 1326500"/>
                  <a:gd name="connsiteX2" fmla="*/ 91440 w 914400"/>
                  <a:gd name="connsiteY2" fmla="*/ 792480 h 1326500"/>
                  <a:gd name="connsiteX3" fmla="*/ 45720 w 914400"/>
                  <a:gd name="connsiteY3" fmla="*/ 762000 h 1326500"/>
                  <a:gd name="connsiteX4" fmla="*/ 30480 w 914400"/>
                  <a:gd name="connsiteY4" fmla="*/ 716280 h 1326500"/>
                  <a:gd name="connsiteX5" fmla="*/ 0 w 914400"/>
                  <a:gd name="connsiteY5" fmla="*/ 670560 h 1326500"/>
                  <a:gd name="connsiteX6" fmla="*/ 30480 w 914400"/>
                  <a:gd name="connsiteY6" fmla="*/ 396240 h 1326500"/>
                  <a:gd name="connsiteX7" fmla="*/ 60960 w 914400"/>
                  <a:gd name="connsiteY7" fmla="*/ 304800 h 1326500"/>
                  <a:gd name="connsiteX8" fmla="*/ 91440 w 914400"/>
                  <a:gd name="connsiteY8" fmla="*/ 259080 h 1326500"/>
                  <a:gd name="connsiteX9" fmla="*/ 106680 w 914400"/>
                  <a:gd name="connsiteY9" fmla="*/ 213360 h 1326500"/>
                  <a:gd name="connsiteX10" fmla="*/ 259080 w 914400"/>
                  <a:gd name="connsiteY10" fmla="*/ 60960 h 1326500"/>
                  <a:gd name="connsiteX11" fmla="*/ 350520 w 914400"/>
                  <a:gd name="connsiteY11" fmla="*/ 30480 h 1326500"/>
                  <a:gd name="connsiteX12" fmla="*/ 396240 w 914400"/>
                  <a:gd name="connsiteY12" fmla="*/ 15240 h 1326500"/>
                  <a:gd name="connsiteX13" fmla="*/ 502920 w 914400"/>
                  <a:gd name="connsiteY13" fmla="*/ 0 h 1326500"/>
                  <a:gd name="connsiteX14" fmla="*/ 746760 w 914400"/>
                  <a:gd name="connsiteY14" fmla="*/ 45720 h 1326500"/>
                  <a:gd name="connsiteX15" fmla="*/ 838200 w 914400"/>
                  <a:gd name="connsiteY15" fmla="*/ 106680 h 1326500"/>
                  <a:gd name="connsiteX16" fmla="*/ 899160 w 914400"/>
                  <a:gd name="connsiteY16" fmla="*/ 182880 h 1326500"/>
                  <a:gd name="connsiteX17" fmla="*/ 914400 w 914400"/>
                  <a:gd name="connsiteY17" fmla="*/ 228600 h 1326500"/>
                  <a:gd name="connsiteX18" fmla="*/ 899160 w 914400"/>
                  <a:gd name="connsiteY18" fmla="*/ 609600 h 1326500"/>
                  <a:gd name="connsiteX19" fmla="*/ 822960 w 914400"/>
                  <a:gd name="connsiteY19" fmla="*/ 746760 h 1326500"/>
                  <a:gd name="connsiteX20" fmla="*/ 792480 w 914400"/>
                  <a:gd name="connsiteY20" fmla="*/ 792480 h 1326500"/>
                  <a:gd name="connsiteX21" fmla="*/ 716280 w 914400"/>
                  <a:gd name="connsiteY21" fmla="*/ 914400 h 1326500"/>
                  <a:gd name="connsiteX22" fmla="*/ 746760 w 914400"/>
                  <a:gd name="connsiteY22" fmla="*/ 822960 h 1326500"/>
                  <a:gd name="connsiteX23" fmla="*/ 777240 w 914400"/>
                  <a:gd name="connsiteY23" fmla="*/ 685800 h 1326500"/>
                  <a:gd name="connsiteX24" fmla="*/ 762000 w 914400"/>
                  <a:gd name="connsiteY24" fmla="*/ 441960 h 1326500"/>
                  <a:gd name="connsiteX25" fmla="*/ 655320 w 914400"/>
                  <a:gd name="connsiteY25" fmla="*/ 304800 h 1326500"/>
                  <a:gd name="connsiteX26" fmla="*/ 609600 w 914400"/>
                  <a:gd name="connsiteY26" fmla="*/ 289560 h 1326500"/>
                  <a:gd name="connsiteX27" fmla="*/ 518160 w 914400"/>
                  <a:gd name="connsiteY27" fmla="*/ 243840 h 1326500"/>
                  <a:gd name="connsiteX28" fmla="*/ 381000 w 914400"/>
                  <a:gd name="connsiteY28" fmla="*/ 259080 h 1326500"/>
                  <a:gd name="connsiteX29" fmla="*/ 335280 w 914400"/>
                  <a:gd name="connsiteY29" fmla="*/ 274320 h 1326500"/>
                  <a:gd name="connsiteX30" fmla="*/ 289560 w 914400"/>
                  <a:gd name="connsiteY30" fmla="*/ 320040 h 1326500"/>
                  <a:gd name="connsiteX31" fmla="*/ 243840 w 914400"/>
                  <a:gd name="connsiteY31" fmla="*/ 350520 h 1326500"/>
                  <a:gd name="connsiteX32" fmla="*/ 228600 w 914400"/>
                  <a:gd name="connsiteY32" fmla="*/ 640080 h 1326500"/>
                  <a:gd name="connsiteX33" fmla="*/ 259080 w 914400"/>
                  <a:gd name="connsiteY33" fmla="*/ 822960 h 1326500"/>
                  <a:gd name="connsiteX34" fmla="*/ 304800 w 914400"/>
                  <a:gd name="connsiteY34" fmla="*/ 960120 h 1326500"/>
                  <a:gd name="connsiteX35" fmla="*/ 320040 w 914400"/>
                  <a:gd name="connsiteY35" fmla="*/ 1005840 h 1326500"/>
                  <a:gd name="connsiteX36" fmla="*/ 335280 w 914400"/>
                  <a:gd name="connsiteY36" fmla="*/ 1051560 h 1326500"/>
                  <a:gd name="connsiteX37" fmla="*/ 274320 w 914400"/>
                  <a:gd name="connsiteY37" fmla="*/ 1188720 h 1326500"/>
                  <a:gd name="connsiteX38" fmla="*/ 182880 w 914400"/>
                  <a:gd name="connsiteY38" fmla="*/ 1280160 h 1326500"/>
                  <a:gd name="connsiteX39" fmla="*/ 152400 w 914400"/>
                  <a:gd name="connsiteY39" fmla="*/ 1325880 h 1326500"/>
                  <a:gd name="connsiteX40" fmla="*/ 198120 w 914400"/>
                  <a:gd name="connsiteY40" fmla="*/ 1310640 h 1326500"/>
                  <a:gd name="connsiteX41" fmla="*/ 213360 w 914400"/>
                  <a:gd name="connsiteY41" fmla="*/ 1264920 h 1326500"/>
                  <a:gd name="connsiteX42" fmla="*/ 243840 w 914400"/>
                  <a:gd name="connsiteY42" fmla="*/ 1219200 h 1326500"/>
                  <a:gd name="connsiteX43" fmla="*/ 274320 w 914400"/>
                  <a:gd name="connsiteY43" fmla="*/ 1127760 h 1326500"/>
                  <a:gd name="connsiteX44" fmla="*/ 259080 w 914400"/>
                  <a:gd name="connsiteY44" fmla="*/ 1005840 h 1326500"/>
                  <a:gd name="connsiteX45" fmla="*/ 167640 w 914400"/>
                  <a:gd name="connsiteY45" fmla="*/ 899160 h 1326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14400" h="1326500">
                    <a:moveTo>
                      <a:pt x="167640" y="899160"/>
                    </a:moveTo>
                    <a:lnTo>
                      <a:pt x="167640" y="899160"/>
                    </a:lnTo>
                    <a:cubicBezTo>
                      <a:pt x="142240" y="863600"/>
                      <a:pt x="120473" y="825142"/>
                      <a:pt x="91440" y="792480"/>
                    </a:cubicBezTo>
                    <a:cubicBezTo>
                      <a:pt x="79271" y="778790"/>
                      <a:pt x="57162" y="776303"/>
                      <a:pt x="45720" y="762000"/>
                    </a:cubicBezTo>
                    <a:cubicBezTo>
                      <a:pt x="35685" y="749456"/>
                      <a:pt x="37664" y="730648"/>
                      <a:pt x="30480" y="716280"/>
                    </a:cubicBezTo>
                    <a:cubicBezTo>
                      <a:pt x="22289" y="699897"/>
                      <a:pt x="10160" y="685800"/>
                      <a:pt x="0" y="670560"/>
                    </a:cubicBezTo>
                    <a:cubicBezTo>
                      <a:pt x="9811" y="533212"/>
                      <a:pt x="-20" y="497906"/>
                      <a:pt x="30480" y="396240"/>
                    </a:cubicBezTo>
                    <a:cubicBezTo>
                      <a:pt x="39712" y="365466"/>
                      <a:pt x="43138" y="331533"/>
                      <a:pt x="60960" y="304800"/>
                    </a:cubicBezTo>
                    <a:cubicBezTo>
                      <a:pt x="71120" y="289560"/>
                      <a:pt x="83249" y="275463"/>
                      <a:pt x="91440" y="259080"/>
                    </a:cubicBezTo>
                    <a:cubicBezTo>
                      <a:pt x="98624" y="244712"/>
                      <a:pt x="98878" y="227403"/>
                      <a:pt x="106680" y="213360"/>
                    </a:cubicBezTo>
                    <a:cubicBezTo>
                      <a:pt x="143625" y="146858"/>
                      <a:pt x="181495" y="86822"/>
                      <a:pt x="259080" y="60960"/>
                    </a:cubicBezTo>
                    <a:lnTo>
                      <a:pt x="350520" y="30480"/>
                    </a:lnTo>
                    <a:cubicBezTo>
                      <a:pt x="365760" y="25400"/>
                      <a:pt x="380337" y="17512"/>
                      <a:pt x="396240" y="15240"/>
                    </a:cubicBezTo>
                    <a:lnTo>
                      <a:pt x="502920" y="0"/>
                    </a:lnTo>
                    <a:cubicBezTo>
                      <a:pt x="556547" y="5363"/>
                      <a:pt x="689165" y="7323"/>
                      <a:pt x="746760" y="45720"/>
                    </a:cubicBezTo>
                    <a:lnTo>
                      <a:pt x="838200" y="106680"/>
                    </a:lnTo>
                    <a:cubicBezTo>
                      <a:pt x="876506" y="221598"/>
                      <a:pt x="820378" y="84403"/>
                      <a:pt x="899160" y="182880"/>
                    </a:cubicBezTo>
                    <a:cubicBezTo>
                      <a:pt x="909195" y="195424"/>
                      <a:pt x="909320" y="213360"/>
                      <a:pt x="914400" y="228600"/>
                    </a:cubicBezTo>
                    <a:cubicBezTo>
                      <a:pt x="909320" y="355600"/>
                      <a:pt x="908216" y="482821"/>
                      <a:pt x="899160" y="609600"/>
                    </a:cubicBezTo>
                    <a:cubicBezTo>
                      <a:pt x="895941" y="654665"/>
                      <a:pt x="839003" y="722696"/>
                      <a:pt x="822960" y="746760"/>
                    </a:cubicBezTo>
                    <a:cubicBezTo>
                      <a:pt x="812800" y="762000"/>
                      <a:pt x="798272" y="775104"/>
                      <a:pt x="792480" y="792480"/>
                    </a:cubicBezTo>
                    <a:cubicBezTo>
                      <a:pt x="756208" y="901296"/>
                      <a:pt x="788733" y="866098"/>
                      <a:pt x="716280" y="914400"/>
                    </a:cubicBezTo>
                    <a:cubicBezTo>
                      <a:pt x="726440" y="883920"/>
                      <a:pt x="738968" y="854129"/>
                      <a:pt x="746760" y="822960"/>
                    </a:cubicBezTo>
                    <a:cubicBezTo>
                      <a:pt x="768282" y="736870"/>
                      <a:pt x="757892" y="782539"/>
                      <a:pt x="777240" y="685800"/>
                    </a:cubicBezTo>
                    <a:cubicBezTo>
                      <a:pt x="772160" y="604520"/>
                      <a:pt x="770525" y="522951"/>
                      <a:pt x="762000" y="441960"/>
                    </a:cubicBezTo>
                    <a:cubicBezTo>
                      <a:pt x="756387" y="388640"/>
                      <a:pt x="695710" y="318263"/>
                      <a:pt x="655320" y="304800"/>
                    </a:cubicBezTo>
                    <a:cubicBezTo>
                      <a:pt x="640080" y="299720"/>
                      <a:pt x="623968" y="296744"/>
                      <a:pt x="609600" y="289560"/>
                    </a:cubicBezTo>
                    <a:cubicBezTo>
                      <a:pt x="491427" y="230474"/>
                      <a:pt x="633078" y="282146"/>
                      <a:pt x="518160" y="243840"/>
                    </a:cubicBezTo>
                    <a:cubicBezTo>
                      <a:pt x="472440" y="248920"/>
                      <a:pt x="426375" y="251517"/>
                      <a:pt x="381000" y="259080"/>
                    </a:cubicBezTo>
                    <a:cubicBezTo>
                      <a:pt x="365154" y="261721"/>
                      <a:pt x="348646" y="265409"/>
                      <a:pt x="335280" y="274320"/>
                    </a:cubicBezTo>
                    <a:cubicBezTo>
                      <a:pt x="317347" y="286275"/>
                      <a:pt x="306117" y="306242"/>
                      <a:pt x="289560" y="320040"/>
                    </a:cubicBezTo>
                    <a:cubicBezTo>
                      <a:pt x="275489" y="331766"/>
                      <a:pt x="259080" y="340360"/>
                      <a:pt x="243840" y="350520"/>
                    </a:cubicBezTo>
                    <a:cubicBezTo>
                      <a:pt x="195951" y="494188"/>
                      <a:pt x="203606" y="431796"/>
                      <a:pt x="228600" y="640080"/>
                    </a:cubicBezTo>
                    <a:cubicBezTo>
                      <a:pt x="235963" y="701441"/>
                      <a:pt x="239537" y="764331"/>
                      <a:pt x="259080" y="822960"/>
                    </a:cubicBezTo>
                    <a:lnTo>
                      <a:pt x="304800" y="960120"/>
                    </a:lnTo>
                    <a:lnTo>
                      <a:pt x="320040" y="1005840"/>
                    </a:lnTo>
                    <a:lnTo>
                      <a:pt x="335280" y="1051560"/>
                    </a:lnTo>
                    <a:cubicBezTo>
                      <a:pt x="315953" y="1109540"/>
                      <a:pt x="312961" y="1145248"/>
                      <a:pt x="274320" y="1188720"/>
                    </a:cubicBezTo>
                    <a:cubicBezTo>
                      <a:pt x="245682" y="1220937"/>
                      <a:pt x="206790" y="1244294"/>
                      <a:pt x="182880" y="1280160"/>
                    </a:cubicBezTo>
                    <a:cubicBezTo>
                      <a:pt x="172720" y="1295400"/>
                      <a:pt x="135024" y="1331672"/>
                      <a:pt x="152400" y="1325880"/>
                    </a:cubicBezTo>
                    <a:lnTo>
                      <a:pt x="198120" y="1310640"/>
                    </a:lnTo>
                    <a:cubicBezTo>
                      <a:pt x="203200" y="1295400"/>
                      <a:pt x="206176" y="1279288"/>
                      <a:pt x="213360" y="1264920"/>
                    </a:cubicBezTo>
                    <a:cubicBezTo>
                      <a:pt x="221551" y="1248537"/>
                      <a:pt x="236401" y="1235938"/>
                      <a:pt x="243840" y="1219200"/>
                    </a:cubicBezTo>
                    <a:cubicBezTo>
                      <a:pt x="256889" y="1189840"/>
                      <a:pt x="274320" y="1127760"/>
                      <a:pt x="274320" y="1127760"/>
                    </a:cubicBezTo>
                    <a:cubicBezTo>
                      <a:pt x="269240" y="1087120"/>
                      <a:pt x="277396" y="1042472"/>
                      <a:pt x="259080" y="1005840"/>
                    </a:cubicBezTo>
                    <a:cubicBezTo>
                      <a:pt x="239803" y="967286"/>
                      <a:pt x="182880" y="916940"/>
                      <a:pt x="167640" y="899160"/>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990600" y="792898"/>
                <a:ext cx="381000" cy="42630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Moon 12"/>
              <p:cNvSpPr/>
              <p:nvPr/>
            </p:nvSpPr>
            <p:spPr>
              <a:xfrm rot="20349871">
                <a:off x="839548" y="2223175"/>
                <a:ext cx="685800" cy="990600"/>
              </a:xfrm>
              <a:prstGeom prst="moon">
                <a:avLst>
                  <a:gd name="adj" fmla="val 47066"/>
                </a:avLst>
              </a:prstGeom>
              <a:gradFill flip="none" rotWithShape="1">
                <a:gsLst>
                  <a:gs pos="23000">
                    <a:schemeClr val="bg1"/>
                  </a:gs>
                  <a:gs pos="50000">
                    <a:schemeClr val="bg1">
                      <a:lumMod val="85000"/>
                    </a:schemeClr>
                  </a:gs>
                  <a:gs pos="77000">
                    <a:schemeClr val="bg1"/>
                  </a:gs>
                </a:gsLst>
                <a:lin ang="0" scaled="1"/>
                <a:tileRect/>
              </a:gra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5-Point Star 13"/>
              <p:cNvSpPr/>
              <p:nvPr/>
            </p:nvSpPr>
            <p:spPr>
              <a:xfrm>
                <a:off x="892548" y="510406"/>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5-Point Star 15"/>
              <p:cNvSpPr/>
              <p:nvPr/>
            </p:nvSpPr>
            <p:spPr>
              <a:xfrm>
                <a:off x="1152635" y="50223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5-Point Star 16"/>
              <p:cNvSpPr/>
              <p:nvPr/>
            </p:nvSpPr>
            <p:spPr>
              <a:xfrm>
                <a:off x="1295400" y="6851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5-Point Star 17"/>
              <p:cNvSpPr/>
              <p:nvPr/>
            </p:nvSpPr>
            <p:spPr>
              <a:xfrm>
                <a:off x="838200" y="6851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5-Point Star 18"/>
              <p:cNvSpPr/>
              <p:nvPr/>
            </p:nvSpPr>
            <p:spPr>
              <a:xfrm>
                <a:off x="680195" y="5327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5-Point Star 19"/>
              <p:cNvSpPr/>
              <p:nvPr/>
            </p:nvSpPr>
            <p:spPr>
              <a:xfrm>
                <a:off x="1045955" y="320040"/>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5-Point Star 20"/>
              <p:cNvSpPr/>
              <p:nvPr/>
            </p:nvSpPr>
            <p:spPr>
              <a:xfrm>
                <a:off x="1442195" y="5327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5-Point Star 21"/>
              <p:cNvSpPr/>
              <p:nvPr/>
            </p:nvSpPr>
            <p:spPr>
              <a:xfrm>
                <a:off x="1295400" y="3803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5-Point Star 22"/>
              <p:cNvSpPr/>
              <p:nvPr/>
            </p:nvSpPr>
            <p:spPr>
              <a:xfrm>
                <a:off x="838200" y="38031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5-Point Star 23"/>
              <p:cNvSpPr/>
              <p:nvPr/>
            </p:nvSpPr>
            <p:spPr>
              <a:xfrm>
                <a:off x="594360" y="365760"/>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5-Point Star 25"/>
              <p:cNvSpPr/>
              <p:nvPr/>
            </p:nvSpPr>
            <p:spPr>
              <a:xfrm>
                <a:off x="1478280" y="319354"/>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5-Point Star 27"/>
              <p:cNvSpPr/>
              <p:nvPr/>
            </p:nvSpPr>
            <p:spPr>
              <a:xfrm>
                <a:off x="1044948" y="662806"/>
                <a:ext cx="234205" cy="229286"/>
              </a:xfrm>
              <a:prstGeom prst="star5">
                <a:avLst/>
              </a:prstGeom>
              <a:solidFill>
                <a:schemeClr val="bg1"/>
              </a:solidFill>
              <a:ln>
                <a:noFill/>
              </a:ln>
              <a:effectLst>
                <a:glow rad="63500">
                  <a:schemeClr val="bg1">
                    <a:alpha val="40000"/>
                  </a:schemeClr>
                </a:glo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p:cNvGrpSpPr/>
              <p:nvPr/>
            </p:nvGrpSpPr>
            <p:grpSpPr>
              <a:xfrm>
                <a:off x="990600" y="892865"/>
                <a:ext cx="177066" cy="97735"/>
                <a:chOff x="2798524" y="1163204"/>
                <a:chExt cx="459264" cy="278850"/>
              </a:xfrm>
            </p:grpSpPr>
            <p:sp>
              <p:nvSpPr>
                <p:cNvPr id="29" name="Oval 28"/>
                <p:cNvSpPr/>
                <p:nvPr/>
              </p:nvSpPr>
              <p:spPr>
                <a:xfrm>
                  <a:off x="2798524" y="1163204"/>
                  <a:ext cx="459264" cy="278850"/>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2926080" y="1208558"/>
                  <a:ext cx="208757" cy="1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p:cNvGrpSpPr/>
              <p:nvPr/>
            </p:nvGrpSpPr>
            <p:grpSpPr>
              <a:xfrm>
                <a:off x="1194534" y="892865"/>
                <a:ext cx="177066" cy="97735"/>
                <a:chOff x="2798524" y="1163204"/>
                <a:chExt cx="459264" cy="278850"/>
              </a:xfrm>
            </p:grpSpPr>
            <p:sp>
              <p:nvSpPr>
                <p:cNvPr id="33" name="Oval 32"/>
                <p:cNvSpPr/>
                <p:nvPr/>
              </p:nvSpPr>
              <p:spPr>
                <a:xfrm>
                  <a:off x="2798524" y="1163204"/>
                  <a:ext cx="459264" cy="278850"/>
                </a:xfrm>
                <a:prstGeom prst="ellipse">
                  <a:avLst/>
                </a:prstGeom>
                <a:solidFill>
                  <a:schemeClr val="bg1"/>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p:nvPr/>
              </p:nvSpPr>
              <p:spPr>
                <a:xfrm>
                  <a:off x="2926080" y="1208558"/>
                  <a:ext cx="208757" cy="188925"/>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Heart 34"/>
              <p:cNvSpPr/>
              <p:nvPr/>
            </p:nvSpPr>
            <p:spPr>
              <a:xfrm>
                <a:off x="1082673" y="1078567"/>
                <a:ext cx="199751" cy="71095"/>
              </a:xfrm>
              <a:prstGeom prst="hear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p:nvPr/>
            </p:nvSpPr>
            <p:spPr>
              <a:xfrm rot="1169275">
                <a:off x="1377067" y="1384686"/>
                <a:ext cx="164175" cy="405422"/>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p:nvPr/>
            </p:nvSpPr>
            <p:spPr>
              <a:xfrm rot="17783817">
                <a:off x="1013361" y="1413162"/>
                <a:ext cx="152484" cy="417593"/>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20801010">
                <a:off x="837511" y="1227144"/>
                <a:ext cx="157741" cy="311620"/>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rot="20801010">
                <a:off x="1444652" y="1280485"/>
                <a:ext cx="143402" cy="193492"/>
              </a:xfrm>
              <a:prstGeom prst="ellipse">
                <a:avLst/>
              </a:prstGeom>
              <a:solidFill>
                <a:schemeClr val="bg2">
                  <a:lumMod val="7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1" name="TextBox 50"/>
          <p:cNvSpPr txBox="1"/>
          <p:nvPr/>
        </p:nvSpPr>
        <p:spPr>
          <a:xfrm>
            <a:off x="4572000" y="5486400"/>
            <a:ext cx="2286000" cy="1384995"/>
          </a:xfrm>
          <a:prstGeom prst="rect">
            <a:avLst/>
          </a:prstGeom>
          <a:noFill/>
        </p:spPr>
        <p:txBody>
          <a:bodyPr wrap="square" rtlCol="0">
            <a:spAutoFit/>
          </a:bodyPr>
          <a:lstStyle/>
          <a:p>
            <a:pPr algn="ctr"/>
            <a:r>
              <a:rPr lang="en-US" sz="2800" b="1" dirty="0"/>
              <a:t>Time, times &amp; half a time</a:t>
            </a:r>
          </a:p>
          <a:p>
            <a:pPr algn="ctr"/>
            <a:r>
              <a:rPr lang="en-US" sz="2800" b="1" dirty="0"/>
              <a:t>= 1,260 days</a:t>
            </a:r>
          </a:p>
        </p:txBody>
      </p:sp>
      <p:grpSp>
        <p:nvGrpSpPr>
          <p:cNvPr id="58" name="Group 57"/>
          <p:cNvGrpSpPr/>
          <p:nvPr/>
        </p:nvGrpSpPr>
        <p:grpSpPr>
          <a:xfrm>
            <a:off x="3370182" y="242376"/>
            <a:ext cx="2741104" cy="1286259"/>
            <a:chOff x="6494382" y="699576"/>
            <a:chExt cx="2741104" cy="1286259"/>
          </a:xfrm>
        </p:grpSpPr>
        <p:sp>
          <p:nvSpPr>
            <p:cNvPr id="55" name="TextBox 54"/>
            <p:cNvSpPr txBox="1"/>
            <p:nvPr/>
          </p:nvSpPr>
          <p:spPr>
            <a:xfrm rot="905659">
              <a:off x="6494382" y="699576"/>
              <a:ext cx="2741104" cy="830997"/>
            </a:xfrm>
            <a:prstGeom prst="rect">
              <a:avLst/>
            </a:prstGeom>
            <a:noFill/>
          </p:spPr>
          <p:txBody>
            <a:bodyPr wrap="square" rtlCol="0">
              <a:spAutoFit/>
            </a:bodyPr>
            <a:lstStyle/>
            <a:p>
              <a:r>
                <a:rPr lang="en-US" sz="4800" dirty="0">
                  <a:ln>
                    <a:solidFill>
                      <a:schemeClr val="tx1"/>
                    </a:solidFill>
                  </a:ln>
                  <a:solidFill>
                    <a:srgbClr val="FF0000"/>
                  </a:solidFill>
                  <a:latin typeface="Algerian" panose="04020705040A02060702" pitchFamily="82" charset="0"/>
                </a:rPr>
                <a:t>DRAGON</a:t>
              </a:r>
            </a:p>
          </p:txBody>
        </p:sp>
        <p:sp>
          <p:nvSpPr>
            <p:cNvPr id="56" name="TextBox 55"/>
            <p:cNvSpPr txBox="1"/>
            <p:nvPr/>
          </p:nvSpPr>
          <p:spPr>
            <a:xfrm rot="905659">
              <a:off x="6846691" y="1401060"/>
              <a:ext cx="2059432" cy="584775"/>
            </a:xfrm>
            <a:prstGeom prst="rect">
              <a:avLst/>
            </a:prstGeom>
            <a:noFill/>
          </p:spPr>
          <p:txBody>
            <a:bodyPr wrap="square" rtlCol="0">
              <a:spAutoFit/>
            </a:bodyPr>
            <a:lstStyle/>
            <a:p>
              <a:pPr algn="ctr"/>
              <a:r>
                <a:rPr lang="en-US" sz="3200" dirty="0">
                  <a:ln>
                    <a:solidFill>
                      <a:schemeClr val="tx1"/>
                    </a:solidFill>
                  </a:ln>
                  <a:solidFill>
                    <a:srgbClr val="FF0000"/>
                  </a:solidFill>
                  <a:latin typeface="Algerian" panose="04020705040A02060702" pitchFamily="82" charset="0"/>
                </a:rPr>
                <a:t>&amp; angels</a:t>
              </a:r>
              <a:endParaRPr lang="en-US" sz="4800" dirty="0">
                <a:ln>
                  <a:solidFill>
                    <a:schemeClr val="tx1"/>
                  </a:solidFill>
                </a:ln>
                <a:solidFill>
                  <a:srgbClr val="FF0000"/>
                </a:solidFill>
                <a:latin typeface="Algerian" panose="04020705040A02060702" pitchFamily="82" charset="0"/>
              </a:endParaRPr>
            </a:p>
          </p:txBody>
        </p:sp>
      </p:grpSp>
      <p:sp>
        <p:nvSpPr>
          <p:cNvPr id="49" name="TextBox 48"/>
          <p:cNvSpPr txBox="1"/>
          <p:nvPr/>
        </p:nvSpPr>
        <p:spPr>
          <a:xfrm>
            <a:off x="963058" y="401181"/>
            <a:ext cx="2572647" cy="1072099"/>
          </a:xfrm>
          <a:prstGeom prst="rect">
            <a:avLst/>
          </a:prstGeom>
          <a:noFill/>
        </p:spPr>
        <p:txBody>
          <a:bodyPr wrap="square" rtlCol="0">
            <a:spAutoFit/>
          </a:bodyPr>
          <a:lstStyle/>
          <a:p>
            <a:pPr algn="ctr"/>
            <a:r>
              <a:rPr lang="en-US" sz="3200" dirty="0">
                <a:ln>
                  <a:solidFill>
                    <a:schemeClr val="tx1"/>
                  </a:solidFill>
                </a:ln>
                <a:solidFill>
                  <a:schemeClr val="bg1"/>
                </a:solidFill>
                <a:latin typeface="Arial Black" panose="020B0A04020102020204" pitchFamily="34" charset="0"/>
              </a:rPr>
              <a:t>Michael &amp; his Angels</a:t>
            </a:r>
          </a:p>
        </p:txBody>
      </p:sp>
      <p:sp>
        <p:nvSpPr>
          <p:cNvPr id="52" name="TextBox 51"/>
          <p:cNvSpPr txBox="1"/>
          <p:nvPr/>
        </p:nvSpPr>
        <p:spPr>
          <a:xfrm>
            <a:off x="1828800" y="5282625"/>
            <a:ext cx="1647395" cy="584775"/>
          </a:xfrm>
          <a:prstGeom prst="rect">
            <a:avLst/>
          </a:prstGeom>
          <a:noFill/>
        </p:spPr>
        <p:txBody>
          <a:bodyPr wrap="square" rtlCol="0">
            <a:spAutoFit/>
          </a:bodyPr>
          <a:lstStyle/>
          <a:p>
            <a:pPr algn="ctr"/>
            <a:r>
              <a:rPr lang="en-US" sz="3200" dirty="0">
                <a:ln>
                  <a:solidFill>
                    <a:schemeClr val="tx1"/>
                  </a:solidFill>
                </a:ln>
                <a:solidFill>
                  <a:schemeClr val="bg1"/>
                </a:solidFill>
                <a:latin typeface="Arial Black" panose="020B0A04020102020204" pitchFamily="34" charset="0"/>
              </a:rPr>
              <a:t>CHILD</a:t>
            </a:r>
          </a:p>
        </p:txBody>
      </p:sp>
      <p:sp>
        <p:nvSpPr>
          <p:cNvPr id="3" name="TextBox 2"/>
          <p:cNvSpPr txBox="1"/>
          <p:nvPr/>
        </p:nvSpPr>
        <p:spPr>
          <a:xfrm>
            <a:off x="4450937" y="502920"/>
            <a:ext cx="4693063" cy="2031325"/>
          </a:xfrm>
          <a:prstGeom prst="rect">
            <a:avLst/>
          </a:prstGeom>
          <a:noFill/>
        </p:spPr>
        <p:txBody>
          <a:bodyPr wrap="square" rtlCol="0">
            <a:spAutoFit/>
          </a:bodyPr>
          <a:lstStyle/>
          <a:p>
            <a:r>
              <a:rPr lang="en-US" sz="2100" b="1" dirty="0"/>
              <a:t>Hebrews 2</a:t>
            </a:r>
            <a:r>
              <a:rPr lang="en-US" sz="2100" b="1" baseline="30000" dirty="0"/>
              <a:t>14 </a:t>
            </a:r>
            <a:r>
              <a:rPr lang="en-US" sz="2100" dirty="0"/>
              <a:t>Therefore, since the children share in flesh and blood, He Himself likewise also partook of the same,</a:t>
            </a:r>
          </a:p>
          <a:p>
            <a:r>
              <a:rPr lang="en-US" sz="2100" dirty="0"/>
              <a:t>that through death He might render powerless him who had the power of death, that is, the devil</a:t>
            </a:r>
            <a:endParaRPr lang="en-US" dirty="0"/>
          </a:p>
        </p:txBody>
      </p:sp>
    </p:spTree>
    <p:extLst>
      <p:ext uri="{BB962C8B-B14F-4D97-AF65-F5344CB8AC3E}">
        <p14:creationId xmlns:p14="http://schemas.microsoft.com/office/powerpoint/2010/main" val="377999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fill="hold" nodeType="clickEffect">
                                  <p:stCondLst>
                                    <p:cond delay="0"/>
                                  </p:stCondLst>
                                  <p:childTnLst>
                                    <p:animMotion origin="layout" path="M -2.77778E-6 3.33333E-6 L -0.12673 0.35972 " pathEditMode="relative" rAng="0" ptsTypes="AA">
                                      <p:cBhvr>
                                        <p:cTn id="10" dur="1000" fill="hold"/>
                                        <p:tgtEl>
                                          <p:spTgt spid="58"/>
                                        </p:tgtEl>
                                        <p:attrNameLst>
                                          <p:attrName>ppt_x</p:attrName>
                                          <p:attrName>ppt_y</p:attrName>
                                        </p:attrNameLst>
                                      </p:cBhvr>
                                      <p:rCtr x="-6337" y="17986"/>
                                    </p:animMotion>
                                  </p:childTnLst>
                                </p:cTn>
                              </p:par>
                              <p:par>
                                <p:cTn id="11" presetID="1" presetClass="entr" presetSubtype="0"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childTnLst>
                                </p:cTn>
                              </p:par>
                              <p:par>
                                <p:cTn id="13" presetID="64" presetClass="path" presetSubtype="0" fill="hold" grpId="1" nodeType="withEffect">
                                  <p:stCondLst>
                                    <p:cond delay="0"/>
                                  </p:stCondLst>
                                  <p:childTnLst>
                                    <p:animMotion origin="layout" path="M -4.16667E-6 -2.96296E-6 L 0.3099 -0.77963 " pathEditMode="relative" rAng="0" ptsTypes="AA">
                                      <p:cBhvr>
                                        <p:cTn id="14" dur="1000" fill="hold"/>
                                        <p:tgtEl>
                                          <p:spTgt spid="52"/>
                                        </p:tgtEl>
                                        <p:attrNameLst>
                                          <p:attrName>ppt_x</p:attrName>
                                          <p:attrName>ppt_y</p:attrName>
                                        </p:attrNameLst>
                                      </p:cBhvr>
                                      <p:rCtr x="15486" y="-38981"/>
                                    </p:animMotion>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63" presetClass="path" presetSubtype="0" accel="50000" decel="50000" fill="hold" nodeType="clickEffect">
                                  <p:stCondLst>
                                    <p:cond delay="0"/>
                                  </p:stCondLst>
                                  <p:childTnLst>
                                    <p:animMotion origin="layout" path="M 5.55556E-7 1.11022E-16 L 0.68785 0.2 " pathEditMode="relative" rAng="0" ptsTypes="AA">
                                      <p:cBhvr>
                                        <p:cTn id="26" dur="2000" fill="hold"/>
                                        <p:tgtEl>
                                          <p:spTgt spid="2"/>
                                        </p:tgtEl>
                                        <p:attrNameLst>
                                          <p:attrName>ppt_x</p:attrName>
                                          <p:attrName>ppt_y</p:attrName>
                                        </p:attrNameLst>
                                      </p:cBhvr>
                                      <p:rCtr x="34392" y="10000"/>
                                    </p:animMotion>
                                  </p:childTnLst>
                                </p:cTn>
                              </p:par>
                              <p:par>
                                <p:cTn id="27" presetID="1" presetClass="entr" presetSubtype="0" fill="hold" grpId="0" nodeType="with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8"/>
                                        </p:tgtEl>
                                        <p:attrNameLst>
                                          <p:attrName>style.visibility</p:attrName>
                                        </p:attrNameLst>
                                      </p:cBhvr>
                                      <p:to>
                                        <p:strVal val="visible"/>
                                      </p:to>
                                    </p:set>
                                  </p:childTnLst>
                                </p:cTn>
                              </p:par>
                            </p:childTnLst>
                          </p:cTn>
                        </p:par>
                        <p:par>
                          <p:cTn id="33" fill="hold">
                            <p:stCondLst>
                              <p:cond delay="2000"/>
                            </p:stCondLst>
                            <p:childTnLst>
                              <p:par>
                                <p:cTn id="34" presetID="1" presetClass="entr" presetSubtype="0" fill="hold" grpId="0" nodeType="afterEffect">
                                  <p:stCondLst>
                                    <p:cond delay="0"/>
                                  </p:stCondLst>
                                  <p:childTnLst>
                                    <p:set>
                                      <p:cBhvr>
                                        <p:cTn id="35"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50" grpId="0" animBg="1"/>
      <p:bldP spid="51" grpId="0"/>
      <p:bldP spid="49" grpId="0"/>
      <p:bldP spid="52" grpId="0"/>
      <p:bldP spid="52" grpId="1"/>
      <p:bldP spid="3" grpId="0" uiExpand="1"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1952B16-B7F3-4B09-AB56-60B8C2349565}"/>
              </a:ext>
            </a:extLst>
          </p:cNvPr>
          <p:cNvSpPr txBox="1"/>
          <p:nvPr/>
        </p:nvSpPr>
        <p:spPr>
          <a:xfrm>
            <a:off x="1981200" y="152400"/>
            <a:ext cx="5257800" cy="2677656"/>
          </a:xfrm>
          <a:prstGeom prst="rect">
            <a:avLst/>
          </a:prstGeom>
          <a:noFill/>
        </p:spPr>
        <p:txBody>
          <a:bodyPr wrap="square" rtlCol="0">
            <a:spAutoFit/>
          </a:bodyPr>
          <a:lstStyle/>
          <a:p>
            <a:pPr algn="ctr"/>
            <a:r>
              <a:rPr lang="en-US" sz="2800" dirty="0">
                <a:solidFill>
                  <a:schemeClr val="bg1"/>
                </a:solidFill>
              </a:rPr>
              <a:t>In the Lord’s Supper, we proclaim which side we have chosen in this cosmic conflict. </a:t>
            </a:r>
          </a:p>
          <a:p>
            <a:pPr algn="ctr"/>
            <a:r>
              <a:rPr lang="en-US" sz="2800" dirty="0">
                <a:solidFill>
                  <a:schemeClr val="bg1"/>
                </a:solidFill>
              </a:rPr>
              <a:t>We proclaim that we have chosen the side of the Lord and His Anointed</a:t>
            </a:r>
          </a:p>
        </p:txBody>
      </p:sp>
      <p:sp>
        <p:nvSpPr>
          <p:cNvPr id="3" name="TextBox 2">
            <a:extLst>
              <a:ext uri="{FF2B5EF4-FFF2-40B4-BE49-F238E27FC236}">
                <a16:creationId xmlns:a16="http://schemas.microsoft.com/office/drawing/2014/main" id="{21952B16-B7F3-4B09-AB56-60B8C2349565}"/>
              </a:ext>
            </a:extLst>
          </p:cNvPr>
          <p:cNvSpPr txBox="1"/>
          <p:nvPr/>
        </p:nvSpPr>
        <p:spPr>
          <a:xfrm>
            <a:off x="1981200" y="3342144"/>
            <a:ext cx="5257800" cy="2246769"/>
          </a:xfrm>
          <a:prstGeom prst="rect">
            <a:avLst/>
          </a:prstGeom>
          <a:noFill/>
        </p:spPr>
        <p:txBody>
          <a:bodyPr wrap="square" rtlCol="0">
            <a:spAutoFit/>
          </a:bodyPr>
          <a:lstStyle/>
          <a:p>
            <a:pPr algn="ctr"/>
            <a:r>
              <a:rPr lang="es-ES" sz="2800" dirty="0">
                <a:solidFill>
                  <a:schemeClr val="bg1"/>
                </a:solidFill>
              </a:rPr>
              <a:t>En la Cena del Señor, proclamamos qué lado hemos elegido en este conflicto cósmico.</a:t>
            </a:r>
          </a:p>
          <a:p>
            <a:pPr algn="ctr"/>
            <a:r>
              <a:rPr lang="es-ES" sz="2800" dirty="0">
                <a:solidFill>
                  <a:schemeClr val="bg1"/>
                </a:solidFill>
              </a:rPr>
              <a:t>Proclamamos que hemos elegido el lado del Señor y Su Ungido.</a:t>
            </a:r>
            <a:endParaRPr lang="en-US" sz="2800" dirty="0">
              <a:solidFill>
                <a:schemeClr val="bg1"/>
              </a:solidFill>
            </a:endParaRPr>
          </a:p>
        </p:txBody>
      </p:sp>
    </p:spTree>
    <p:extLst>
      <p:ext uri="{BB962C8B-B14F-4D97-AF65-F5344CB8AC3E}">
        <p14:creationId xmlns:p14="http://schemas.microsoft.com/office/powerpoint/2010/main" val="19849454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0224896-1C1D-4C33-B3A2-1E76FF6B911C}"/>
              </a:ext>
            </a:extLst>
          </p:cNvPr>
          <p:cNvSpPr txBox="1"/>
          <p:nvPr/>
        </p:nvSpPr>
        <p:spPr>
          <a:xfrm>
            <a:off x="0" y="2857500"/>
            <a:ext cx="9144000" cy="569387"/>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100" b="1"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In Christ Alone</a:t>
            </a:r>
          </a:p>
        </p:txBody>
      </p:sp>
      <p:sp>
        <p:nvSpPr>
          <p:cNvPr id="3" name="TextBox 2">
            <a:extLst>
              <a:ext uri="{FF2B5EF4-FFF2-40B4-BE49-F238E27FC236}">
                <a16:creationId xmlns:a16="http://schemas.microsoft.com/office/drawing/2014/main" id="{25F0FC38-2E52-43DB-BBFF-39D6CACAF33D}"/>
              </a:ext>
            </a:extLst>
          </p:cNvPr>
          <p:cNvSpPr txBox="1"/>
          <p:nvPr/>
        </p:nvSpPr>
        <p:spPr>
          <a:xfrm>
            <a:off x="0" y="3429000"/>
            <a:ext cx="9144000" cy="492443"/>
          </a:xfrm>
          <a:prstGeom prst="rect">
            <a:avLst/>
          </a:prstGeom>
          <a:noFill/>
        </p:spPr>
        <p:txBody>
          <a:bodyPr vert="horz"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00" b="0" i="0" u="none" strike="noStrike" kern="1200" cap="none" spc="0" normalizeH="0" baseline="0" noProof="0">
                <a:ln>
                  <a:noFill/>
                </a:ln>
                <a:solidFill>
                  <a:srgbClr val="FFFFFF"/>
                </a:solidFill>
                <a:effectLst/>
                <a:uLnTx/>
                <a:uFillTx/>
                <a:latin typeface="Palatino Linotype" panose="02040502050505030304" pitchFamily="18" charset="0"/>
                <a:ea typeface="+mn-ea"/>
                <a:cs typeface="+mn-cs"/>
              </a:rPr>
              <a:t>306</a:t>
            </a:r>
          </a:p>
        </p:txBody>
      </p:sp>
      <p:sp>
        <p:nvSpPr>
          <p:cNvPr id="4" name="TextBox 3">
            <a:extLst>
              <a:ext uri="{FF2B5EF4-FFF2-40B4-BE49-F238E27FC236}">
                <a16:creationId xmlns:a16="http://schemas.microsoft.com/office/drawing/2014/main" id="{73366864-3C95-46FF-83FC-63C633284E77}"/>
              </a:ext>
            </a:extLst>
          </p:cNvPr>
          <p:cNvSpPr txBox="1"/>
          <p:nvPr/>
        </p:nvSpPr>
        <p:spPr>
          <a:xfrm>
            <a:off x="101600" y="6159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 2001 Thankyou Music (admin. by EMI Christian Music Publishing)</a:t>
            </a:r>
          </a:p>
        </p:txBody>
      </p:sp>
      <p:sp>
        <p:nvSpPr>
          <p:cNvPr id="5" name="TextBox 4">
            <a:extLst>
              <a:ext uri="{FF2B5EF4-FFF2-40B4-BE49-F238E27FC236}">
                <a16:creationId xmlns:a16="http://schemas.microsoft.com/office/drawing/2014/main" id="{53D338B0-284A-4C0F-B8EF-B4CB83303209}"/>
              </a:ext>
            </a:extLst>
          </p:cNvPr>
          <p:cNvSpPr txBox="1"/>
          <p:nvPr/>
        </p:nvSpPr>
        <p:spPr>
          <a:xfrm>
            <a:off x="101600" y="5905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Tune: Keith Getty (2001); Stuart Townend (2001); arr. D. J. Bulls</a:t>
            </a:r>
          </a:p>
        </p:txBody>
      </p:sp>
      <p:sp>
        <p:nvSpPr>
          <p:cNvPr id="6" name="TextBox 5">
            <a:extLst>
              <a:ext uri="{FF2B5EF4-FFF2-40B4-BE49-F238E27FC236}">
                <a16:creationId xmlns:a16="http://schemas.microsoft.com/office/drawing/2014/main" id="{DAEB8909-1F5F-4248-9D3A-ABADBD6F5189}"/>
              </a:ext>
            </a:extLst>
          </p:cNvPr>
          <p:cNvSpPr txBox="1"/>
          <p:nvPr/>
        </p:nvSpPr>
        <p:spPr>
          <a:xfrm>
            <a:off x="101600" y="5651500"/>
            <a:ext cx="9144000" cy="338554"/>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Arial Narrow" panose="020B0606020202030204" pitchFamily="34" charset="0"/>
                <a:ea typeface="+mn-ea"/>
                <a:cs typeface="+mn-cs"/>
              </a:rPr>
              <a:t>Hymn: Keith Getty (2001); Stuart Townend (2001)</a:t>
            </a:r>
          </a:p>
        </p:txBody>
      </p:sp>
    </p:spTree>
    <p:extLst>
      <p:ext uri="{BB962C8B-B14F-4D97-AF65-F5344CB8AC3E}">
        <p14:creationId xmlns:p14="http://schemas.microsoft.com/office/powerpoint/2010/main" val="4161416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6B104-C4C5-4ADF-9F0D-EF72C76A0056}"/>
              </a:ext>
            </a:extLst>
          </p:cNvPr>
          <p:cNvSpPr>
            <a:spLocks noGrp="1"/>
          </p:cNvSpPr>
          <p:nvPr>
            <p:ph type="title"/>
          </p:nvPr>
        </p:nvSpPr>
        <p:spPr/>
        <p:txBody>
          <a:bodyPr/>
          <a:lstStyle/>
          <a:p>
            <a:r>
              <a:rPr lang="en-US">
                <a:solidFill>
                  <a:srgbClr val="FFFFFF"/>
                </a:solidFill>
              </a:rPr>
              <a:t>InChristAlone_st1_a</a:t>
            </a:r>
          </a:p>
        </p:txBody>
      </p:sp>
      <p:pic>
        <p:nvPicPr>
          <p:cNvPr id="4" name="Picture 3">
            <a:extLst>
              <a:ext uri="{FF2B5EF4-FFF2-40B4-BE49-F238E27FC236}">
                <a16:creationId xmlns:a16="http://schemas.microsoft.com/office/drawing/2014/main" id="{AAB9D4EC-9A75-4966-8C91-FB02D976AFF9}"/>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7995E8D7-CAA9-4EDF-8070-7B7BD03BFCF2}"/>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3A7F18D7-3FE7-4B1B-9F6A-68CFA1D7DCD6}"/>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5564591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FC014-9BE0-49CA-96FA-25033D886BF4}"/>
              </a:ext>
            </a:extLst>
          </p:cNvPr>
          <p:cNvSpPr>
            <a:spLocks noGrp="1"/>
          </p:cNvSpPr>
          <p:nvPr>
            <p:ph type="title"/>
          </p:nvPr>
        </p:nvSpPr>
        <p:spPr/>
        <p:txBody>
          <a:bodyPr/>
          <a:lstStyle/>
          <a:p>
            <a:r>
              <a:rPr lang="en-US">
                <a:solidFill>
                  <a:srgbClr val="FFFFFF"/>
                </a:solidFill>
              </a:rPr>
              <a:t>InChristAlone_st1_b</a:t>
            </a:r>
          </a:p>
        </p:txBody>
      </p:sp>
      <p:pic>
        <p:nvPicPr>
          <p:cNvPr id="4" name="Picture 3">
            <a:extLst>
              <a:ext uri="{FF2B5EF4-FFF2-40B4-BE49-F238E27FC236}">
                <a16:creationId xmlns:a16="http://schemas.microsoft.com/office/drawing/2014/main" id="{DEA1D790-2BC2-4560-91CA-13A2BB159917}"/>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B80D4143-3797-49CB-A615-1AFA5D54A807}"/>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2F5D2B1F-525F-46CB-A4DB-3D5B65DE75F2}"/>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512284608"/>
      </p:ext>
    </p:extLst>
  </p:cSld>
  <p:clrMapOvr>
    <a:masterClrMapping/>
  </p:clrMapOvr>
  <p:transition spd="med">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562D4B-9084-4668-A1A6-B125BA4BF222}"/>
              </a:ext>
            </a:extLst>
          </p:cNvPr>
          <p:cNvSpPr>
            <a:spLocks noGrp="1"/>
          </p:cNvSpPr>
          <p:nvPr>
            <p:ph type="title"/>
          </p:nvPr>
        </p:nvSpPr>
        <p:spPr/>
        <p:txBody>
          <a:bodyPr/>
          <a:lstStyle/>
          <a:p>
            <a:r>
              <a:rPr lang="en-US">
                <a:solidFill>
                  <a:srgbClr val="FFFFFF"/>
                </a:solidFill>
              </a:rPr>
              <a:t>InChristAlone_st1_c</a:t>
            </a:r>
          </a:p>
        </p:txBody>
      </p:sp>
      <p:pic>
        <p:nvPicPr>
          <p:cNvPr id="4" name="Picture 3">
            <a:extLst>
              <a:ext uri="{FF2B5EF4-FFF2-40B4-BE49-F238E27FC236}">
                <a16:creationId xmlns:a16="http://schemas.microsoft.com/office/drawing/2014/main" id="{2C4EAB21-DEA0-4F8D-AF90-4F9D6118C204}"/>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18CBC5C2-F88B-42FB-BF07-25B53FED8B58}"/>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A0D500A8-7C2D-4F1C-AB97-C813DD7E2D92}"/>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818182610"/>
      </p:ext>
    </p:extLst>
  </p:cSld>
  <p:clrMapOvr>
    <a:masterClrMapping/>
  </p:clrMapOvr>
  <p:transition spd="med">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D2C946-6DE8-41A3-B810-1C70814ABA8B}"/>
              </a:ext>
            </a:extLst>
          </p:cNvPr>
          <p:cNvSpPr>
            <a:spLocks noGrp="1"/>
          </p:cNvSpPr>
          <p:nvPr>
            <p:ph type="title"/>
          </p:nvPr>
        </p:nvSpPr>
        <p:spPr/>
        <p:txBody>
          <a:bodyPr/>
          <a:lstStyle/>
          <a:p>
            <a:r>
              <a:rPr lang="en-US">
                <a:solidFill>
                  <a:srgbClr val="FFFFFF"/>
                </a:solidFill>
              </a:rPr>
              <a:t>InChristAlone_st1_d</a:t>
            </a:r>
          </a:p>
        </p:txBody>
      </p:sp>
      <p:pic>
        <p:nvPicPr>
          <p:cNvPr id="4" name="Picture 3">
            <a:extLst>
              <a:ext uri="{FF2B5EF4-FFF2-40B4-BE49-F238E27FC236}">
                <a16:creationId xmlns:a16="http://schemas.microsoft.com/office/drawing/2014/main" id="{052F9089-EF1F-4ABA-9711-B5999F6F5B26}"/>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9B784432-390A-412F-AC2D-1C9B5EDBC4C4}"/>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1</a:t>
            </a:r>
          </a:p>
        </p:txBody>
      </p:sp>
      <p:sp>
        <p:nvSpPr>
          <p:cNvPr id="6" name="TextBox 5">
            <a:extLst>
              <a:ext uri="{FF2B5EF4-FFF2-40B4-BE49-F238E27FC236}">
                <a16:creationId xmlns:a16="http://schemas.microsoft.com/office/drawing/2014/main" id="{BA67268A-4D47-40EF-8075-142320901B46}"/>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1982819491"/>
      </p:ext>
    </p:extLst>
  </p:cSld>
  <p:clrMapOvr>
    <a:masterClrMapping/>
  </p:clrMapOvr>
  <p:transition spd="med">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0D705B-CF4C-4D27-A7EF-682F97E58EF4}"/>
              </a:ext>
            </a:extLst>
          </p:cNvPr>
          <p:cNvSpPr>
            <a:spLocks noGrp="1"/>
          </p:cNvSpPr>
          <p:nvPr>
            <p:ph type="title"/>
          </p:nvPr>
        </p:nvSpPr>
        <p:spPr/>
        <p:txBody>
          <a:bodyPr/>
          <a:lstStyle/>
          <a:p>
            <a:r>
              <a:rPr lang="en-US">
                <a:solidFill>
                  <a:srgbClr val="FFFFFF"/>
                </a:solidFill>
              </a:rPr>
              <a:t>InChristAlone_st2_a</a:t>
            </a:r>
          </a:p>
        </p:txBody>
      </p:sp>
      <p:pic>
        <p:nvPicPr>
          <p:cNvPr id="4" name="Picture 3">
            <a:extLst>
              <a:ext uri="{FF2B5EF4-FFF2-40B4-BE49-F238E27FC236}">
                <a16:creationId xmlns:a16="http://schemas.microsoft.com/office/drawing/2014/main" id="{4DDA5287-2F8B-4A66-8E87-04B9F1425282}"/>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8FABFAE2-0099-4A2B-96EC-C121A00E0C84}"/>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5010C45A-A5D4-47FD-A315-ECEB202A3F5F}"/>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888972547"/>
      </p:ext>
    </p:extLst>
  </p:cSld>
  <p:clrMapOvr>
    <a:masterClrMapping/>
  </p:clrMapOvr>
  <p:transition spd="med">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18727-3F51-4021-A230-4F18A21D5295}"/>
              </a:ext>
            </a:extLst>
          </p:cNvPr>
          <p:cNvSpPr>
            <a:spLocks noGrp="1"/>
          </p:cNvSpPr>
          <p:nvPr>
            <p:ph type="title"/>
          </p:nvPr>
        </p:nvSpPr>
        <p:spPr/>
        <p:txBody>
          <a:bodyPr/>
          <a:lstStyle/>
          <a:p>
            <a:r>
              <a:rPr lang="en-US">
                <a:solidFill>
                  <a:srgbClr val="FFFFFF"/>
                </a:solidFill>
              </a:rPr>
              <a:t>InChristAlone_st2_b</a:t>
            </a:r>
          </a:p>
        </p:txBody>
      </p:sp>
      <p:pic>
        <p:nvPicPr>
          <p:cNvPr id="4" name="Picture 3">
            <a:extLst>
              <a:ext uri="{FF2B5EF4-FFF2-40B4-BE49-F238E27FC236}">
                <a16:creationId xmlns:a16="http://schemas.microsoft.com/office/drawing/2014/main" id="{0021B293-3FBD-4098-A8A5-588664B5EB48}"/>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032851F9-0186-415D-8E0E-7CCBEBCD81A3}"/>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5D7E79FB-BB8E-4D60-B260-00407EA7F9FA}"/>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667499448"/>
      </p:ext>
    </p:extLst>
  </p:cSld>
  <p:clrMapOvr>
    <a:masterClrMapping/>
  </p:clrMapOvr>
  <p:transition spd="med">
    <p:wipe dir="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35B63-4A75-4900-9094-5C674433F9F7}"/>
              </a:ext>
            </a:extLst>
          </p:cNvPr>
          <p:cNvSpPr>
            <a:spLocks noGrp="1"/>
          </p:cNvSpPr>
          <p:nvPr>
            <p:ph type="title"/>
          </p:nvPr>
        </p:nvSpPr>
        <p:spPr/>
        <p:txBody>
          <a:bodyPr/>
          <a:lstStyle/>
          <a:p>
            <a:r>
              <a:rPr lang="en-US">
                <a:solidFill>
                  <a:srgbClr val="FFFFFF"/>
                </a:solidFill>
              </a:rPr>
              <a:t>InChristAlone_st2_c</a:t>
            </a:r>
          </a:p>
        </p:txBody>
      </p:sp>
      <p:pic>
        <p:nvPicPr>
          <p:cNvPr id="4" name="Picture 3">
            <a:extLst>
              <a:ext uri="{FF2B5EF4-FFF2-40B4-BE49-F238E27FC236}">
                <a16:creationId xmlns:a16="http://schemas.microsoft.com/office/drawing/2014/main" id="{68F25BCC-8812-4557-8295-07314F6743D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878B59BC-0DFE-49F7-A3CA-5562DBB435A0}"/>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C355C6CA-F798-41E0-A15A-628D725893AB}"/>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783729594"/>
      </p:ext>
    </p:extLst>
  </p:cSld>
  <p:clrMapOvr>
    <a:masterClrMapping/>
  </p:clrMapOvr>
  <p:transition spd="med">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7C18E-6ABE-463A-81CE-1688730A2D1A}"/>
              </a:ext>
            </a:extLst>
          </p:cNvPr>
          <p:cNvSpPr>
            <a:spLocks noGrp="1"/>
          </p:cNvSpPr>
          <p:nvPr>
            <p:ph type="title"/>
          </p:nvPr>
        </p:nvSpPr>
        <p:spPr/>
        <p:txBody>
          <a:bodyPr/>
          <a:lstStyle/>
          <a:p>
            <a:r>
              <a:rPr lang="en-US">
                <a:solidFill>
                  <a:srgbClr val="FFFFFF"/>
                </a:solidFill>
              </a:rPr>
              <a:t>InChristAlone_st2_d</a:t>
            </a:r>
          </a:p>
        </p:txBody>
      </p:sp>
      <p:pic>
        <p:nvPicPr>
          <p:cNvPr id="4" name="Picture 3">
            <a:extLst>
              <a:ext uri="{FF2B5EF4-FFF2-40B4-BE49-F238E27FC236}">
                <a16:creationId xmlns:a16="http://schemas.microsoft.com/office/drawing/2014/main" id="{B5DD1E12-0D59-445D-B254-840F25EA1DB9}"/>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A2F25E4B-9005-4E34-90EB-4C5FDE60A914}"/>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2</a:t>
            </a:r>
          </a:p>
        </p:txBody>
      </p:sp>
      <p:sp>
        <p:nvSpPr>
          <p:cNvPr id="6" name="TextBox 5">
            <a:extLst>
              <a:ext uri="{FF2B5EF4-FFF2-40B4-BE49-F238E27FC236}">
                <a16:creationId xmlns:a16="http://schemas.microsoft.com/office/drawing/2014/main" id="{4BA8C820-2295-4C63-B53B-364793CC4E8E}"/>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66895172"/>
      </p:ext>
    </p:extLst>
  </p:cSld>
  <p:clrMapOvr>
    <a:masterClrMapping/>
  </p:clrMapOvr>
  <p:transition spd="med">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77FBF2-8DDB-4E56-A4FD-FF883C0B650D}"/>
              </a:ext>
            </a:extLst>
          </p:cNvPr>
          <p:cNvSpPr>
            <a:spLocks noGrp="1"/>
          </p:cNvSpPr>
          <p:nvPr>
            <p:ph type="title"/>
          </p:nvPr>
        </p:nvSpPr>
        <p:spPr/>
        <p:txBody>
          <a:bodyPr/>
          <a:lstStyle/>
          <a:p>
            <a:r>
              <a:rPr lang="en-US">
                <a:solidFill>
                  <a:srgbClr val="FFFFFF"/>
                </a:solidFill>
              </a:rPr>
              <a:t>InChristAlone_st3_a</a:t>
            </a:r>
          </a:p>
        </p:txBody>
      </p:sp>
      <p:pic>
        <p:nvPicPr>
          <p:cNvPr id="4" name="Picture 3">
            <a:extLst>
              <a:ext uri="{FF2B5EF4-FFF2-40B4-BE49-F238E27FC236}">
                <a16:creationId xmlns:a16="http://schemas.microsoft.com/office/drawing/2014/main" id="{92D6461F-A6D7-43E9-82BF-C6AE12940897}"/>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50C7DE00-1DE2-4991-837C-BA81E275568A}"/>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3</a:t>
            </a:r>
          </a:p>
        </p:txBody>
      </p:sp>
      <p:sp>
        <p:nvSpPr>
          <p:cNvPr id="6" name="TextBox 5">
            <a:extLst>
              <a:ext uri="{FF2B5EF4-FFF2-40B4-BE49-F238E27FC236}">
                <a16:creationId xmlns:a16="http://schemas.microsoft.com/office/drawing/2014/main" id="{BE231260-B448-4EBC-8CBB-AD607BD4B5C9}"/>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921243173"/>
      </p:ext>
    </p:extLst>
  </p:cSld>
  <p:clrMapOvr>
    <a:masterClrMapping/>
  </p:clrMapOvr>
  <p:transition spd="med">
    <p:wipe dir="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4F7C77-7453-44D3-B527-192CA738B070}"/>
              </a:ext>
            </a:extLst>
          </p:cNvPr>
          <p:cNvSpPr>
            <a:spLocks noGrp="1"/>
          </p:cNvSpPr>
          <p:nvPr>
            <p:ph type="title"/>
          </p:nvPr>
        </p:nvSpPr>
        <p:spPr/>
        <p:txBody>
          <a:bodyPr/>
          <a:lstStyle/>
          <a:p>
            <a:r>
              <a:rPr lang="en-US">
                <a:solidFill>
                  <a:srgbClr val="FFFFFF"/>
                </a:solidFill>
              </a:rPr>
              <a:t>InChristAlone_st3_b</a:t>
            </a:r>
          </a:p>
        </p:txBody>
      </p:sp>
      <p:pic>
        <p:nvPicPr>
          <p:cNvPr id="4" name="Picture 3">
            <a:extLst>
              <a:ext uri="{FF2B5EF4-FFF2-40B4-BE49-F238E27FC236}">
                <a16:creationId xmlns:a16="http://schemas.microsoft.com/office/drawing/2014/main" id="{68EFE154-ECAE-4373-A140-88AA51DDF78F}"/>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E47CB6BB-4F07-4272-90DE-ED15695CB686}"/>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3</a:t>
            </a:r>
          </a:p>
        </p:txBody>
      </p:sp>
      <p:sp>
        <p:nvSpPr>
          <p:cNvPr id="6" name="TextBox 5">
            <a:extLst>
              <a:ext uri="{FF2B5EF4-FFF2-40B4-BE49-F238E27FC236}">
                <a16:creationId xmlns:a16="http://schemas.microsoft.com/office/drawing/2014/main" id="{4DDF12B3-C65F-4504-9303-8293CE5CE2C8}"/>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374278996"/>
      </p:ext>
    </p:extLst>
  </p:cSld>
  <p:clrMapOvr>
    <a:masterClrMapping/>
  </p:clrMapOvr>
  <p:transition spd="med">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8FA40-4C50-4D60-9C90-6447BE936962}"/>
              </a:ext>
            </a:extLst>
          </p:cNvPr>
          <p:cNvSpPr>
            <a:spLocks noGrp="1"/>
          </p:cNvSpPr>
          <p:nvPr>
            <p:ph type="title"/>
          </p:nvPr>
        </p:nvSpPr>
        <p:spPr/>
        <p:txBody>
          <a:bodyPr/>
          <a:lstStyle/>
          <a:p>
            <a:r>
              <a:rPr lang="en-US">
                <a:solidFill>
                  <a:srgbClr val="FFFFFF"/>
                </a:solidFill>
              </a:rPr>
              <a:t>InChristAlone_st3_c</a:t>
            </a:r>
          </a:p>
        </p:txBody>
      </p:sp>
      <p:pic>
        <p:nvPicPr>
          <p:cNvPr id="4" name="Picture 3">
            <a:extLst>
              <a:ext uri="{FF2B5EF4-FFF2-40B4-BE49-F238E27FC236}">
                <a16:creationId xmlns:a16="http://schemas.microsoft.com/office/drawing/2014/main" id="{C6895302-D6E9-4CD0-BF8D-257E3D74BB2C}"/>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DCDF7232-4624-43F2-BBA1-849F2F1AC79E}"/>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3</a:t>
            </a:r>
          </a:p>
        </p:txBody>
      </p:sp>
      <p:sp>
        <p:nvSpPr>
          <p:cNvPr id="6" name="TextBox 5">
            <a:extLst>
              <a:ext uri="{FF2B5EF4-FFF2-40B4-BE49-F238E27FC236}">
                <a16:creationId xmlns:a16="http://schemas.microsoft.com/office/drawing/2014/main" id="{61061086-C1BC-4D27-9921-2CE112C37485}"/>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4091231848"/>
      </p:ext>
    </p:extLst>
  </p:cSld>
  <p:clrMapOvr>
    <a:masterClrMapping/>
  </p:clrMapOvr>
  <p:transition spd="med">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8FE75-1197-485E-915C-97AB36AD3FF0}"/>
              </a:ext>
            </a:extLst>
          </p:cNvPr>
          <p:cNvSpPr>
            <a:spLocks noGrp="1"/>
          </p:cNvSpPr>
          <p:nvPr>
            <p:ph type="title"/>
          </p:nvPr>
        </p:nvSpPr>
        <p:spPr/>
        <p:txBody>
          <a:bodyPr/>
          <a:lstStyle/>
          <a:p>
            <a:r>
              <a:rPr lang="en-US">
                <a:solidFill>
                  <a:srgbClr val="FFFFFF"/>
                </a:solidFill>
              </a:rPr>
              <a:t>InChristAlone_st3_d</a:t>
            </a:r>
          </a:p>
        </p:txBody>
      </p:sp>
      <p:pic>
        <p:nvPicPr>
          <p:cNvPr id="4" name="Picture 3">
            <a:extLst>
              <a:ext uri="{FF2B5EF4-FFF2-40B4-BE49-F238E27FC236}">
                <a16:creationId xmlns:a16="http://schemas.microsoft.com/office/drawing/2014/main" id="{00610073-0F7B-4A4D-8FE8-A91EE8B6A82F}"/>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3AE0839B-D3E9-4E17-BE9E-2FB9C1F3D484}"/>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3</a:t>
            </a:r>
          </a:p>
        </p:txBody>
      </p:sp>
      <p:sp>
        <p:nvSpPr>
          <p:cNvPr id="6" name="TextBox 5">
            <a:extLst>
              <a:ext uri="{FF2B5EF4-FFF2-40B4-BE49-F238E27FC236}">
                <a16:creationId xmlns:a16="http://schemas.microsoft.com/office/drawing/2014/main" id="{2F8F2603-209B-4B88-ABFF-9D7E5F5274C8}"/>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671625577"/>
      </p:ext>
    </p:extLst>
  </p:cSld>
  <p:clrMapOvr>
    <a:masterClrMapping/>
  </p:clrMapOvr>
  <p:transition spd="med">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E98BC-2847-4052-B466-155BA7C4E0AF}"/>
              </a:ext>
            </a:extLst>
          </p:cNvPr>
          <p:cNvSpPr>
            <a:spLocks noGrp="1"/>
          </p:cNvSpPr>
          <p:nvPr>
            <p:ph type="title"/>
          </p:nvPr>
        </p:nvSpPr>
        <p:spPr/>
        <p:txBody>
          <a:bodyPr/>
          <a:lstStyle/>
          <a:p>
            <a:r>
              <a:rPr lang="en-US">
                <a:solidFill>
                  <a:srgbClr val="FFFFFF"/>
                </a:solidFill>
              </a:rPr>
              <a:t>InChristAlone_st4_a</a:t>
            </a:r>
          </a:p>
        </p:txBody>
      </p:sp>
      <p:pic>
        <p:nvPicPr>
          <p:cNvPr id="4" name="Picture 3">
            <a:extLst>
              <a:ext uri="{FF2B5EF4-FFF2-40B4-BE49-F238E27FC236}">
                <a16:creationId xmlns:a16="http://schemas.microsoft.com/office/drawing/2014/main" id="{9A8BC010-ACC8-4626-B89A-558C173FA4AF}"/>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E295B2D9-65C4-4026-A00F-152499F30613}"/>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4</a:t>
            </a:r>
          </a:p>
        </p:txBody>
      </p:sp>
      <p:sp>
        <p:nvSpPr>
          <p:cNvPr id="6" name="TextBox 5">
            <a:extLst>
              <a:ext uri="{FF2B5EF4-FFF2-40B4-BE49-F238E27FC236}">
                <a16:creationId xmlns:a16="http://schemas.microsoft.com/office/drawing/2014/main" id="{2C0B348C-D441-49CF-9A97-DCA910156E53}"/>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2155731707"/>
      </p:ext>
    </p:extLst>
  </p:cSld>
  <p:clrMapOvr>
    <a:masterClrMapping/>
  </p:clrMapOvr>
  <p:transition spd="med">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D48A5-867B-46A0-8FC0-CA6033E0D5C8}"/>
              </a:ext>
            </a:extLst>
          </p:cNvPr>
          <p:cNvSpPr>
            <a:spLocks noGrp="1"/>
          </p:cNvSpPr>
          <p:nvPr>
            <p:ph type="title"/>
          </p:nvPr>
        </p:nvSpPr>
        <p:spPr/>
        <p:txBody>
          <a:bodyPr/>
          <a:lstStyle/>
          <a:p>
            <a:r>
              <a:rPr lang="en-US">
                <a:solidFill>
                  <a:srgbClr val="FFFFFF"/>
                </a:solidFill>
              </a:rPr>
              <a:t>InChristAlone_st4_b</a:t>
            </a:r>
          </a:p>
        </p:txBody>
      </p:sp>
      <p:pic>
        <p:nvPicPr>
          <p:cNvPr id="4" name="Picture 3">
            <a:extLst>
              <a:ext uri="{FF2B5EF4-FFF2-40B4-BE49-F238E27FC236}">
                <a16:creationId xmlns:a16="http://schemas.microsoft.com/office/drawing/2014/main" id="{558E0595-0E1F-448E-9E51-DDDF7A66102B}"/>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3C3BFEA3-1982-4FFD-B20E-D3C6784E4631}"/>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4</a:t>
            </a:r>
          </a:p>
        </p:txBody>
      </p:sp>
      <p:sp>
        <p:nvSpPr>
          <p:cNvPr id="6" name="TextBox 5">
            <a:extLst>
              <a:ext uri="{FF2B5EF4-FFF2-40B4-BE49-F238E27FC236}">
                <a16:creationId xmlns:a16="http://schemas.microsoft.com/office/drawing/2014/main" id="{28B3A296-61EC-42E1-8454-EE550F12A636}"/>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69257564"/>
      </p:ext>
    </p:extLst>
  </p:cSld>
  <p:clrMapOvr>
    <a:masterClrMapping/>
  </p:clrMapOvr>
  <p:transition spd="med">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1B3AE-5EB0-488D-9A25-14DF1B8921CE}"/>
              </a:ext>
            </a:extLst>
          </p:cNvPr>
          <p:cNvSpPr>
            <a:spLocks noGrp="1"/>
          </p:cNvSpPr>
          <p:nvPr>
            <p:ph type="title"/>
          </p:nvPr>
        </p:nvSpPr>
        <p:spPr/>
        <p:txBody>
          <a:bodyPr/>
          <a:lstStyle/>
          <a:p>
            <a:r>
              <a:rPr lang="en-US">
                <a:solidFill>
                  <a:srgbClr val="FFFFFF"/>
                </a:solidFill>
              </a:rPr>
              <a:t>InChristAlone_st4_c</a:t>
            </a:r>
          </a:p>
        </p:txBody>
      </p:sp>
      <p:pic>
        <p:nvPicPr>
          <p:cNvPr id="4" name="Picture 3">
            <a:extLst>
              <a:ext uri="{FF2B5EF4-FFF2-40B4-BE49-F238E27FC236}">
                <a16:creationId xmlns:a16="http://schemas.microsoft.com/office/drawing/2014/main" id="{EBB11762-B514-4B1D-9B40-318EA747C8D9}"/>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BB1F7B85-E246-4FBB-90E5-4B61ADC1184B}"/>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4</a:t>
            </a:r>
          </a:p>
        </p:txBody>
      </p:sp>
      <p:sp>
        <p:nvSpPr>
          <p:cNvPr id="6" name="TextBox 5">
            <a:extLst>
              <a:ext uri="{FF2B5EF4-FFF2-40B4-BE49-F238E27FC236}">
                <a16:creationId xmlns:a16="http://schemas.microsoft.com/office/drawing/2014/main" id="{144F92AD-7DF8-4E75-AE70-8177E9C2B90A}"/>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Tree>
    <p:extLst>
      <p:ext uri="{BB962C8B-B14F-4D97-AF65-F5344CB8AC3E}">
        <p14:creationId xmlns:p14="http://schemas.microsoft.com/office/powerpoint/2010/main" val="3044475498"/>
      </p:ext>
    </p:extLst>
  </p:cSld>
  <p:clrMapOvr>
    <a:masterClrMapping/>
  </p:clrMapOvr>
  <p:transition spd="med">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8F4DE5-18C2-4CBD-A905-0EA3DC817381}"/>
              </a:ext>
            </a:extLst>
          </p:cNvPr>
          <p:cNvSpPr>
            <a:spLocks noGrp="1"/>
          </p:cNvSpPr>
          <p:nvPr>
            <p:ph type="title"/>
          </p:nvPr>
        </p:nvSpPr>
        <p:spPr/>
        <p:txBody>
          <a:bodyPr/>
          <a:lstStyle/>
          <a:p>
            <a:r>
              <a:rPr lang="en-US">
                <a:solidFill>
                  <a:srgbClr val="FFFFFF"/>
                </a:solidFill>
              </a:rPr>
              <a:t>InChristAlone_st4_d</a:t>
            </a:r>
          </a:p>
        </p:txBody>
      </p:sp>
      <p:pic>
        <p:nvPicPr>
          <p:cNvPr id="4" name="Picture 3">
            <a:extLst>
              <a:ext uri="{FF2B5EF4-FFF2-40B4-BE49-F238E27FC236}">
                <a16:creationId xmlns:a16="http://schemas.microsoft.com/office/drawing/2014/main" id="{5468727D-DD05-4C3A-BD49-02EAD553B685}"/>
              </a:ext>
            </a:extLst>
          </p:cNvPr>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TextBox 4">
            <a:extLst>
              <a:ext uri="{FF2B5EF4-FFF2-40B4-BE49-F238E27FC236}">
                <a16:creationId xmlns:a16="http://schemas.microsoft.com/office/drawing/2014/main" id="{809826BF-5F42-46BF-A21D-0ADC5361890B}"/>
              </a:ext>
            </a:extLst>
          </p:cNvPr>
          <p:cNvSpPr txBox="1"/>
          <p:nvPr/>
        </p:nvSpPr>
        <p:spPr>
          <a:xfrm>
            <a:off x="127000" y="6407150"/>
            <a:ext cx="2540000" cy="400110"/>
          </a:xfrm>
          <a:prstGeom prst="rect">
            <a:avLst/>
          </a:prstGeom>
          <a:no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prstClr val="black"/>
                </a:solidFill>
                <a:effectLst/>
                <a:uLnTx/>
                <a:uFillTx/>
                <a:latin typeface="Palatino Linotype" panose="02040502050505030304" pitchFamily="18" charset="0"/>
                <a:ea typeface="+mn-ea"/>
                <a:cs typeface="+mn-cs"/>
              </a:rPr>
              <a:t>Vs 4</a:t>
            </a:r>
          </a:p>
        </p:txBody>
      </p:sp>
      <p:sp>
        <p:nvSpPr>
          <p:cNvPr id="6" name="TextBox 5">
            <a:extLst>
              <a:ext uri="{FF2B5EF4-FFF2-40B4-BE49-F238E27FC236}">
                <a16:creationId xmlns:a16="http://schemas.microsoft.com/office/drawing/2014/main" id="{8C12A00D-9A88-4D6F-8BF0-056385B1C6B7}"/>
              </a:ext>
            </a:extLst>
          </p:cNvPr>
          <p:cNvSpPr txBox="1"/>
          <p:nvPr/>
        </p:nvSpPr>
        <p:spPr>
          <a:xfrm>
            <a:off x="2578100" y="6502400"/>
            <a:ext cx="4445000" cy="276999"/>
          </a:xfrm>
          <a:prstGeom prst="rect">
            <a:avLst/>
          </a:prstGeom>
          <a:noFill/>
        </p:spPr>
        <p:txBody>
          <a:bodyPr vert="horz" rtlCol="0" anchorCtr="1">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50000"/>
                  </a:prstClr>
                </a:solidFill>
                <a:effectLst/>
                <a:uLnTx/>
                <a:uFillTx/>
                <a:latin typeface="Palatino Linotype" panose="02040502050505030304" pitchFamily="18" charset="0"/>
                <a:ea typeface="+mn-ea"/>
                <a:cs typeface="+mn-cs"/>
              </a:rPr>
              <a:t>© 2014 Sumphonia Productions, LLC</a:t>
            </a:r>
          </a:p>
        </p:txBody>
      </p:sp>
      <p:sp>
        <p:nvSpPr>
          <p:cNvPr id="7" name="TextBox 6">
            <a:extLst>
              <a:ext uri="{FF2B5EF4-FFF2-40B4-BE49-F238E27FC236}">
                <a16:creationId xmlns:a16="http://schemas.microsoft.com/office/drawing/2014/main" id="{82A3F502-60D4-4B23-9F29-70F436DF1B49}"/>
              </a:ext>
            </a:extLst>
          </p:cNvPr>
          <p:cNvSpPr txBox="1"/>
          <p:nvPr/>
        </p:nvSpPr>
        <p:spPr>
          <a:xfrm>
            <a:off x="8382000" y="6413500"/>
            <a:ext cx="571500" cy="307777"/>
          </a:xfrm>
          <a:prstGeom prst="rect">
            <a:avLst/>
          </a:prstGeom>
          <a:pattFill>
            <a:fgClr>
              <a:srgbClr val="000000"/>
            </a:fgClr>
            <a:bgClr>
              <a:srgbClr val="000000"/>
            </a:bgClr>
          </a:pattFill>
        </p:spPr>
        <p:txBody>
          <a:bodyPr vert="horz"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Arial Black" panose="020B0A04020102020204" pitchFamily="34" charset="0"/>
                <a:ea typeface="+mn-ea"/>
                <a:cs typeface="+mn-cs"/>
              </a:rPr>
              <a:t>End</a:t>
            </a:r>
          </a:p>
        </p:txBody>
      </p:sp>
    </p:spTree>
    <p:extLst>
      <p:ext uri="{BB962C8B-B14F-4D97-AF65-F5344CB8AC3E}">
        <p14:creationId xmlns:p14="http://schemas.microsoft.com/office/powerpoint/2010/main" val="3643285364"/>
      </p:ext>
    </p:extLst>
  </p:cSld>
  <p:clrMapOvr>
    <a:masterClrMapping/>
  </p:clrMapOvr>
  <p:transition spd="med">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1143 - More Precious Than Silver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1143 - More Precious Than Silver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1143 - More Precious Than Silver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normAutofit fontScale="90000"/>
          </a:bodyPr>
          <a:lstStyle/>
          <a:p>
            <a:r>
              <a:rPr lang="en-US" dirty="0"/>
              <a:t>1143 - More Precious Than Silver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Title</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- 1.1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- 1.2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- 1.3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- 1.4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1</a:t>
            </a:r>
          </a:p>
        </p:txBody>
      </p:sp>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- 2.1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- 2.2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- 2.3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- 2.4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2</a:t>
            </a:r>
          </a:p>
        </p:txBody>
      </p:sp>
    </p:spTree>
  </p:cSld>
  <p:clrMapOvr>
    <a:masterClrMapping/>
  </p:clrMapOvr>
  <p:transition>
    <p:wipe dir="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- 3.1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- 3.3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- 3.4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Verse 3</a:t>
            </a:r>
          </a:p>
        </p:txBody>
      </p:sp>
    </p:spTree>
  </p:cSld>
  <p:clrMapOvr>
    <a:masterClrMapping/>
  </p:clrMapOvr>
  <p:transition>
    <p:wipe dir="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- 4.1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- 4.2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- 3.2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- 4.3</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167 - We Saw Thee Not - 4.4</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9667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C.1</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Tree>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idx="4294967295"/>
          </p:nvPr>
        </p:nvSpPr>
        <p:spPr/>
        <p:txBody>
          <a:bodyPr/>
          <a:lstStyle/>
          <a:p>
            <a:r>
              <a:rPr lang="en-US" dirty="0"/>
              <a:t>166 - He Loved Me So - C.2</a:t>
            </a:r>
          </a:p>
        </p:txBody>
      </p:sp>
      <p:pic>
        <p:nvPicPr>
          <p:cNvPr id="5" name="HymnSlide" descr="HymnSlideImage.png"/>
          <p:cNvPicPr>
            <a:picLocks noChangeAspect="1"/>
          </p:cNvPicPr>
          <p:nvPr/>
        </p:nvPicPr>
        <p:blipFill>
          <a:blip r:embed="rId2"/>
          <a:stretch>
            <a:fillRect/>
          </a:stretch>
        </p:blipFill>
        <p:spPr>
          <a:xfrm>
            <a:off x="0" y="0"/>
            <a:ext cx="9144000" cy="6858000"/>
          </a:xfrm>
          <a:prstGeom prst="rect">
            <a:avLst/>
          </a:prstGeom>
        </p:spPr>
      </p:pic>
      <p:sp>
        <p:nvSpPr>
          <p:cNvPr id="3" name="HymnText"/>
          <p:cNvSpPr txBox="1"/>
          <p:nvPr/>
        </p:nvSpPr>
        <p:spPr>
          <a:xfrm>
            <a:off x="152400" y="6400800"/>
            <a:ext cx="8839200" cy="3693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End of Song</a:t>
            </a:r>
          </a:p>
        </p:txBody>
      </p:sp>
    </p:spTree>
  </p:cSld>
  <p:clrMapOvr>
    <a:masterClrMapping/>
  </p:clrMapOvr>
  <p:transition>
    <p:wipe dir="r"/>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13286</TotalTime>
  <Words>5167</Words>
  <Application>Microsoft Office PowerPoint</Application>
  <PresentationFormat>On-screen Show (4:3)</PresentationFormat>
  <Paragraphs>300</Paragraphs>
  <Slides>72</Slides>
  <Notes>1</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72</vt:i4>
      </vt:variant>
    </vt:vector>
  </HeadingPairs>
  <TitlesOfParts>
    <vt:vector size="83" baseType="lpstr">
      <vt:lpstr>Algerian</vt:lpstr>
      <vt:lpstr>Arial</vt:lpstr>
      <vt:lpstr>Arial Black</vt:lpstr>
      <vt:lpstr>Arial Narrow</vt:lpstr>
      <vt:lpstr>Calibri</vt:lpstr>
      <vt:lpstr>Calibri Light</vt:lpstr>
      <vt:lpstr>Cooper Black</vt:lpstr>
      <vt:lpstr>Palatino Linotype</vt:lpstr>
      <vt:lpstr>Office Theme</vt:lpstr>
      <vt:lpstr>1_Office Theme</vt:lpstr>
      <vt:lpstr>2_Office Theme</vt:lpstr>
      <vt:lpstr>166 - He Loved Me So - Title</vt:lpstr>
      <vt:lpstr>166 - He Loved Me So - 1.1</vt:lpstr>
      <vt:lpstr>166 - He Loved Me So - 1.2</vt:lpstr>
      <vt:lpstr>166 - He Loved Me So - 2.1</vt:lpstr>
      <vt:lpstr>166 - He Loved Me So - 2.2</vt:lpstr>
      <vt:lpstr>166 - He Loved Me So - 3.1</vt:lpstr>
      <vt:lpstr>166 - He Loved Me So - 3.2</vt:lpstr>
      <vt:lpstr>166 - He Loved Me So - C.1</vt:lpstr>
      <vt:lpstr>166 - He Loved Me So - C.2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InChristAlone_st1_a</vt:lpstr>
      <vt:lpstr>InChristAlone_st1_b</vt:lpstr>
      <vt:lpstr>InChristAlone_st1_c</vt:lpstr>
      <vt:lpstr>InChristAlone_st1_d</vt:lpstr>
      <vt:lpstr>InChristAlone_st2_a</vt:lpstr>
      <vt:lpstr>InChristAlone_st2_b</vt:lpstr>
      <vt:lpstr>InChristAlone_st2_c</vt:lpstr>
      <vt:lpstr>InChristAlone_st2_d</vt:lpstr>
      <vt:lpstr>InChristAlone_st3_a</vt:lpstr>
      <vt:lpstr>InChristAlone_st3_b</vt:lpstr>
      <vt:lpstr>InChristAlone_st3_c</vt:lpstr>
      <vt:lpstr>InChristAlone_st3_d</vt:lpstr>
      <vt:lpstr>InChristAlone_st4_a</vt:lpstr>
      <vt:lpstr>InChristAlone_st4_b</vt:lpstr>
      <vt:lpstr>InChristAlone_st4_c</vt:lpstr>
      <vt:lpstr>InChristAlone_st4_d</vt:lpstr>
      <vt:lpstr>1143 - More Precious Than Silver - Title</vt:lpstr>
      <vt:lpstr>1143 - More Precious Than Silver - 1.1</vt:lpstr>
      <vt:lpstr>1143 - More Precious Than Silver - 1.2</vt:lpstr>
      <vt:lpstr>1143 - More Precious Than Silver - 1.3</vt:lpstr>
      <vt:lpstr>167 - We Saw Thee Not - Title</vt:lpstr>
      <vt:lpstr>167 - We Saw Thee Not - 1.1</vt:lpstr>
      <vt:lpstr>167 - We Saw Thee Not - 1.2</vt:lpstr>
      <vt:lpstr>167 - We Saw Thee Not - 1.3</vt:lpstr>
      <vt:lpstr>167 - We Saw Thee Not - 1.4</vt:lpstr>
      <vt:lpstr>167 - We Saw Thee Not - 2.1</vt:lpstr>
      <vt:lpstr>167 - We Saw Thee Not - 2.2</vt:lpstr>
      <vt:lpstr>167 - We Saw Thee Not - 2.3</vt:lpstr>
      <vt:lpstr>167 - We Saw Thee Not - 2.4</vt:lpstr>
      <vt:lpstr>167 - We Saw Thee Not - 3.1</vt:lpstr>
      <vt:lpstr>167 - We Saw Thee Not - 3.2</vt:lpstr>
      <vt:lpstr>167 - We Saw Thee Not - 3.3</vt:lpstr>
      <vt:lpstr>167 - We Saw Thee Not - 3.4</vt:lpstr>
      <vt:lpstr>167 - We Saw Thee Not - 4.1</vt:lpstr>
      <vt:lpstr>167 - We Saw Thee Not - 4.2</vt:lpstr>
      <vt:lpstr>167 - We Saw Thee Not - 4.3</vt:lpstr>
      <vt:lpstr>167 - We Saw Thee Not - 4.4</vt:lpstr>
      <vt:lpstr>PowerPoint Presentation</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Smelser</dc:creator>
  <cp:lastModifiedBy>Jeff Smelser</cp:lastModifiedBy>
  <cp:revision>60</cp:revision>
  <dcterms:created xsi:type="dcterms:W3CDTF">2019-12-05T22:38:51Z</dcterms:created>
  <dcterms:modified xsi:type="dcterms:W3CDTF">2019-12-15T16:38:07Z</dcterms:modified>
</cp:coreProperties>
</file>