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0"/>
  </p:notesMasterIdLst>
  <p:sldIdLst>
    <p:sldId id="307" r:id="rId2"/>
    <p:sldId id="256" r:id="rId3"/>
    <p:sldId id="265" r:id="rId4"/>
    <p:sldId id="271" r:id="rId5"/>
    <p:sldId id="272" r:id="rId6"/>
    <p:sldId id="273" r:id="rId7"/>
    <p:sldId id="283" r:id="rId8"/>
    <p:sldId id="274" r:id="rId9"/>
    <p:sldId id="275" r:id="rId10"/>
    <p:sldId id="276" r:id="rId11"/>
    <p:sldId id="277" r:id="rId12"/>
    <p:sldId id="278" r:id="rId13"/>
    <p:sldId id="279" r:id="rId14"/>
    <p:sldId id="288" r:id="rId15"/>
    <p:sldId id="287" r:id="rId16"/>
    <p:sldId id="302" r:id="rId17"/>
    <p:sldId id="280" r:id="rId18"/>
    <p:sldId id="281" r:id="rId19"/>
    <p:sldId id="282" r:id="rId20"/>
    <p:sldId id="290" r:id="rId21"/>
    <p:sldId id="284" r:id="rId22"/>
    <p:sldId id="285" r:id="rId23"/>
    <p:sldId id="286" r:id="rId24"/>
    <p:sldId id="289" r:id="rId25"/>
    <p:sldId id="291" r:id="rId26"/>
    <p:sldId id="292" r:id="rId27"/>
    <p:sldId id="294" r:id="rId28"/>
    <p:sldId id="298" r:id="rId29"/>
    <p:sldId id="293" r:id="rId30"/>
    <p:sldId id="305" r:id="rId31"/>
    <p:sldId id="306" r:id="rId32"/>
    <p:sldId id="303" r:id="rId33"/>
    <p:sldId id="295" r:id="rId34"/>
    <p:sldId id="296" r:id="rId35"/>
    <p:sldId id="297" r:id="rId36"/>
    <p:sldId id="299" r:id="rId37"/>
    <p:sldId id="301" r:id="rId38"/>
    <p:sldId id="304" r:id="rId3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30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F0FD1D-EB8E-4E17-A4D5-519809E2F3E3}" type="datetimeFigureOut">
              <a:rPr lang="en-US" smtClean="0"/>
              <a:t>11/3/2019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35E6C7-D89B-43A0-82D3-A1BD44DF13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78591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35E6C7-D89B-43A0-82D3-A1BD44DF1337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89929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C5BC3-57EC-48DE-BAA9-4B11507AF26B}" type="datetimeFigureOut">
              <a:rPr lang="en-US" smtClean="0"/>
              <a:t>11/3/2019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E7E1D-D7DF-4396-A297-F3306730E2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08941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C5BC3-57EC-48DE-BAA9-4B11507AF26B}" type="datetimeFigureOut">
              <a:rPr lang="en-US" smtClean="0"/>
              <a:t>11/3/2019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E7E1D-D7DF-4396-A297-F3306730E2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0016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C5BC3-57EC-48DE-BAA9-4B11507AF26B}" type="datetimeFigureOut">
              <a:rPr lang="en-US" smtClean="0"/>
              <a:t>11/3/2019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E7E1D-D7DF-4396-A297-F3306730E2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6323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C5BC3-57EC-48DE-BAA9-4B11507AF26B}" type="datetimeFigureOut">
              <a:rPr lang="en-US" smtClean="0"/>
              <a:t>11/3/2019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E7E1D-D7DF-4396-A297-F3306730E2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67660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C5BC3-57EC-48DE-BAA9-4B11507AF26B}" type="datetimeFigureOut">
              <a:rPr lang="en-US" smtClean="0"/>
              <a:t>11/3/2019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E7E1D-D7DF-4396-A297-F3306730E2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6348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C5BC3-57EC-48DE-BAA9-4B11507AF26B}" type="datetimeFigureOut">
              <a:rPr lang="en-US" smtClean="0"/>
              <a:t>11/3/2019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E7E1D-D7DF-4396-A297-F3306730E2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82067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C5BC3-57EC-48DE-BAA9-4B11507AF26B}" type="datetimeFigureOut">
              <a:rPr lang="en-US" smtClean="0"/>
              <a:t>11/3/2019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E7E1D-D7DF-4396-A297-F3306730E2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9203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C5BC3-57EC-48DE-BAA9-4B11507AF26B}" type="datetimeFigureOut">
              <a:rPr lang="en-US" smtClean="0"/>
              <a:t>11/3/2019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E7E1D-D7DF-4396-A297-F3306730E2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69752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C5BC3-57EC-48DE-BAA9-4B11507AF26B}" type="datetimeFigureOut">
              <a:rPr lang="en-US" smtClean="0"/>
              <a:t>11/3/2019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E7E1D-D7DF-4396-A297-F3306730E2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5305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C5BC3-57EC-48DE-BAA9-4B11507AF26B}" type="datetimeFigureOut">
              <a:rPr lang="en-US" smtClean="0"/>
              <a:t>11/3/2019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E7E1D-D7DF-4396-A297-F3306730E2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0154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C5BC3-57EC-48DE-BAA9-4B11507AF26B}" type="datetimeFigureOut">
              <a:rPr lang="en-US" smtClean="0"/>
              <a:t>11/3/2019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E7E1D-D7DF-4396-A297-F3306730E2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28002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3C5BC3-57EC-48DE-BAA9-4B11507AF26B}" type="datetimeFigureOut">
              <a:rPr lang="en-US" smtClean="0"/>
              <a:t>11/3/2019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5E7E1D-D7DF-4396-A297-F3306730E2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7657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81200" y="2133600"/>
            <a:ext cx="4953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Sunday</a:t>
            </a:r>
          </a:p>
          <a:p>
            <a:pPr algn="ctr"/>
            <a:r>
              <a:rPr lang="en-US" sz="2400" dirty="0"/>
              <a:t>November 3, 2019</a:t>
            </a:r>
          </a:p>
          <a:p>
            <a:pPr algn="ctr"/>
            <a:r>
              <a:rPr lang="en-US" sz="2400" dirty="0"/>
              <a:t>11:45 am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9144000" cy="83820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Jesus, Our High Priest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3429000"/>
            <a:ext cx="9144000" cy="83820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Jesús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Nuestro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Sumo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sacerdote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200066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0" y="3429000"/>
            <a:ext cx="91440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228600" y="228600"/>
            <a:ext cx="72390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/>
              <a:t>Hebrews 5 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must be a man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>
                    <a:lumMod val="75000"/>
                  </a:schemeClr>
                </a:solidFill>
              </a:rPr>
              <a:t>must be appointed by God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160624" y="231060"/>
            <a:ext cx="31550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Every High Priest…</a:t>
            </a:r>
          </a:p>
        </p:txBody>
      </p:sp>
      <p:sp>
        <p:nvSpPr>
          <p:cNvPr id="3" name="Rectangle 2"/>
          <p:cNvSpPr/>
          <p:nvPr/>
        </p:nvSpPr>
        <p:spPr>
          <a:xfrm>
            <a:off x="3446427" y="668592"/>
            <a:ext cx="348777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represents the people</a:t>
            </a:r>
            <a:endParaRPr lang="en-US" sz="2800" dirty="0"/>
          </a:p>
        </p:txBody>
      </p:sp>
      <p:sp>
        <p:nvSpPr>
          <p:cNvPr id="8" name="Rectangle 7"/>
          <p:cNvSpPr/>
          <p:nvPr/>
        </p:nvSpPr>
        <p:spPr>
          <a:xfrm>
            <a:off x="762000" y="1138535"/>
            <a:ext cx="7620000" cy="766465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“Aaron shall carry the names…before the </a:t>
            </a:r>
            <a:r>
              <a:rPr lang="en-US" sz="2400" b="1" i="1" cap="smal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Lord</a:t>
            </a:r>
            <a:r>
              <a:rPr lang="en-US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Ex 28:29</a:t>
            </a:r>
          </a:p>
        </p:txBody>
      </p:sp>
      <p:sp>
        <p:nvSpPr>
          <p:cNvPr id="9" name="Rectangle 8"/>
          <p:cNvSpPr/>
          <p:nvPr/>
        </p:nvSpPr>
        <p:spPr>
          <a:xfrm>
            <a:off x="228600" y="3657600"/>
            <a:ext cx="8534400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err="1"/>
              <a:t>Hebreos</a:t>
            </a:r>
            <a:r>
              <a:rPr lang="en-US" sz="2800" b="1" dirty="0"/>
              <a:t> 5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ES" sz="2400" dirty="0"/>
              <a:t>debe ser un hombre</a:t>
            </a:r>
            <a:endParaRPr lang="en-US" sz="2800" b="1" i="1" dirty="0"/>
          </a:p>
        </p:txBody>
      </p:sp>
      <p:sp>
        <p:nvSpPr>
          <p:cNvPr id="10" name="Rectangle 9"/>
          <p:cNvSpPr/>
          <p:nvPr/>
        </p:nvSpPr>
        <p:spPr>
          <a:xfrm>
            <a:off x="228600" y="5365956"/>
            <a:ext cx="407675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400" dirty="0">
                <a:solidFill>
                  <a:schemeClr val="bg1">
                    <a:lumMod val="75000"/>
                  </a:schemeClr>
                </a:solidFill>
              </a:rPr>
              <a:t>debe ser designado por Dios</a:t>
            </a:r>
            <a:endParaRPr lang="en-US" sz="24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753676" y="4063631"/>
            <a:ext cx="287572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representa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 la </a:t>
            </a:r>
            <a:r>
              <a:rPr lang="en-U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gente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255142" y="3653032"/>
            <a:ext cx="38408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b="1" dirty="0"/>
              <a:t>Todo Sumo Sacerdote…</a:t>
            </a:r>
            <a:endParaRPr lang="en-US" sz="2800" b="1" dirty="0"/>
          </a:p>
        </p:txBody>
      </p:sp>
      <p:sp>
        <p:nvSpPr>
          <p:cNvPr id="13" name="Rectangle 12"/>
          <p:cNvSpPr/>
          <p:nvPr/>
        </p:nvSpPr>
        <p:spPr>
          <a:xfrm>
            <a:off x="762000" y="4491335"/>
            <a:ext cx="7848600" cy="766465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</a:t>
            </a:r>
            <a:r>
              <a:rPr lang="es-ES" sz="2400" i="1" dirty="0"/>
              <a:t>Así llevará Aarón los nombres…delante de Jehová</a:t>
            </a:r>
            <a:r>
              <a:rPr lang="en-US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Ex 28:29</a:t>
            </a:r>
          </a:p>
        </p:txBody>
      </p:sp>
    </p:spTree>
    <p:extLst>
      <p:ext uri="{BB962C8B-B14F-4D97-AF65-F5344CB8AC3E}">
        <p14:creationId xmlns:p14="http://schemas.microsoft.com/office/powerpoint/2010/main" val="19376218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0" y="3429000"/>
            <a:ext cx="91440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228600" y="228600"/>
            <a:ext cx="72390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/>
              <a:t>Hebrews 5 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must be a man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>
                    <a:lumMod val="75000"/>
                  </a:schemeClr>
                </a:solidFill>
              </a:rPr>
              <a:t>must be appointed by God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160624" y="231060"/>
            <a:ext cx="31550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Every High Priest…</a:t>
            </a:r>
          </a:p>
        </p:txBody>
      </p:sp>
      <p:sp>
        <p:nvSpPr>
          <p:cNvPr id="3" name="Rectangle 2"/>
          <p:cNvSpPr/>
          <p:nvPr/>
        </p:nvSpPr>
        <p:spPr>
          <a:xfrm>
            <a:off x="3446427" y="668592"/>
            <a:ext cx="348777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represents the people</a:t>
            </a:r>
            <a:endParaRPr lang="en-US" sz="2800" dirty="0"/>
          </a:p>
        </p:txBody>
      </p:sp>
      <p:sp>
        <p:nvSpPr>
          <p:cNvPr id="7" name="Rectangle 6"/>
          <p:cNvSpPr/>
          <p:nvPr/>
        </p:nvSpPr>
        <p:spPr>
          <a:xfrm>
            <a:off x="762000" y="1138535"/>
            <a:ext cx="7620000" cy="766465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“Aaron shall…confess over it all the iniquities of the sons of Israel and all their transgressions” 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Lev 16:21 </a:t>
            </a:r>
          </a:p>
        </p:txBody>
      </p:sp>
      <p:sp>
        <p:nvSpPr>
          <p:cNvPr id="9" name="Rectangle 8"/>
          <p:cNvSpPr/>
          <p:nvPr/>
        </p:nvSpPr>
        <p:spPr>
          <a:xfrm>
            <a:off x="228600" y="3657600"/>
            <a:ext cx="8534400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err="1"/>
              <a:t>Hebreos</a:t>
            </a:r>
            <a:r>
              <a:rPr lang="en-US" sz="2800" b="1" dirty="0"/>
              <a:t> 5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ES" sz="2400" dirty="0"/>
              <a:t>debe ser un hombre</a:t>
            </a:r>
            <a:endParaRPr lang="en-US" sz="2800" b="1" i="1" dirty="0"/>
          </a:p>
        </p:txBody>
      </p:sp>
      <p:sp>
        <p:nvSpPr>
          <p:cNvPr id="10" name="Rectangle 9"/>
          <p:cNvSpPr/>
          <p:nvPr/>
        </p:nvSpPr>
        <p:spPr>
          <a:xfrm>
            <a:off x="228600" y="5365956"/>
            <a:ext cx="407675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400" dirty="0">
                <a:solidFill>
                  <a:schemeClr val="bg1">
                    <a:lumMod val="75000"/>
                  </a:schemeClr>
                </a:solidFill>
              </a:rPr>
              <a:t>debe ser designado por Dios</a:t>
            </a:r>
            <a:endParaRPr lang="en-US" sz="24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753676" y="4063631"/>
            <a:ext cx="287572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representa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 la </a:t>
            </a:r>
            <a:r>
              <a:rPr lang="en-U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gente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255142" y="3653032"/>
            <a:ext cx="38408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b="1" dirty="0"/>
              <a:t>Todo Sumo Sacerdote…</a:t>
            </a:r>
            <a:endParaRPr lang="en-US" sz="2800" b="1" dirty="0"/>
          </a:p>
        </p:txBody>
      </p:sp>
      <p:sp>
        <p:nvSpPr>
          <p:cNvPr id="13" name="Rectangle 12"/>
          <p:cNvSpPr/>
          <p:nvPr/>
        </p:nvSpPr>
        <p:spPr>
          <a:xfrm>
            <a:off x="762000" y="4491335"/>
            <a:ext cx="7848600" cy="766465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</a:t>
            </a:r>
            <a:r>
              <a:rPr lang="es-ES" sz="2400" i="1" dirty="0"/>
              <a:t>Aarón…confesará sobre él todas las iniquidades de los hijos de Israel, todas sus rebeliones y todos sus pecados</a:t>
            </a:r>
            <a:r>
              <a:rPr lang="en-US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Lev 16:21</a:t>
            </a:r>
          </a:p>
        </p:txBody>
      </p:sp>
    </p:spTree>
    <p:extLst>
      <p:ext uri="{BB962C8B-B14F-4D97-AF65-F5344CB8AC3E}">
        <p14:creationId xmlns:p14="http://schemas.microsoft.com/office/powerpoint/2010/main" val="37920084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0" y="3429000"/>
            <a:ext cx="91440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228600" y="228600"/>
            <a:ext cx="72390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/>
              <a:t>Hebrews 5 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must be a man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>
                    <a:lumMod val="75000"/>
                  </a:schemeClr>
                </a:solidFill>
              </a:rPr>
              <a:t>must be appointed by God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160624" y="231060"/>
            <a:ext cx="31550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Every High Priest…</a:t>
            </a:r>
          </a:p>
        </p:txBody>
      </p:sp>
      <p:sp>
        <p:nvSpPr>
          <p:cNvPr id="3" name="Rectangle 2"/>
          <p:cNvSpPr/>
          <p:nvPr/>
        </p:nvSpPr>
        <p:spPr>
          <a:xfrm>
            <a:off x="3446427" y="668592"/>
            <a:ext cx="348777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represents the people</a:t>
            </a:r>
            <a:endParaRPr lang="en-US" sz="2800" dirty="0"/>
          </a:p>
        </p:txBody>
      </p:sp>
      <p:sp>
        <p:nvSpPr>
          <p:cNvPr id="8" name="Rectangle 7"/>
          <p:cNvSpPr/>
          <p:nvPr/>
        </p:nvSpPr>
        <p:spPr>
          <a:xfrm>
            <a:off x="762000" y="1138535"/>
            <a:ext cx="7772400" cy="766465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i="1" dirty="0">
                <a:solidFill>
                  <a:srgbClr val="C00000"/>
                </a:solidFill>
              </a:rPr>
              <a:t>“he can deal gently with the ignorant and misguided, since</a:t>
            </a:r>
          </a:p>
          <a:p>
            <a:r>
              <a:rPr lang="en-US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“he himself also is beset with weakness”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en-U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Heb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5:2</a:t>
            </a:r>
          </a:p>
        </p:txBody>
      </p:sp>
      <p:sp>
        <p:nvSpPr>
          <p:cNvPr id="9" name="Rectangle 8"/>
          <p:cNvSpPr/>
          <p:nvPr/>
        </p:nvSpPr>
        <p:spPr>
          <a:xfrm>
            <a:off x="228600" y="3657600"/>
            <a:ext cx="8534400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err="1"/>
              <a:t>Hebreos</a:t>
            </a:r>
            <a:r>
              <a:rPr lang="en-US" sz="2800" b="1" dirty="0"/>
              <a:t> 5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ES" sz="2400" dirty="0"/>
              <a:t>debe ser un hombre</a:t>
            </a:r>
            <a:endParaRPr lang="en-US" sz="2800" b="1" i="1" dirty="0"/>
          </a:p>
        </p:txBody>
      </p:sp>
      <p:sp>
        <p:nvSpPr>
          <p:cNvPr id="10" name="Rectangle 9"/>
          <p:cNvSpPr/>
          <p:nvPr/>
        </p:nvSpPr>
        <p:spPr>
          <a:xfrm>
            <a:off x="228600" y="5365956"/>
            <a:ext cx="407675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400" dirty="0">
                <a:solidFill>
                  <a:schemeClr val="bg1">
                    <a:lumMod val="75000"/>
                  </a:schemeClr>
                </a:solidFill>
              </a:rPr>
              <a:t>debe ser designado por Dios</a:t>
            </a:r>
            <a:endParaRPr lang="en-US" sz="24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753676" y="4063631"/>
            <a:ext cx="287572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representa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 la </a:t>
            </a:r>
            <a:r>
              <a:rPr lang="en-U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gente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255142" y="3653032"/>
            <a:ext cx="38408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b="1" dirty="0"/>
              <a:t>Todo Sumo Sacerdote…</a:t>
            </a:r>
            <a:endParaRPr lang="en-US" sz="2800" b="1" dirty="0"/>
          </a:p>
        </p:txBody>
      </p:sp>
      <p:sp>
        <p:nvSpPr>
          <p:cNvPr id="13" name="Rectangle 12"/>
          <p:cNvSpPr/>
          <p:nvPr/>
        </p:nvSpPr>
        <p:spPr>
          <a:xfrm>
            <a:off x="762000" y="4491335"/>
            <a:ext cx="8153400" cy="766465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s-ES" sz="2400" dirty="0"/>
          </a:p>
          <a:p>
            <a:r>
              <a:rPr lang="es-ES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“puesto que él también está rodeado de debilidad</a:t>
            </a:r>
            <a:r>
              <a:rPr lang="en-US" sz="2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</a:t>
            </a:r>
            <a:r>
              <a:rPr lang="en-US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Heb</a:t>
            </a:r>
            <a:r>
              <a:rPr lang="en-US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5:2</a:t>
            </a:r>
          </a:p>
        </p:txBody>
      </p:sp>
    </p:spTree>
    <p:extLst>
      <p:ext uri="{BB962C8B-B14F-4D97-AF65-F5344CB8AC3E}">
        <p14:creationId xmlns:p14="http://schemas.microsoft.com/office/powerpoint/2010/main" val="38336355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0" y="3429000"/>
            <a:ext cx="91440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228600" y="228600"/>
            <a:ext cx="72390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/>
              <a:t>Hebrews 5 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must be a man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>
                    <a:lumMod val="75000"/>
                  </a:schemeClr>
                </a:solidFill>
              </a:rPr>
              <a:t>must be appointed by God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160624" y="231060"/>
            <a:ext cx="31550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Every High Priest…</a:t>
            </a:r>
          </a:p>
        </p:txBody>
      </p:sp>
      <p:sp>
        <p:nvSpPr>
          <p:cNvPr id="3" name="Rectangle 2"/>
          <p:cNvSpPr/>
          <p:nvPr/>
        </p:nvSpPr>
        <p:spPr>
          <a:xfrm>
            <a:off x="3446427" y="668592"/>
            <a:ext cx="348777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represents the people</a:t>
            </a:r>
            <a:endParaRPr lang="en-US" sz="2800" dirty="0"/>
          </a:p>
        </p:txBody>
      </p:sp>
      <p:sp>
        <p:nvSpPr>
          <p:cNvPr id="7" name="Rectangle 6"/>
          <p:cNvSpPr/>
          <p:nvPr/>
        </p:nvSpPr>
        <p:spPr>
          <a:xfrm>
            <a:off x="762000" y="1138535"/>
            <a:ext cx="7772400" cy="766465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“he can deal gently with the ignorant and misguided, since</a:t>
            </a:r>
          </a:p>
          <a:p>
            <a:r>
              <a:rPr lang="en-US" sz="2400" b="1" i="1" dirty="0">
                <a:solidFill>
                  <a:srgbClr val="C00000"/>
                </a:solidFill>
              </a:rPr>
              <a:t>“</a:t>
            </a:r>
            <a:r>
              <a:rPr lang="en-US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 himself also is beset with weakness”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en-U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Heb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5:2</a:t>
            </a:r>
          </a:p>
        </p:txBody>
      </p:sp>
      <p:sp>
        <p:nvSpPr>
          <p:cNvPr id="9" name="Rectangle 8"/>
          <p:cNvSpPr/>
          <p:nvPr/>
        </p:nvSpPr>
        <p:spPr>
          <a:xfrm>
            <a:off x="762000" y="4491335"/>
            <a:ext cx="8229600" cy="766465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2200" dirty="0"/>
              <a:t>“él puede mostrarse paciente con los ignorantes y extraviados,</a:t>
            </a:r>
          </a:p>
          <a:p>
            <a:r>
              <a:rPr lang="es-ES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puesto que él también está rodeado de debilidad</a:t>
            </a:r>
            <a:r>
              <a:rPr lang="en-US" sz="2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</a:t>
            </a:r>
            <a:r>
              <a:rPr lang="en-US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Heb</a:t>
            </a:r>
            <a:r>
              <a:rPr lang="en-US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5:2</a:t>
            </a:r>
          </a:p>
        </p:txBody>
      </p:sp>
      <p:sp>
        <p:nvSpPr>
          <p:cNvPr id="10" name="Rectangle 9"/>
          <p:cNvSpPr/>
          <p:nvPr/>
        </p:nvSpPr>
        <p:spPr>
          <a:xfrm>
            <a:off x="228600" y="3657600"/>
            <a:ext cx="8534400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err="1"/>
              <a:t>Hebreos</a:t>
            </a:r>
            <a:r>
              <a:rPr lang="en-US" sz="2800" b="1" dirty="0"/>
              <a:t> 5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ES" sz="2400" dirty="0"/>
              <a:t>debe ser un hombre</a:t>
            </a:r>
            <a:endParaRPr lang="en-US" sz="2800" b="1" i="1" dirty="0"/>
          </a:p>
        </p:txBody>
      </p:sp>
      <p:sp>
        <p:nvSpPr>
          <p:cNvPr id="11" name="Rectangle 10"/>
          <p:cNvSpPr/>
          <p:nvPr/>
        </p:nvSpPr>
        <p:spPr>
          <a:xfrm>
            <a:off x="228600" y="5365956"/>
            <a:ext cx="407675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400" dirty="0">
                <a:solidFill>
                  <a:schemeClr val="bg1">
                    <a:lumMod val="75000"/>
                  </a:schemeClr>
                </a:solidFill>
              </a:rPr>
              <a:t>debe ser designado por Dios</a:t>
            </a:r>
            <a:endParaRPr lang="en-US" sz="24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753676" y="4063631"/>
            <a:ext cx="287572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representa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 la </a:t>
            </a:r>
            <a:r>
              <a:rPr lang="en-U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gente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255142" y="3653032"/>
            <a:ext cx="38408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b="1" dirty="0"/>
              <a:t>Todo Sumo Sacerdote…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1273187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0" y="3429000"/>
            <a:ext cx="91440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228600" y="228600"/>
            <a:ext cx="72390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/>
              <a:t>Hebrews 5 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must be a man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>
                    <a:lumMod val="75000"/>
                  </a:schemeClr>
                </a:solidFill>
              </a:rPr>
              <a:t>must be appointed by God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160624" y="231060"/>
            <a:ext cx="31550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Every High Priest…</a:t>
            </a:r>
          </a:p>
        </p:txBody>
      </p:sp>
      <p:sp>
        <p:nvSpPr>
          <p:cNvPr id="3" name="Rectangle 2"/>
          <p:cNvSpPr/>
          <p:nvPr/>
        </p:nvSpPr>
        <p:spPr>
          <a:xfrm>
            <a:off x="3446427" y="668592"/>
            <a:ext cx="348777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represents the people</a:t>
            </a:r>
            <a:endParaRPr lang="en-US" sz="2800" dirty="0"/>
          </a:p>
        </p:txBody>
      </p:sp>
      <p:sp>
        <p:nvSpPr>
          <p:cNvPr id="7" name="Rectangle 6"/>
          <p:cNvSpPr/>
          <p:nvPr/>
        </p:nvSpPr>
        <p:spPr>
          <a:xfrm>
            <a:off x="762000" y="1138535"/>
            <a:ext cx="7772400" cy="766465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“he can deal gently with the ignorant and misguided, since</a:t>
            </a:r>
          </a:p>
          <a:p>
            <a:r>
              <a:rPr lang="en-US" sz="2400" b="1" i="1" dirty="0">
                <a:solidFill>
                  <a:srgbClr val="C00000"/>
                </a:solidFill>
              </a:rPr>
              <a:t>“</a:t>
            </a:r>
            <a:r>
              <a:rPr lang="en-US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 himself also is beset with weakness and because of it…</a:t>
            </a:r>
          </a:p>
        </p:txBody>
      </p:sp>
      <p:sp>
        <p:nvSpPr>
          <p:cNvPr id="9" name="Rectangle 8"/>
          <p:cNvSpPr/>
          <p:nvPr/>
        </p:nvSpPr>
        <p:spPr>
          <a:xfrm>
            <a:off x="762000" y="4491335"/>
            <a:ext cx="8229600" cy="766465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2200" dirty="0"/>
              <a:t>“él puede mostrarse paciente con los ignorantes y extraviados,</a:t>
            </a:r>
          </a:p>
          <a:p>
            <a:r>
              <a:rPr lang="es-ES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puesto que él también está rodeado de debilidad</a:t>
            </a:r>
            <a:r>
              <a:rPr lang="en-US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ES" sz="2200" b="1" baseline="30000" dirty="0"/>
              <a:t> </a:t>
            </a:r>
            <a:r>
              <a:rPr lang="es-ES" sz="2200" dirty="0"/>
              <a:t>por causa de la cual</a:t>
            </a:r>
            <a:endParaRPr lang="en-US" sz="2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28600" y="3657600"/>
            <a:ext cx="8534400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err="1"/>
              <a:t>Hebreos</a:t>
            </a:r>
            <a:r>
              <a:rPr lang="en-US" sz="2800" b="1" dirty="0"/>
              <a:t> 5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ES" sz="2400" dirty="0"/>
              <a:t>debe ser un hombre</a:t>
            </a:r>
            <a:endParaRPr lang="en-US" sz="2800" b="1" i="1" dirty="0"/>
          </a:p>
        </p:txBody>
      </p:sp>
      <p:sp>
        <p:nvSpPr>
          <p:cNvPr id="11" name="Rectangle 10"/>
          <p:cNvSpPr/>
          <p:nvPr/>
        </p:nvSpPr>
        <p:spPr>
          <a:xfrm>
            <a:off x="228600" y="5365956"/>
            <a:ext cx="407675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400" dirty="0">
                <a:solidFill>
                  <a:schemeClr val="bg1">
                    <a:lumMod val="75000"/>
                  </a:schemeClr>
                </a:solidFill>
              </a:rPr>
              <a:t>debe ser designado por Dios</a:t>
            </a:r>
            <a:endParaRPr lang="en-US" sz="24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753676" y="4063631"/>
            <a:ext cx="287572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representa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 la </a:t>
            </a:r>
            <a:r>
              <a:rPr lang="en-U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gente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255142" y="3653032"/>
            <a:ext cx="38408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b="1" dirty="0"/>
              <a:t>Todo Sumo Sacerdote…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0933667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3753676" y="4063631"/>
            <a:ext cx="287572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representa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 la </a:t>
            </a:r>
            <a:r>
              <a:rPr lang="en-U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gente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3429000"/>
            <a:ext cx="91440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228600" y="228600"/>
            <a:ext cx="72390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/>
              <a:t>Hebrews 5 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must be a man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>
                    <a:lumMod val="75000"/>
                  </a:schemeClr>
                </a:solidFill>
              </a:rPr>
              <a:t>must be appointed by God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160624" y="231060"/>
            <a:ext cx="31550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Every High Priest…</a:t>
            </a:r>
          </a:p>
        </p:txBody>
      </p:sp>
      <p:sp>
        <p:nvSpPr>
          <p:cNvPr id="3" name="Rectangle 2"/>
          <p:cNvSpPr/>
          <p:nvPr/>
        </p:nvSpPr>
        <p:spPr>
          <a:xfrm>
            <a:off x="3446427" y="668592"/>
            <a:ext cx="348777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represents the people</a:t>
            </a:r>
            <a:endParaRPr lang="en-US" sz="2800" dirty="0"/>
          </a:p>
        </p:txBody>
      </p:sp>
      <p:sp>
        <p:nvSpPr>
          <p:cNvPr id="7" name="Rectangle 6"/>
          <p:cNvSpPr/>
          <p:nvPr/>
        </p:nvSpPr>
        <p:spPr>
          <a:xfrm>
            <a:off x="762000" y="1138535"/>
            <a:ext cx="7772400" cy="766465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rIns="91440" rtlCol="0" anchor="ctr"/>
          <a:lstStyle/>
          <a:p>
            <a:r>
              <a:rPr lang="en-US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...he is obligated to offer sacrifices for sins, as for the people, so also for himself.”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en-U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Heb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5:3</a:t>
            </a:r>
          </a:p>
        </p:txBody>
      </p:sp>
      <p:sp>
        <p:nvSpPr>
          <p:cNvPr id="8" name="Rectangle 7"/>
          <p:cNvSpPr/>
          <p:nvPr/>
        </p:nvSpPr>
        <p:spPr>
          <a:xfrm>
            <a:off x="3446427" y="668592"/>
            <a:ext cx="4325973" cy="52322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represents the </a:t>
            </a:r>
            <a:r>
              <a:rPr lang="en-US" sz="28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sinful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people</a:t>
            </a:r>
            <a:endParaRPr lang="en-US" sz="2800" dirty="0"/>
          </a:p>
        </p:txBody>
      </p:sp>
      <p:sp>
        <p:nvSpPr>
          <p:cNvPr id="9" name="Rectangle 8"/>
          <p:cNvSpPr/>
          <p:nvPr/>
        </p:nvSpPr>
        <p:spPr>
          <a:xfrm>
            <a:off x="762000" y="4491335"/>
            <a:ext cx="8229600" cy="766465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2200" dirty="0"/>
              <a:t>“debe ofrecer por los pecados, tanto por sí mismo como también por el pueblo.” </a:t>
            </a:r>
            <a:r>
              <a:rPr lang="en-US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Heb</a:t>
            </a: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5:3</a:t>
            </a:r>
            <a:endParaRPr lang="en-US" sz="2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28600" y="3657600"/>
            <a:ext cx="8534400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err="1"/>
              <a:t>Hebreos</a:t>
            </a:r>
            <a:r>
              <a:rPr lang="en-US" sz="2800" b="1" dirty="0"/>
              <a:t> 5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ES" sz="2400" dirty="0"/>
              <a:t>debe ser un hombre</a:t>
            </a:r>
            <a:endParaRPr lang="en-US" sz="2800" b="1" i="1" dirty="0"/>
          </a:p>
        </p:txBody>
      </p:sp>
      <p:sp>
        <p:nvSpPr>
          <p:cNvPr id="11" name="Rectangle 10"/>
          <p:cNvSpPr/>
          <p:nvPr/>
        </p:nvSpPr>
        <p:spPr>
          <a:xfrm>
            <a:off x="228600" y="5365956"/>
            <a:ext cx="407675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400" dirty="0">
                <a:solidFill>
                  <a:schemeClr val="bg1">
                    <a:lumMod val="75000"/>
                  </a:schemeClr>
                </a:solidFill>
              </a:rPr>
              <a:t>debe ser designado por Dios</a:t>
            </a:r>
            <a:endParaRPr lang="en-US" sz="24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753676" y="4063631"/>
            <a:ext cx="447532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representa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 la </a:t>
            </a:r>
            <a:r>
              <a:rPr lang="en-U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gente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i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pecaminosa</a:t>
            </a:r>
            <a:endParaRPr lang="en-US" sz="2400" b="1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255142" y="3653032"/>
            <a:ext cx="38408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b="1" dirty="0"/>
              <a:t>Todo Sumo Sacerdote…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5907061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446427" y="668592"/>
            <a:ext cx="4325973" cy="52322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he himself has sin</a:t>
            </a:r>
            <a:endParaRPr lang="en-US" sz="2800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3429000"/>
            <a:ext cx="91440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228600" y="228600"/>
            <a:ext cx="72390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/>
              <a:t>Hebrews 5 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must be a man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>
                    <a:lumMod val="75000"/>
                  </a:schemeClr>
                </a:solidFill>
              </a:rPr>
              <a:t>must be appointed by God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160624" y="231060"/>
            <a:ext cx="31550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Every High Priest…</a:t>
            </a:r>
          </a:p>
        </p:txBody>
      </p:sp>
      <p:sp>
        <p:nvSpPr>
          <p:cNvPr id="9" name="Rectangle 8"/>
          <p:cNvSpPr/>
          <p:nvPr/>
        </p:nvSpPr>
        <p:spPr>
          <a:xfrm>
            <a:off x="3753676" y="4063631"/>
            <a:ext cx="328949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 el </a:t>
            </a:r>
            <a:r>
              <a:rPr lang="en-U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mismo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tiene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pecado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28600" y="3657600"/>
            <a:ext cx="8534400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err="1"/>
              <a:t>Hebreos</a:t>
            </a:r>
            <a:r>
              <a:rPr lang="en-US" sz="2800" b="1" dirty="0"/>
              <a:t> 5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ES" sz="2400" dirty="0"/>
              <a:t>debe ser un hombre</a:t>
            </a:r>
            <a:endParaRPr lang="en-US" sz="2800" b="1" i="1" dirty="0"/>
          </a:p>
        </p:txBody>
      </p:sp>
      <p:sp>
        <p:nvSpPr>
          <p:cNvPr id="13" name="Rectangle 12"/>
          <p:cNvSpPr/>
          <p:nvPr/>
        </p:nvSpPr>
        <p:spPr>
          <a:xfrm>
            <a:off x="228600" y="5365956"/>
            <a:ext cx="407675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400" dirty="0">
                <a:solidFill>
                  <a:schemeClr val="bg1">
                    <a:lumMod val="75000"/>
                  </a:schemeClr>
                </a:solidFill>
              </a:rPr>
              <a:t>debe ser designado por Dios</a:t>
            </a:r>
            <a:endParaRPr lang="en-US" sz="24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255142" y="3653032"/>
            <a:ext cx="38408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b="1" dirty="0"/>
              <a:t>Todo Sumo Sacerdote…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86727950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0" y="3429000"/>
            <a:ext cx="91440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228600" y="228600"/>
            <a:ext cx="72390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/>
              <a:t>Hebrews 5 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>
                    <a:lumMod val="75000"/>
                  </a:schemeClr>
                </a:solidFill>
              </a:rPr>
              <a:t>must be a man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must be appointed by God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160624" y="231060"/>
            <a:ext cx="31550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Every High Priest…</a:t>
            </a:r>
          </a:p>
        </p:txBody>
      </p:sp>
      <p:sp>
        <p:nvSpPr>
          <p:cNvPr id="8" name="Rectangle 7"/>
          <p:cNvSpPr/>
          <p:nvPr/>
        </p:nvSpPr>
        <p:spPr>
          <a:xfrm>
            <a:off x="7014432" y="1926745"/>
            <a:ext cx="196470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God’s Doing</a:t>
            </a:r>
            <a:endParaRPr lang="en-US" sz="2800" dirty="0"/>
          </a:p>
        </p:txBody>
      </p:sp>
      <p:sp>
        <p:nvSpPr>
          <p:cNvPr id="9" name="Rectangle 8"/>
          <p:cNvSpPr/>
          <p:nvPr/>
        </p:nvSpPr>
        <p:spPr>
          <a:xfrm>
            <a:off x="762000" y="2406444"/>
            <a:ext cx="5638800" cy="461665"/>
          </a:xfrm>
          <a:prstGeom prst="rect">
            <a:avLst/>
          </a:prstGeom>
          <a:solidFill>
            <a:srgbClr val="C00000"/>
          </a:solidFill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</a:rPr>
              <a:t>5</a:t>
            </a:r>
            <a:r>
              <a:rPr lang="en-US" sz="2400" baseline="30000" dirty="0">
                <a:solidFill>
                  <a:schemeClr val="bg1"/>
                </a:solidFill>
              </a:rPr>
              <a:t>4  </a:t>
            </a:r>
            <a:r>
              <a:rPr lang="en-US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“And no one takes the honor to himself”</a:t>
            </a:r>
          </a:p>
        </p:txBody>
      </p:sp>
      <p:sp>
        <p:nvSpPr>
          <p:cNvPr id="11" name="Rectangle 10"/>
          <p:cNvSpPr/>
          <p:nvPr/>
        </p:nvSpPr>
        <p:spPr>
          <a:xfrm>
            <a:off x="228600" y="3657600"/>
            <a:ext cx="8534400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err="1"/>
              <a:t>Hebreos</a:t>
            </a:r>
            <a:r>
              <a:rPr lang="en-US" sz="2800" b="1" dirty="0"/>
              <a:t> 5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ES" sz="2400" dirty="0">
                <a:solidFill>
                  <a:schemeClr val="bg1">
                    <a:lumMod val="75000"/>
                  </a:schemeClr>
                </a:solidFill>
              </a:rPr>
              <a:t>debe ser un hombre</a:t>
            </a:r>
            <a:endParaRPr lang="en-US" sz="24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28600" y="5365956"/>
            <a:ext cx="407675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400" dirty="0"/>
              <a:t>debe ser designado por Dios</a:t>
            </a:r>
            <a:endParaRPr lang="en-US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2255142" y="3653032"/>
            <a:ext cx="38408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b="1" dirty="0"/>
              <a:t>Todo Sumo Sacerdote…</a:t>
            </a:r>
            <a:endParaRPr lang="en-US" sz="2800" b="1" dirty="0"/>
          </a:p>
        </p:txBody>
      </p:sp>
      <p:sp>
        <p:nvSpPr>
          <p:cNvPr id="14" name="Rectangle 13"/>
          <p:cNvSpPr/>
          <p:nvPr/>
        </p:nvSpPr>
        <p:spPr>
          <a:xfrm>
            <a:off x="762000" y="5848187"/>
            <a:ext cx="5638800" cy="461665"/>
          </a:xfrm>
          <a:prstGeom prst="rect">
            <a:avLst/>
          </a:prstGeom>
          <a:solidFill>
            <a:srgbClr val="C00000"/>
          </a:solidFill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</a:rPr>
              <a:t>5</a:t>
            </a:r>
            <a:r>
              <a:rPr lang="en-US" sz="2400" baseline="30000" dirty="0">
                <a:solidFill>
                  <a:schemeClr val="bg1"/>
                </a:solidFill>
              </a:rPr>
              <a:t>4  </a:t>
            </a:r>
            <a:r>
              <a:rPr lang="en-US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</a:t>
            </a:r>
            <a:r>
              <a:rPr lang="es-ES" sz="2400" b="1" baseline="30000" dirty="0"/>
              <a:t> </a:t>
            </a:r>
            <a:r>
              <a:rPr lang="es-ES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 nadie toma para sí esta honra</a:t>
            </a:r>
            <a:r>
              <a:rPr lang="en-US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</a:t>
            </a:r>
          </a:p>
        </p:txBody>
      </p:sp>
      <p:sp>
        <p:nvSpPr>
          <p:cNvPr id="15" name="Rectangle 14"/>
          <p:cNvSpPr/>
          <p:nvPr/>
        </p:nvSpPr>
        <p:spPr>
          <a:xfrm>
            <a:off x="7010400" y="5344180"/>
            <a:ext cx="196873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t"/>
            <a:r>
              <a:rPr lang="en-U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el </a:t>
            </a:r>
          </a:p>
          <a:p>
            <a:pPr algn="ctr"/>
            <a:r>
              <a:rPr lang="en-U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haciendo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Dios</a:t>
            </a:r>
          </a:p>
        </p:txBody>
      </p:sp>
    </p:spTree>
    <p:extLst>
      <p:ext uri="{BB962C8B-B14F-4D97-AF65-F5344CB8AC3E}">
        <p14:creationId xmlns:p14="http://schemas.microsoft.com/office/powerpoint/2010/main" val="3399916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 animBg="1"/>
      <p:bldP spid="14" grpId="0" animBg="1"/>
      <p:bldP spid="1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0" y="3429000"/>
            <a:ext cx="91440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228600" y="228600"/>
            <a:ext cx="72390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/>
              <a:t>Hebrews 5 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>
                    <a:lumMod val="75000"/>
                  </a:schemeClr>
                </a:solidFill>
              </a:rPr>
              <a:t>must be a man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must be appointed by God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160624" y="231060"/>
            <a:ext cx="31550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Every High Priest…</a:t>
            </a:r>
          </a:p>
        </p:txBody>
      </p:sp>
      <p:sp>
        <p:nvSpPr>
          <p:cNvPr id="9" name="Rectangle 8"/>
          <p:cNvSpPr/>
          <p:nvPr/>
        </p:nvSpPr>
        <p:spPr>
          <a:xfrm>
            <a:off x="762000" y="2406444"/>
            <a:ext cx="5638800" cy="461665"/>
          </a:xfrm>
          <a:prstGeom prst="rect">
            <a:avLst/>
          </a:prstGeom>
          <a:solidFill>
            <a:srgbClr val="C00000"/>
          </a:solidFill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</a:rPr>
              <a:t>5</a:t>
            </a:r>
            <a:r>
              <a:rPr lang="en-US" sz="2400" baseline="30000" dirty="0">
                <a:solidFill>
                  <a:schemeClr val="bg1"/>
                </a:solidFill>
              </a:rPr>
              <a:t>4  </a:t>
            </a:r>
            <a:r>
              <a:rPr lang="en-US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“And no one takes the honor to himself”</a:t>
            </a:r>
          </a:p>
        </p:txBody>
      </p:sp>
      <p:sp>
        <p:nvSpPr>
          <p:cNvPr id="7" name="Rectangle 6"/>
          <p:cNvSpPr/>
          <p:nvPr/>
        </p:nvSpPr>
        <p:spPr>
          <a:xfrm>
            <a:off x="7078166" y="1926745"/>
            <a:ext cx="1837234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Acceptable</a:t>
            </a:r>
          </a:p>
          <a:p>
            <a:pPr algn="ctr"/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God</a:t>
            </a:r>
            <a:endParaRPr lang="en-US" sz="2800" dirty="0"/>
          </a:p>
        </p:txBody>
      </p:sp>
      <p:sp>
        <p:nvSpPr>
          <p:cNvPr id="10" name="Rectangle 9"/>
          <p:cNvSpPr/>
          <p:nvPr/>
        </p:nvSpPr>
        <p:spPr>
          <a:xfrm>
            <a:off x="228600" y="3657600"/>
            <a:ext cx="8534400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err="1"/>
              <a:t>Hebreos</a:t>
            </a:r>
            <a:r>
              <a:rPr lang="en-US" sz="2800" b="1" dirty="0"/>
              <a:t> 5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ES" sz="2400" dirty="0">
                <a:solidFill>
                  <a:schemeClr val="bg1">
                    <a:lumMod val="75000"/>
                  </a:schemeClr>
                </a:solidFill>
              </a:rPr>
              <a:t>debe ser un hombre</a:t>
            </a:r>
            <a:endParaRPr lang="en-US" sz="24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28600" y="5365956"/>
            <a:ext cx="407675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400" dirty="0"/>
              <a:t>debe ser designado por Dios</a:t>
            </a:r>
            <a:endParaRPr 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2255142" y="3653032"/>
            <a:ext cx="38408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b="1" dirty="0"/>
              <a:t>Todo Sumo Sacerdote…</a:t>
            </a:r>
            <a:endParaRPr lang="en-US" sz="2800" b="1" dirty="0"/>
          </a:p>
        </p:txBody>
      </p:sp>
      <p:sp>
        <p:nvSpPr>
          <p:cNvPr id="13" name="Rectangle 12"/>
          <p:cNvSpPr/>
          <p:nvPr/>
        </p:nvSpPr>
        <p:spPr>
          <a:xfrm>
            <a:off x="762000" y="5848187"/>
            <a:ext cx="5638800" cy="461665"/>
          </a:xfrm>
          <a:prstGeom prst="rect">
            <a:avLst/>
          </a:prstGeom>
          <a:solidFill>
            <a:srgbClr val="C00000"/>
          </a:solidFill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</a:rPr>
              <a:t>5</a:t>
            </a:r>
            <a:r>
              <a:rPr lang="en-US" sz="2400" baseline="30000" dirty="0">
                <a:solidFill>
                  <a:schemeClr val="bg1"/>
                </a:solidFill>
              </a:rPr>
              <a:t>4  </a:t>
            </a:r>
            <a:r>
              <a:rPr lang="en-US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</a:t>
            </a:r>
            <a:r>
              <a:rPr lang="es-ES" sz="2400" b="1" baseline="30000" dirty="0"/>
              <a:t> </a:t>
            </a:r>
            <a:r>
              <a:rPr lang="es-ES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 nadie toma para sí esta honra</a:t>
            </a:r>
            <a:r>
              <a:rPr lang="en-US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</a:t>
            </a:r>
          </a:p>
        </p:txBody>
      </p:sp>
      <p:sp>
        <p:nvSpPr>
          <p:cNvPr id="14" name="Rectangle 13"/>
          <p:cNvSpPr/>
          <p:nvPr/>
        </p:nvSpPr>
        <p:spPr>
          <a:xfrm>
            <a:off x="7010400" y="5344180"/>
            <a:ext cx="196873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t"/>
            <a:r>
              <a:rPr lang="en-U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Aceptable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para Dios</a:t>
            </a:r>
          </a:p>
        </p:txBody>
      </p:sp>
    </p:spTree>
    <p:extLst>
      <p:ext uri="{BB962C8B-B14F-4D97-AF65-F5344CB8AC3E}">
        <p14:creationId xmlns:p14="http://schemas.microsoft.com/office/powerpoint/2010/main" val="383334596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0" y="3429000"/>
            <a:ext cx="91440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228600" y="228600"/>
            <a:ext cx="72390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/>
              <a:t>Hebrews 5 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>
                    <a:lumMod val="75000"/>
                  </a:schemeClr>
                </a:solidFill>
              </a:rPr>
              <a:t>must be a man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must be appointed by God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160624" y="231060"/>
            <a:ext cx="31550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Every High Priest…</a:t>
            </a:r>
          </a:p>
        </p:txBody>
      </p:sp>
      <p:sp>
        <p:nvSpPr>
          <p:cNvPr id="7" name="Rectangle 6"/>
          <p:cNvSpPr/>
          <p:nvPr/>
        </p:nvSpPr>
        <p:spPr>
          <a:xfrm>
            <a:off x="7566217" y="1926745"/>
            <a:ext cx="86113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Holy</a:t>
            </a:r>
            <a:endParaRPr lang="en-US" sz="2800" dirty="0"/>
          </a:p>
        </p:txBody>
      </p:sp>
      <p:sp>
        <p:nvSpPr>
          <p:cNvPr id="8" name="Rectangle 7"/>
          <p:cNvSpPr/>
          <p:nvPr/>
        </p:nvSpPr>
        <p:spPr>
          <a:xfrm>
            <a:off x="262708" y="2438400"/>
            <a:ext cx="8424092" cy="830997"/>
          </a:xfrm>
          <a:prstGeom prst="rect">
            <a:avLst/>
          </a:prstGeom>
          <a:solidFill>
            <a:srgbClr val="C00000"/>
          </a:solidFill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</a:rPr>
              <a:t>Lev 21</a:t>
            </a:r>
            <a:r>
              <a:rPr lang="en-US" sz="2400" b="1" baseline="30000" dirty="0">
                <a:solidFill>
                  <a:schemeClr val="bg1"/>
                </a:solidFill>
              </a:rPr>
              <a:t>17 </a:t>
            </a:r>
            <a:r>
              <a:rPr lang="en-US" sz="2400" b="1" dirty="0">
                <a:solidFill>
                  <a:schemeClr val="bg1"/>
                </a:solidFill>
              </a:rPr>
              <a:t>“No man of your offspring throughout their generations who has a defect shall approach to offer the food of his God.”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768644" y="2456754"/>
            <a:ext cx="3810000" cy="39310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 anchor="ctr" anchorCtr="0">
            <a:spAutoFit/>
          </a:bodyPr>
          <a:lstStyle/>
          <a:p>
            <a:r>
              <a:rPr lang="en-US" sz="2800" b="1" dirty="0">
                <a:solidFill>
                  <a:srgbClr val="C00000"/>
                </a:solidFill>
              </a:rPr>
              <a:t>applicable to ALL priests</a:t>
            </a:r>
          </a:p>
        </p:txBody>
      </p:sp>
      <p:sp>
        <p:nvSpPr>
          <p:cNvPr id="10" name="Rectangle 9"/>
          <p:cNvSpPr/>
          <p:nvPr/>
        </p:nvSpPr>
        <p:spPr>
          <a:xfrm>
            <a:off x="228600" y="3657600"/>
            <a:ext cx="8534400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err="1"/>
              <a:t>Hebreos</a:t>
            </a:r>
            <a:r>
              <a:rPr lang="en-US" sz="2800" b="1" dirty="0"/>
              <a:t> 5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ES" sz="2400" dirty="0">
                <a:solidFill>
                  <a:schemeClr val="bg1">
                    <a:lumMod val="75000"/>
                  </a:schemeClr>
                </a:solidFill>
              </a:rPr>
              <a:t>debe ser un hombre</a:t>
            </a:r>
            <a:endParaRPr lang="en-US" sz="24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28600" y="5365956"/>
            <a:ext cx="407675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400" dirty="0"/>
              <a:t>debe ser designado por Dios</a:t>
            </a:r>
            <a:endParaRPr 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2255142" y="3653032"/>
            <a:ext cx="38408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b="1" dirty="0"/>
              <a:t>Todo Sumo Sacerdote…</a:t>
            </a:r>
            <a:endParaRPr lang="en-US" sz="2800" b="1" dirty="0"/>
          </a:p>
        </p:txBody>
      </p:sp>
      <p:sp>
        <p:nvSpPr>
          <p:cNvPr id="14" name="Rectangle 13"/>
          <p:cNvSpPr/>
          <p:nvPr/>
        </p:nvSpPr>
        <p:spPr>
          <a:xfrm>
            <a:off x="7010400" y="5344180"/>
            <a:ext cx="196873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t"/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Santo</a:t>
            </a:r>
          </a:p>
        </p:txBody>
      </p:sp>
      <p:sp>
        <p:nvSpPr>
          <p:cNvPr id="15" name="Rectangle 14"/>
          <p:cNvSpPr/>
          <p:nvPr/>
        </p:nvSpPr>
        <p:spPr>
          <a:xfrm>
            <a:off x="304800" y="5791200"/>
            <a:ext cx="8424092" cy="769441"/>
          </a:xfrm>
          <a:prstGeom prst="rect">
            <a:avLst/>
          </a:prstGeom>
          <a:solidFill>
            <a:srgbClr val="C00000"/>
          </a:solidFill>
        </p:spPr>
        <p:txBody>
          <a:bodyPr wrap="square">
            <a:spAutoFit/>
          </a:bodyPr>
          <a:lstStyle/>
          <a:p>
            <a:r>
              <a:rPr lang="en-US" sz="2200" b="1" dirty="0">
                <a:solidFill>
                  <a:schemeClr val="bg1"/>
                </a:solidFill>
              </a:rPr>
              <a:t>Lev 21</a:t>
            </a:r>
            <a:r>
              <a:rPr lang="en-US" sz="2200" b="1" baseline="30000" dirty="0">
                <a:solidFill>
                  <a:schemeClr val="bg1"/>
                </a:solidFill>
              </a:rPr>
              <a:t>17 </a:t>
            </a:r>
            <a:r>
              <a:rPr lang="en-US" sz="2200" b="1" dirty="0">
                <a:solidFill>
                  <a:schemeClr val="bg1"/>
                </a:solidFill>
              </a:rPr>
              <a:t>“</a:t>
            </a:r>
            <a:r>
              <a:rPr lang="es-ES" sz="2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Ninguno de tus descendientes que tenga algún defecto se acercará,  a lo largo de las generaciones,  para ofrecer el pan de su Dios.</a:t>
            </a:r>
            <a:r>
              <a:rPr lang="en-US" sz="2200" b="1" dirty="0">
                <a:solidFill>
                  <a:schemeClr val="bg1"/>
                </a:solidFill>
              </a:rPr>
              <a:t>”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371612" y="6105105"/>
            <a:ext cx="3780492" cy="43088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lIns="0" rIns="0" rtlCol="0" anchor="ctr" anchorCtr="0">
            <a:spAutoFit/>
          </a:bodyPr>
          <a:lstStyle/>
          <a:p>
            <a:pPr algn="ctr"/>
            <a:r>
              <a:rPr lang="es-ES" sz="2100" b="1" dirty="0">
                <a:solidFill>
                  <a:srgbClr val="C00000"/>
                </a:solidFill>
              </a:rPr>
              <a:t>aplicable a TODOS los sacerdotes</a:t>
            </a:r>
            <a:endParaRPr lang="en-US" sz="21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2981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uiExpand="1" build="p" animBg="1"/>
      <p:bldP spid="3" grpId="0" animBg="1"/>
      <p:bldP spid="15" grpId="0" uiExpand="1" build="p" animBg="1"/>
      <p:bldP spid="1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0" y="3429000"/>
            <a:ext cx="91440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228600" y="228600"/>
            <a:ext cx="71628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/>
              <a:t>Hebrews 5:1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For every high priest taken from among men </a:t>
            </a:r>
            <a:r>
              <a:rPr lang="en-US" sz="2800" dirty="0">
                <a:solidFill>
                  <a:schemeClr val="bg1"/>
                </a:solidFill>
              </a:rPr>
              <a:t>is appointed</a:t>
            </a:r>
            <a:r>
              <a:rPr lang="en-US" sz="2800" dirty="0"/>
              <a:t> on behalf of men</a:t>
            </a:r>
          </a:p>
        </p:txBody>
      </p:sp>
      <p:sp>
        <p:nvSpPr>
          <p:cNvPr id="8" name="Rectangle 7"/>
          <p:cNvSpPr/>
          <p:nvPr/>
        </p:nvSpPr>
        <p:spPr>
          <a:xfrm>
            <a:off x="695628" y="1081548"/>
            <a:ext cx="197926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/>
              <a:t>is appointed</a:t>
            </a:r>
          </a:p>
        </p:txBody>
      </p:sp>
      <p:sp>
        <p:nvSpPr>
          <p:cNvPr id="10" name="Rectangle 9"/>
          <p:cNvSpPr/>
          <p:nvPr/>
        </p:nvSpPr>
        <p:spPr>
          <a:xfrm>
            <a:off x="228600" y="1936956"/>
            <a:ext cx="244092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is appointed</a:t>
            </a:r>
          </a:p>
        </p:txBody>
      </p:sp>
      <p:sp>
        <p:nvSpPr>
          <p:cNvPr id="11" name="Rectangle 10"/>
          <p:cNvSpPr/>
          <p:nvPr/>
        </p:nvSpPr>
        <p:spPr>
          <a:xfrm>
            <a:off x="228600" y="3657600"/>
            <a:ext cx="8534400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err="1"/>
              <a:t>Hebreos</a:t>
            </a:r>
            <a:r>
              <a:rPr lang="en-US" sz="2800" b="1" dirty="0"/>
              <a:t> 5:1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ES" sz="2400" dirty="0"/>
              <a:t>Porque todo sumo sacerdote es escogido de entre los hombres </a:t>
            </a:r>
            <a:r>
              <a:rPr lang="es-ES" sz="2400" dirty="0">
                <a:solidFill>
                  <a:schemeClr val="bg1"/>
                </a:solidFill>
              </a:rPr>
              <a:t>y constituido</a:t>
            </a:r>
            <a:r>
              <a:rPr lang="es-ES" sz="2400" dirty="0"/>
              <a:t> a favor de los hombres ante Dios</a:t>
            </a:r>
            <a:endParaRPr lang="en-US" sz="2400" dirty="0"/>
          </a:p>
        </p:txBody>
      </p:sp>
      <p:sp>
        <p:nvSpPr>
          <p:cNvPr id="12" name="Rectangle 11"/>
          <p:cNvSpPr/>
          <p:nvPr/>
        </p:nvSpPr>
        <p:spPr>
          <a:xfrm>
            <a:off x="683340" y="4449096"/>
            <a:ext cx="179286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y </a:t>
            </a:r>
            <a:r>
              <a:rPr lang="en-US" sz="2400" dirty="0" err="1"/>
              <a:t>constituido</a:t>
            </a:r>
            <a:endParaRPr lang="en-US" sz="2400" dirty="0"/>
          </a:p>
        </p:txBody>
      </p:sp>
      <p:sp>
        <p:nvSpPr>
          <p:cNvPr id="13" name="Rectangle 12"/>
          <p:cNvSpPr/>
          <p:nvPr/>
        </p:nvSpPr>
        <p:spPr>
          <a:xfrm>
            <a:off x="228600" y="5365956"/>
            <a:ext cx="225452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/>
              <a:t>y </a:t>
            </a:r>
            <a:r>
              <a:rPr lang="en-US" sz="2400" dirty="0" err="1"/>
              <a:t>constituido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766049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-3.33333E-6 L -0.00087 0.12639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" y="6319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2.59259E-6 L 0.00226 0.13981 " pathEditMode="relative" rAng="0" ptsTypes="AA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4" y="699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8" grpId="1"/>
      <p:bldP spid="10" grpId="0"/>
      <p:bldP spid="12" grpId="0"/>
      <p:bldP spid="12" grpId="1"/>
      <p:bldP spid="13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0" y="3429000"/>
            <a:ext cx="91440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228600" y="228600"/>
            <a:ext cx="72390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/>
              <a:t>Hebrews 5 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>
                    <a:lumMod val="75000"/>
                  </a:schemeClr>
                </a:solidFill>
              </a:rPr>
              <a:t>must be a man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must be appointed by God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160624" y="231060"/>
            <a:ext cx="31550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Every High Priest…</a:t>
            </a:r>
          </a:p>
        </p:txBody>
      </p:sp>
      <p:sp>
        <p:nvSpPr>
          <p:cNvPr id="7" name="Rectangle 6"/>
          <p:cNvSpPr/>
          <p:nvPr/>
        </p:nvSpPr>
        <p:spPr>
          <a:xfrm>
            <a:off x="7566217" y="1926745"/>
            <a:ext cx="86113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Holy</a:t>
            </a:r>
            <a:endParaRPr lang="en-US" sz="2800" dirty="0"/>
          </a:p>
        </p:txBody>
      </p:sp>
      <p:sp>
        <p:nvSpPr>
          <p:cNvPr id="8" name="Rectangle 7"/>
          <p:cNvSpPr/>
          <p:nvPr/>
        </p:nvSpPr>
        <p:spPr>
          <a:xfrm>
            <a:off x="262708" y="2438400"/>
            <a:ext cx="7128692" cy="830997"/>
          </a:xfrm>
          <a:prstGeom prst="rect">
            <a:avLst/>
          </a:prstGeom>
          <a:solidFill>
            <a:srgbClr val="C00000"/>
          </a:solidFill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</a:rPr>
              <a:t>Lev 21</a:t>
            </a:r>
            <a:r>
              <a:rPr lang="en-US" sz="2400" b="1" baseline="30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10 </a:t>
            </a:r>
            <a:r>
              <a: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‘The priest who is the highest…</a:t>
            </a:r>
          </a:p>
          <a:p>
            <a:r>
              <a:rPr lang="en-US" sz="2400" b="1" baseline="30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11 </a:t>
            </a:r>
            <a:r>
              <a: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nor shall he approach any dead person</a:t>
            </a:r>
          </a:p>
        </p:txBody>
      </p:sp>
      <p:sp>
        <p:nvSpPr>
          <p:cNvPr id="9" name="Rectangle 8"/>
          <p:cNvSpPr/>
          <p:nvPr/>
        </p:nvSpPr>
        <p:spPr>
          <a:xfrm>
            <a:off x="228600" y="3657600"/>
            <a:ext cx="8534400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err="1"/>
              <a:t>Hebreos</a:t>
            </a:r>
            <a:r>
              <a:rPr lang="en-US" sz="2800" b="1" dirty="0"/>
              <a:t> 5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ES" sz="2400" dirty="0">
                <a:solidFill>
                  <a:schemeClr val="bg1">
                    <a:lumMod val="75000"/>
                  </a:schemeClr>
                </a:solidFill>
              </a:rPr>
              <a:t>debe ser un hombre</a:t>
            </a:r>
            <a:endParaRPr lang="en-US" sz="24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28600" y="5365956"/>
            <a:ext cx="407675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400" dirty="0"/>
              <a:t>debe ser designado por Dios</a:t>
            </a:r>
            <a:endParaRPr lang="en-US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2255142" y="3653032"/>
            <a:ext cx="38408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b="1" dirty="0"/>
              <a:t>Todo Sumo Sacerdote…</a:t>
            </a:r>
            <a:endParaRPr lang="en-US" sz="2800" b="1" dirty="0"/>
          </a:p>
        </p:txBody>
      </p:sp>
      <p:sp>
        <p:nvSpPr>
          <p:cNvPr id="12" name="Rectangle 11"/>
          <p:cNvSpPr/>
          <p:nvPr/>
        </p:nvSpPr>
        <p:spPr>
          <a:xfrm>
            <a:off x="7010400" y="5344180"/>
            <a:ext cx="196873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t"/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Santo</a:t>
            </a:r>
          </a:p>
        </p:txBody>
      </p:sp>
      <p:sp>
        <p:nvSpPr>
          <p:cNvPr id="15" name="Rectangle 14"/>
          <p:cNvSpPr/>
          <p:nvPr/>
        </p:nvSpPr>
        <p:spPr>
          <a:xfrm>
            <a:off x="304800" y="5798403"/>
            <a:ext cx="7128692" cy="830997"/>
          </a:xfrm>
          <a:prstGeom prst="rect">
            <a:avLst/>
          </a:prstGeom>
          <a:solidFill>
            <a:srgbClr val="C00000"/>
          </a:solidFill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</a:rPr>
              <a:t>Lev 21</a:t>
            </a:r>
            <a:r>
              <a:rPr lang="en-US" sz="2400" b="1" baseline="30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  </a:t>
            </a:r>
            <a:r>
              <a:rPr lang="en-US" sz="2400" b="1" dirty="0">
                <a:solidFill>
                  <a:schemeClr val="bg1"/>
                </a:solidFill>
              </a:rPr>
              <a:t>‘</a:t>
            </a:r>
            <a:r>
              <a:rPr lang="es-ES" sz="2400" dirty="0">
                <a:solidFill>
                  <a:schemeClr val="bg1"/>
                </a:solidFill>
              </a:rPr>
              <a:t>El sumo sacerdote</a:t>
            </a:r>
            <a:r>
              <a:rPr lang="en-US" sz="2400" b="1" dirty="0">
                <a:solidFill>
                  <a:schemeClr val="bg1"/>
                </a:solidFill>
              </a:rPr>
              <a:t>…</a:t>
            </a:r>
          </a:p>
          <a:p>
            <a:r>
              <a:rPr lang="en-US" sz="2400" b="1" baseline="30000" dirty="0">
                <a:solidFill>
                  <a:schemeClr val="bg1"/>
                </a:solidFill>
              </a:rPr>
              <a:t>11 </a:t>
            </a:r>
            <a:r>
              <a:rPr lang="es-ES" sz="2400" dirty="0">
                <a:solidFill>
                  <a:schemeClr val="bg1"/>
                </a:solidFill>
              </a:rPr>
              <a:t>ni entrará donde haya alguna persona muerta</a:t>
            </a:r>
            <a:endParaRPr lang="en-US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68556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uiExpand="1" build="p" animBg="1"/>
      <p:bldP spid="15" grpId="0" uiExpand="1" build="p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0" y="3429000"/>
            <a:ext cx="91440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228600" y="228600"/>
            <a:ext cx="72390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/>
              <a:t>Hebrews 5 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>
                    <a:lumMod val="75000"/>
                  </a:schemeClr>
                </a:solidFill>
              </a:rPr>
              <a:t>must be a man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must be appointed by God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160624" y="231060"/>
            <a:ext cx="31550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Every High Priest…</a:t>
            </a:r>
          </a:p>
        </p:txBody>
      </p:sp>
      <p:sp>
        <p:nvSpPr>
          <p:cNvPr id="8" name="Rectangle 7"/>
          <p:cNvSpPr/>
          <p:nvPr/>
        </p:nvSpPr>
        <p:spPr>
          <a:xfrm>
            <a:off x="262708" y="2438400"/>
            <a:ext cx="7128692" cy="830997"/>
          </a:xfrm>
          <a:prstGeom prst="rect">
            <a:avLst/>
          </a:prstGeom>
          <a:solidFill>
            <a:srgbClr val="C00000"/>
          </a:solidFill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</a:rPr>
              <a:t>Lev 21</a:t>
            </a:r>
            <a:r>
              <a:rPr lang="en-US" sz="2400" b="1" baseline="30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10 </a:t>
            </a:r>
            <a:r>
              <a: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‘The priest who is the highest…</a:t>
            </a:r>
          </a:p>
          <a:p>
            <a:r>
              <a:rPr lang="en-US" sz="2400" b="1" baseline="30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11 </a:t>
            </a:r>
            <a:r>
              <a: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nor defile himself even for his father or his mother</a:t>
            </a:r>
          </a:p>
        </p:txBody>
      </p:sp>
      <p:sp>
        <p:nvSpPr>
          <p:cNvPr id="9" name="Rectangle 8"/>
          <p:cNvSpPr/>
          <p:nvPr/>
        </p:nvSpPr>
        <p:spPr>
          <a:xfrm>
            <a:off x="7566217" y="1926745"/>
            <a:ext cx="86113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Holy</a:t>
            </a:r>
            <a:endParaRPr lang="en-US" sz="2800" dirty="0"/>
          </a:p>
        </p:txBody>
      </p:sp>
      <p:sp>
        <p:nvSpPr>
          <p:cNvPr id="10" name="Rectangle 9"/>
          <p:cNvSpPr/>
          <p:nvPr/>
        </p:nvSpPr>
        <p:spPr>
          <a:xfrm>
            <a:off x="228600" y="3657600"/>
            <a:ext cx="8534400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err="1"/>
              <a:t>Hebreos</a:t>
            </a:r>
            <a:r>
              <a:rPr lang="en-US" sz="2800" b="1" dirty="0"/>
              <a:t> 5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ES" sz="2400" dirty="0">
                <a:solidFill>
                  <a:schemeClr val="bg1">
                    <a:lumMod val="75000"/>
                  </a:schemeClr>
                </a:solidFill>
              </a:rPr>
              <a:t>debe ser un hombre</a:t>
            </a:r>
            <a:endParaRPr lang="en-US" sz="24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28600" y="5365956"/>
            <a:ext cx="407675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400" dirty="0"/>
              <a:t>debe ser designado por Dios</a:t>
            </a:r>
            <a:endParaRPr 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2255142" y="3653032"/>
            <a:ext cx="38408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b="1" dirty="0"/>
              <a:t>Todo Sumo Sacerdote…</a:t>
            </a:r>
            <a:endParaRPr lang="en-US" sz="2800" b="1" dirty="0"/>
          </a:p>
        </p:txBody>
      </p:sp>
      <p:sp>
        <p:nvSpPr>
          <p:cNvPr id="13" name="Rectangle 12"/>
          <p:cNvSpPr/>
          <p:nvPr/>
        </p:nvSpPr>
        <p:spPr>
          <a:xfrm>
            <a:off x="7010400" y="5344180"/>
            <a:ext cx="196873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t"/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Santo</a:t>
            </a:r>
          </a:p>
        </p:txBody>
      </p:sp>
      <p:sp>
        <p:nvSpPr>
          <p:cNvPr id="14" name="Rectangle 13"/>
          <p:cNvSpPr/>
          <p:nvPr/>
        </p:nvSpPr>
        <p:spPr>
          <a:xfrm>
            <a:off x="304800" y="5798403"/>
            <a:ext cx="7128692" cy="830997"/>
          </a:xfrm>
          <a:prstGeom prst="rect">
            <a:avLst/>
          </a:prstGeom>
          <a:solidFill>
            <a:srgbClr val="C00000"/>
          </a:solidFill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</a:rPr>
              <a:t>Lev 21</a:t>
            </a:r>
            <a:r>
              <a:rPr lang="en-US" sz="2400" b="1" baseline="30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  </a:t>
            </a:r>
            <a:r>
              <a:rPr lang="en-US" sz="2400" b="1" dirty="0">
                <a:solidFill>
                  <a:schemeClr val="bg1"/>
                </a:solidFill>
              </a:rPr>
              <a:t>‘</a:t>
            </a:r>
            <a:r>
              <a:rPr lang="es-ES" sz="2400" dirty="0">
                <a:solidFill>
                  <a:schemeClr val="bg1"/>
                </a:solidFill>
              </a:rPr>
              <a:t>El sumo sacerdote</a:t>
            </a:r>
            <a:r>
              <a:rPr lang="en-US" sz="2400" b="1" dirty="0">
                <a:solidFill>
                  <a:schemeClr val="bg1"/>
                </a:solidFill>
              </a:rPr>
              <a:t>…</a:t>
            </a:r>
          </a:p>
          <a:p>
            <a:r>
              <a:rPr lang="en-US" sz="2400" b="1" baseline="30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11 </a:t>
            </a:r>
            <a:r>
              <a:rPr lang="es-E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ni por su padre ni por su madre se contaminará. </a:t>
            </a:r>
            <a:endParaRPr lang="en-US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322448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uiExpand="1" build="p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0" y="3429000"/>
            <a:ext cx="91440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228600" y="228600"/>
            <a:ext cx="72390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/>
              <a:t>Hebrews 5 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>
                    <a:lumMod val="75000"/>
                  </a:schemeClr>
                </a:solidFill>
              </a:rPr>
              <a:t>must be a man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must be appointed by God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160624" y="231060"/>
            <a:ext cx="31550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Every High Priest…</a:t>
            </a:r>
          </a:p>
        </p:txBody>
      </p:sp>
      <p:sp>
        <p:nvSpPr>
          <p:cNvPr id="8" name="Rectangle 7"/>
          <p:cNvSpPr/>
          <p:nvPr/>
        </p:nvSpPr>
        <p:spPr>
          <a:xfrm>
            <a:off x="262708" y="2438400"/>
            <a:ext cx="7128692" cy="830997"/>
          </a:xfrm>
          <a:prstGeom prst="rect">
            <a:avLst/>
          </a:prstGeom>
          <a:solidFill>
            <a:srgbClr val="C00000"/>
          </a:solidFill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</a:rPr>
              <a:t>Lev 21</a:t>
            </a:r>
            <a:r>
              <a:rPr lang="en-US" sz="2400" b="1" baseline="30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10 </a:t>
            </a:r>
            <a:r>
              <a: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‘The priest who is the highest…</a:t>
            </a:r>
          </a:p>
          <a:p>
            <a:r>
              <a:rPr lang="en-US" sz="2400" b="1" baseline="30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13 </a:t>
            </a:r>
            <a:r>
              <a: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 shall take a wife in her virginity.</a:t>
            </a:r>
          </a:p>
        </p:txBody>
      </p:sp>
      <p:sp>
        <p:nvSpPr>
          <p:cNvPr id="9" name="Rectangle 8"/>
          <p:cNvSpPr/>
          <p:nvPr/>
        </p:nvSpPr>
        <p:spPr>
          <a:xfrm>
            <a:off x="7566217" y="1926745"/>
            <a:ext cx="86113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Holy</a:t>
            </a:r>
            <a:endParaRPr lang="en-US" sz="2800" dirty="0"/>
          </a:p>
        </p:txBody>
      </p:sp>
      <p:sp>
        <p:nvSpPr>
          <p:cNvPr id="10" name="Rectangle 9"/>
          <p:cNvSpPr/>
          <p:nvPr/>
        </p:nvSpPr>
        <p:spPr>
          <a:xfrm>
            <a:off x="228600" y="3657600"/>
            <a:ext cx="8534400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err="1"/>
              <a:t>Hebreos</a:t>
            </a:r>
            <a:r>
              <a:rPr lang="en-US" sz="2800" b="1" dirty="0"/>
              <a:t> 5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ES" sz="2400" dirty="0">
                <a:solidFill>
                  <a:schemeClr val="bg1">
                    <a:lumMod val="75000"/>
                  </a:schemeClr>
                </a:solidFill>
              </a:rPr>
              <a:t>debe ser un hombre</a:t>
            </a:r>
            <a:endParaRPr lang="en-US" sz="24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28600" y="5365956"/>
            <a:ext cx="407675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400" dirty="0"/>
              <a:t>debe ser designado por Dios</a:t>
            </a:r>
            <a:endParaRPr 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2255142" y="3653032"/>
            <a:ext cx="38408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b="1" dirty="0"/>
              <a:t>Todo Sumo Sacerdote…</a:t>
            </a:r>
            <a:endParaRPr lang="en-US" sz="2800" b="1" dirty="0"/>
          </a:p>
        </p:txBody>
      </p:sp>
      <p:sp>
        <p:nvSpPr>
          <p:cNvPr id="13" name="Rectangle 12"/>
          <p:cNvSpPr/>
          <p:nvPr/>
        </p:nvSpPr>
        <p:spPr>
          <a:xfrm>
            <a:off x="7010400" y="5344180"/>
            <a:ext cx="196873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t"/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Santo</a:t>
            </a:r>
          </a:p>
        </p:txBody>
      </p:sp>
      <p:sp>
        <p:nvSpPr>
          <p:cNvPr id="14" name="Rectangle 13"/>
          <p:cNvSpPr/>
          <p:nvPr/>
        </p:nvSpPr>
        <p:spPr>
          <a:xfrm>
            <a:off x="304800" y="5798403"/>
            <a:ext cx="7128692" cy="830997"/>
          </a:xfrm>
          <a:prstGeom prst="rect">
            <a:avLst/>
          </a:prstGeom>
          <a:solidFill>
            <a:srgbClr val="C00000"/>
          </a:solidFill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</a:rPr>
              <a:t>Lev 21</a:t>
            </a:r>
            <a:r>
              <a:rPr lang="en-US" sz="2400" b="1" baseline="30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  </a:t>
            </a:r>
            <a:r>
              <a:rPr lang="en-US" sz="2400" b="1" dirty="0">
                <a:solidFill>
                  <a:schemeClr val="bg1"/>
                </a:solidFill>
              </a:rPr>
              <a:t>‘</a:t>
            </a:r>
            <a:r>
              <a:rPr lang="es-ES" sz="2400" dirty="0">
                <a:solidFill>
                  <a:schemeClr val="bg1"/>
                </a:solidFill>
              </a:rPr>
              <a:t>El sumo sacerdote</a:t>
            </a:r>
            <a:r>
              <a:rPr lang="en-US" sz="2400" b="1" dirty="0">
                <a:solidFill>
                  <a:schemeClr val="bg1"/>
                </a:solidFill>
              </a:rPr>
              <a:t>…</a:t>
            </a:r>
          </a:p>
          <a:p>
            <a:r>
              <a:rPr lang="en-US" sz="2400" b="1" baseline="30000" dirty="0">
                <a:solidFill>
                  <a:schemeClr val="bg1"/>
                </a:solidFill>
              </a:rPr>
              <a:t>13 </a:t>
            </a:r>
            <a:r>
              <a:rPr lang="es-ES" sz="2400" dirty="0">
                <a:solidFill>
                  <a:schemeClr val="bg1"/>
                </a:solidFill>
              </a:rPr>
              <a:t>Tomará por esposa a una mujer virgen.</a:t>
            </a:r>
            <a:endParaRPr lang="en-US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18878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uiExpand="1" build="p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0" y="3429000"/>
            <a:ext cx="91440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228600" y="228600"/>
            <a:ext cx="72390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/>
              <a:t>Hebrews 5 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>
                    <a:lumMod val="75000"/>
                  </a:schemeClr>
                </a:solidFill>
              </a:rPr>
              <a:t>must be a man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must be appointed by God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160624" y="231060"/>
            <a:ext cx="31550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Every High Priest…</a:t>
            </a:r>
          </a:p>
        </p:txBody>
      </p:sp>
      <p:sp>
        <p:nvSpPr>
          <p:cNvPr id="8" name="Rectangle 7"/>
          <p:cNvSpPr/>
          <p:nvPr/>
        </p:nvSpPr>
        <p:spPr>
          <a:xfrm>
            <a:off x="262708" y="2438400"/>
            <a:ext cx="7128692" cy="830997"/>
          </a:xfrm>
          <a:prstGeom prst="rect">
            <a:avLst/>
          </a:prstGeom>
          <a:solidFill>
            <a:srgbClr val="C00000"/>
          </a:solidFill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</a:rPr>
              <a:t>Lev </a:t>
            </a:r>
            <a:r>
              <a: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21</a:t>
            </a:r>
            <a:r>
              <a:rPr lang="en-US" sz="2400" b="1" baseline="30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10 </a:t>
            </a:r>
            <a:r>
              <a: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‘The priest who is the highest…</a:t>
            </a:r>
          </a:p>
          <a:p>
            <a:r>
              <a:rPr lang="en-US" sz="2400" b="1" baseline="30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14 </a:t>
            </a:r>
            <a:r>
              <a: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widow…he may not take</a:t>
            </a:r>
          </a:p>
        </p:txBody>
      </p:sp>
      <p:sp>
        <p:nvSpPr>
          <p:cNvPr id="9" name="Rectangle 8"/>
          <p:cNvSpPr/>
          <p:nvPr/>
        </p:nvSpPr>
        <p:spPr>
          <a:xfrm>
            <a:off x="7566217" y="1926745"/>
            <a:ext cx="86113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Holy</a:t>
            </a:r>
            <a:endParaRPr lang="en-US" sz="2800" dirty="0"/>
          </a:p>
        </p:txBody>
      </p:sp>
      <p:sp>
        <p:nvSpPr>
          <p:cNvPr id="10" name="Rectangle 9"/>
          <p:cNvSpPr/>
          <p:nvPr/>
        </p:nvSpPr>
        <p:spPr>
          <a:xfrm>
            <a:off x="228600" y="3657600"/>
            <a:ext cx="8534400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err="1"/>
              <a:t>Hebreos</a:t>
            </a:r>
            <a:r>
              <a:rPr lang="en-US" sz="2800" b="1" dirty="0"/>
              <a:t> 5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ES" sz="2400" dirty="0">
                <a:solidFill>
                  <a:schemeClr val="bg1">
                    <a:lumMod val="75000"/>
                  </a:schemeClr>
                </a:solidFill>
              </a:rPr>
              <a:t>debe ser un hombre</a:t>
            </a:r>
            <a:endParaRPr lang="en-US" sz="24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28600" y="5365956"/>
            <a:ext cx="407675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400" dirty="0"/>
              <a:t>debe ser designado por Dios</a:t>
            </a:r>
            <a:endParaRPr 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2255142" y="3653032"/>
            <a:ext cx="38408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b="1" dirty="0"/>
              <a:t>Todo Sumo Sacerdote…</a:t>
            </a:r>
            <a:endParaRPr lang="en-US" sz="2800" b="1" dirty="0"/>
          </a:p>
        </p:txBody>
      </p:sp>
      <p:sp>
        <p:nvSpPr>
          <p:cNvPr id="13" name="Rectangle 12"/>
          <p:cNvSpPr/>
          <p:nvPr/>
        </p:nvSpPr>
        <p:spPr>
          <a:xfrm>
            <a:off x="7010400" y="5344180"/>
            <a:ext cx="196873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t"/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Santo</a:t>
            </a:r>
          </a:p>
        </p:txBody>
      </p:sp>
      <p:sp>
        <p:nvSpPr>
          <p:cNvPr id="14" name="Rectangle 13"/>
          <p:cNvSpPr/>
          <p:nvPr/>
        </p:nvSpPr>
        <p:spPr>
          <a:xfrm>
            <a:off x="304800" y="5798403"/>
            <a:ext cx="7128692" cy="830997"/>
          </a:xfrm>
          <a:prstGeom prst="rect">
            <a:avLst/>
          </a:prstGeom>
          <a:solidFill>
            <a:srgbClr val="C00000"/>
          </a:solidFill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</a:rPr>
              <a:t>Lev 21</a:t>
            </a:r>
            <a:r>
              <a:rPr lang="en-US" sz="2400" b="1" baseline="30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  </a:t>
            </a:r>
            <a:r>
              <a:rPr lang="en-US" sz="2400" b="1" dirty="0">
                <a:solidFill>
                  <a:schemeClr val="bg1"/>
                </a:solidFill>
              </a:rPr>
              <a:t>‘</a:t>
            </a:r>
            <a:r>
              <a:rPr lang="es-ES" sz="2400" dirty="0">
                <a:solidFill>
                  <a:schemeClr val="bg1"/>
                </a:solidFill>
              </a:rPr>
              <a:t>El sumo sacerdote</a:t>
            </a:r>
            <a:r>
              <a:rPr lang="en-US" sz="2400" b="1" dirty="0">
                <a:solidFill>
                  <a:schemeClr val="bg1"/>
                </a:solidFill>
              </a:rPr>
              <a:t>…</a:t>
            </a:r>
          </a:p>
          <a:p>
            <a:r>
              <a:rPr lang="en-US" sz="2400" b="1" baseline="30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14 </a:t>
            </a:r>
            <a:r>
              <a:rPr 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 </a:t>
            </a:r>
            <a:r>
              <a:rPr lang="en-US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tomará</a:t>
            </a:r>
            <a:r>
              <a:rPr 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viuda</a:t>
            </a:r>
            <a:endParaRPr lang="en-US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825924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build="p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0" y="3429000"/>
            <a:ext cx="91440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228600" y="228600"/>
            <a:ext cx="72390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/>
              <a:t>Hebrews 5 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u="sng" dirty="0"/>
              <a:t>must be a man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must be appointed by God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160624" y="231060"/>
            <a:ext cx="31550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Every High Priest…</a:t>
            </a:r>
          </a:p>
        </p:txBody>
      </p:sp>
      <p:sp>
        <p:nvSpPr>
          <p:cNvPr id="9" name="Rectangle 8"/>
          <p:cNvSpPr/>
          <p:nvPr/>
        </p:nvSpPr>
        <p:spPr>
          <a:xfrm>
            <a:off x="7566217" y="1926745"/>
            <a:ext cx="86113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Holy</a:t>
            </a:r>
            <a:endParaRPr lang="en-US" sz="2800" dirty="0"/>
          </a:p>
        </p:txBody>
      </p:sp>
      <p:sp>
        <p:nvSpPr>
          <p:cNvPr id="7" name="Rectangle 6"/>
          <p:cNvSpPr/>
          <p:nvPr/>
        </p:nvSpPr>
        <p:spPr>
          <a:xfrm>
            <a:off x="6553200" y="668592"/>
            <a:ext cx="2438400" cy="954107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Represents sinful people</a:t>
            </a:r>
            <a:endParaRPr lang="en-US" sz="2800" dirty="0"/>
          </a:p>
        </p:txBody>
      </p:sp>
      <p:sp>
        <p:nvSpPr>
          <p:cNvPr id="10" name="Rectangle 9"/>
          <p:cNvSpPr/>
          <p:nvPr/>
        </p:nvSpPr>
        <p:spPr>
          <a:xfrm>
            <a:off x="228600" y="3657600"/>
            <a:ext cx="8534400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err="1"/>
              <a:t>Hebreos</a:t>
            </a:r>
            <a:r>
              <a:rPr lang="en-US" sz="2800" b="1" dirty="0"/>
              <a:t> 5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ES" sz="2400" u="sng" dirty="0"/>
              <a:t>debe ser un hombre</a:t>
            </a:r>
            <a:endParaRPr lang="en-US" sz="2400" u="sng" dirty="0"/>
          </a:p>
        </p:txBody>
      </p:sp>
      <p:sp>
        <p:nvSpPr>
          <p:cNvPr id="11" name="Rectangle 10"/>
          <p:cNvSpPr/>
          <p:nvPr/>
        </p:nvSpPr>
        <p:spPr>
          <a:xfrm>
            <a:off x="228600" y="5365956"/>
            <a:ext cx="407675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400" dirty="0"/>
              <a:t>debe ser designado por Dios</a:t>
            </a:r>
            <a:endParaRPr 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2255142" y="3653032"/>
            <a:ext cx="38408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b="1" dirty="0"/>
              <a:t>Todo Sumo Sacerdote…</a:t>
            </a:r>
            <a:endParaRPr lang="en-US" sz="2800" b="1" dirty="0"/>
          </a:p>
        </p:txBody>
      </p:sp>
      <p:sp>
        <p:nvSpPr>
          <p:cNvPr id="13" name="Rectangle 12"/>
          <p:cNvSpPr/>
          <p:nvPr/>
        </p:nvSpPr>
        <p:spPr>
          <a:xfrm>
            <a:off x="7010400" y="5344180"/>
            <a:ext cx="196873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t"/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Santo</a:t>
            </a:r>
          </a:p>
        </p:txBody>
      </p:sp>
      <p:sp>
        <p:nvSpPr>
          <p:cNvPr id="3" name="Rectangle 2"/>
          <p:cNvSpPr/>
          <p:nvPr/>
        </p:nvSpPr>
        <p:spPr>
          <a:xfrm>
            <a:off x="5867400" y="4038600"/>
            <a:ext cx="311173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Representa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 la </a:t>
            </a:r>
            <a:r>
              <a:rPr lang="en-U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gente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pecaminosa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583766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3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0" y="3429000"/>
            <a:ext cx="91440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228600" y="228600"/>
            <a:ext cx="72390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/>
              <a:t>Hebrews 5 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u="sng" dirty="0"/>
              <a:t>must be a man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u="sng" dirty="0"/>
              <a:t>must be appointed by God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160624" y="231060"/>
            <a:ext cx="31550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Every High Priest…</a:t>
            </a:r>
          </a:p>
        </p:txBody>
      </p:sp>
      <p:sp>
        <p:nvSpPr>
          <p:cNvPr id="9" name="Rectangle 8"/>
          <p:cNvSpPr/>
          <p:nvPr/>
        </p:nvSpPr>
        <p:spPr>
          <a:xfrm>
            <a:off x="7566217" y="1926745"/>
            <a:ext cx="86113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Holy</a:t>
            </a:r>
            <a:endParaRPr lang="en-US" sz="2800" dirty="0"/>
          </a:p>
        </p:txBody>
      </p:sp>
      <p:sp>
        <p:nvSpPr>
          <p:cNvPr id="7" name="Rectangle 6"/>
          <p:cNvSpPr/>
          <p:nvPr/>
        </p:nvSpPr>
        <p:spPr>
          <a:xfrm>
            <a:off x="6553200" y="668592"/>
            <a:ext cx="2438400" cy="954107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Represents sinful people</a:t>
            </a:r>
            <a:endParaRPr lang="en-US" sz="2800" dirty="0"/>
          </a:p>
        </p:txBody>
      </p:sp>
      <p:sp>
        <p:nvSpPr>
          <p:cNvPr id="4" name="Oval 3"/>
          <p:cNvSpPr/>
          <p:nvPr/>
        </p:nvSpPr>
        <p:spPr>
          <a:xfrm>
            <a:off x="2362200" y="914400"/>
            <a:ext cx="4038600" cy="1273955"/>
          </a:xfrm>
          <a:prstGeom prst="ellipse">
            <a:avLst/>
          </a:prstGeom>
          <a:solidFill>
            <a:srgbClr val="C0000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About Jesus?</a:t>
            </a:r>
          </a:p>
        </p:txBody>
      </p:sp>
      <p:sp>
        <p:nvSpPr>
          <p:cNvPr id="10" name="Rectangle 9"/>
          <p:cNvSpPr/>
          <p:nvPr/>
        </p:nvSpPr>
        <p:spPr>
          <a:xfrm>
            <a:off x="228600" y="3657600"/>
            <a:ext cx="8534400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err="1"/>
              <a:t>Hebreos</a:t>
            </a:r>
            <a:r>
              <a:rPr lang="en-US" sz="2800" b="1" dirty="0"/>
              <a:t> 5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ES" sz="2400" u="sng" dirty="0"/>
              <a:t>debe ser un hombre</a:t>
            </a:r>
            <a:endParaRPr lang="en-US" sz="2400" u="sng" dirty="0"/>
          </a:p>
        </p:txBody>
      </p:sp>
      <p:sp>
        <p:nvSpPr>
          <p:cNvPr id="11" name="Rectangle 10"/>
          <p:cNvSpPr/>
          <p:nvPr/>
        </p:nvSpPr>
        <p:spPr>
          <a:xfrm>
            <a:off x="228600" y="5365956"/>
            <a:ext cx="407675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400" u="sng" dirty="0"/>
              <a:t>debe ser designado por Dios</a:t>
            </a:r>
            <a:endParaRPr lang="en-US" sz="2400" u="sng" dirty="0"/>
          </a:p>
        </p:txBody>
      </p:sp>
      <p:sp>
        <p:nvSpPr>
          <p:cNvPr id="12" name="TextBox 11"/>
          <p:cNvSpPr txBox="1"/>
          <p:nvPr/>
        </p:nvSpPr>
        <p:spPr>
          <a:xfrm>
            <a:off x="2255142" y="3653032"/>
            <a:ext cx="38408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b="1" dirty="0"/>
              <a:t>Todo Sumo Sacerdote…</a:t>
            </a:r>
            <a:endParaRPr lang="en-US" sz="2800" b="1" dirty="0"/>
          </a:p>
        </p:txBody>
      </p:sp>
      <p:sp>
        <p:nvSpPr>
          <p:cNvPr id="13" name="Rectangle 12"/>
          <p:cNvSpPr/>
          <p:nvPr/>
        </p:nvSpPr>
        <p:spPr>
          <a:xfrm>
            <a:off x="7010400" y="5344180"/>
            <a:ext cx="196873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t"/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Santo</a:t>
            </a:r>
          </a:p>
        </p:txBody>
      </p:sp>
      <p:sp>
        <p:nvSpPr>
          <p:cNvPr id="14" name="Rectangle 13"/>
          <p:cNvSpPr/>
          <p:nvPr/>
        </p:nvSpPr>
        <p:spPr>
          <a:xfrm>
            <a:off x="5867400" y="4038600"/>
            <a:ext cx="311173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Representa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 la </a:t>
            </a:r>
            <a:r>
              <a:rPr lang="en-U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gente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pecaminosa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Oval 14"/>
          <p:cNvSpPr/>
          <p:nvPr/>
        </p:nvSpPr>
        <p:spPr>
          <a:xfrm>
            <a:off x="2362200" y="4343400"/>
            <a:ext cx="4038600" cy="1273955"/>
          </a:xfrm>
          <a:prstGeom prst="ellipse">
            <a:avLst/>
          </a:prstGeom>
          <a:solidFill>
            <a:srgbClr val="C0000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¿</a:t>
            </a:r>
            <a:r>
              <a:rPr lang="en-US" sz="32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Qué</a:t>
            </a:r>
            <a:r>
              <a: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hay de </a:t>
            </a:r>
            <a:r>
              <a:rPr lang="en-US" sz="32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Jesús</a:t>
            </a:r>
            <a:r>
              <a: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951940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5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0" y="3429000"/>
            <a:ext cx="91440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228600" y="228600"/>
            <a:ext cx="72390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/>
              <a:t>Hebrews 5 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u="sng" dirty="0">
                <a:solidFill>
                  <a:schemeClr val="bg1">
                    <a:lumMod val="75000"/>
                  </a:schemeClr>
                </a:solidFill>
              </a:rPr>
              <a:t>must be a man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u="sng" dirty="0"/>
              <a:t>must be appointed by God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160624" y="231060"/>
            <a:ext cx="31550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Every High Priest…</a:t>
            </a:r>
          </a:p>
        </p:txBody>
      </p:sp>
      <p:sp>
        <p:nvSpPr>
          <p:cNvPr id="3" name="Rectangle 2"/>
          <p:cNvSpPr/>
          <p:nvPr/>
        </p:nvSpPr>
        <p:spPr>
          <a:xfrm>
            <a:off x="685800" y="2413338"/>
            <a:ext cx="5867400" cy="954107"/>
          </a:xfrm>
          <a:prstGeom prst="rect">
            <a:avLst/>
          </a:prstGeom>
          <a:solidFill>
            <a:srgbClr val="C00000"/>
          </a:solidFill>
        </p:spPr>
        <p:txBody>
          <a:bodyPr wrap="square">
            <a:spAutoFit/>
          </a:bodyPr>
          <a:lstStyle/>
          <a:p>
            <a:r>
              <a:rPr lang="en-US" sz="2800" b="1" dirty="0" err="1">
                <a:solidFill>
                  <a:schemeClr val="bg1"/>
                </a:solidFill>
              </a:rPr>
              <a:t>Heb</a:t>
            </a:r>
            <a:r>
              <a:rPr lang="en-US" sz="2800" b="1" dirty="0">
                <a:solidFill>
                  <a:schemeClr val="bg1"/>
                </a:solidFill>
              </a:rPr>
              <a:t> 5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baseline="30000" dirty="0">
                <a:solidFill>
                  <a:schemeClr val="bg1"/>
                </a:solidFill>
              </a:rPr>
              <a:t>5 </a:t>
            </a:r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 also Christ did not glorify Himself so as to become a high priest</a:t>
            </a:r>
          </a:p>
        </p:txBody>
      </p:sp>
      <p:sp>
        <p:nvSpPr>
          <p:cNvPr id="8" name="Rectangle 7"/>
          <p:cNvSpPr/>
          <p:nvPr/>
        </p:nvSpPr>
        <p:spPr>
          <a:xfrm>
            <a:off x="228600" y="3657600"/>
            <a:ext cx="8534400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err="1"/>
              <a:t>Hebreos</a:t>
            </a:r>
            <a:r>
              <a:rPr lang="en-US" sz="2800" b="1" dirty="0"/>
              <a:t> 5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ES" sz="2400" u="sng" dirty="0">
                <a:solidFill>
                  <a:schemeClr val="bg1">
                    <a:lumMod val="75000"/>
                  </a:schemeClr>
                </a:solidFill>
              </a:rPr>
              <a:t>debe ser un hombre</a:t>
            </a:r>
            <a:endParaRPr lang="en-US" sz="2400" u="sng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28600" y="5365956"/>
            <a:ext cx="407675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400" u="sng" dirty="0"/>
              <a:t>debe ser designado por Dios</a:t>
            </a:r>
            <a:endParaRPr lang="en-US" sz="2400" u="sng" dirty="0"/>
          </a:p>
        </p:txBody>
      </p:sp>
      <p:sp>
        <p:nvSpPr>
          <p:cNvPr id="11" name="TextBox 10"/>
          <p:cNvSpPr txBox="1"/>
          <p:nvPr/>
        </p:nvSpPr>
        <p:spPr>
          <a:xfrm>
            <a:off x="2255142" y="3653032"/>
            <a:ext cx="38408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b="1" dirty="0"/>
              <a:t>Todo Sumo Sacerdote…</a:t>
            </a:r>
            <a:endParaRPr lang="en-US" sz="2800" b="1" dirty="0"/>
          </a:p>
        </p:txBody>
      </p:sp>
      <p:sp>
        <p:nvSpPr>
          <p:cNvPr id="15" name="Rectangle 14"/>
          <p:cNvSpPr/>
          <p:nvPr/>
        </p:nvSpPr>
        <p:spPr>
          <a:xfrm>
            <a:off x="685800" y="5783449"/>
            <a:ext cx="5867400" cy="830997"/>
          </a:xfrm>
          <a:prstGeom prst="rect">
            <a:avLst/>
          </a:prstGeom>
          <a:solidFill>
            <a:srgbClr val="C00000"/>
          </a:solidFill>
        </p:spPr>
        <p:txBody>
          <a:bodyPr wrap="square">
            <a:spAutoFit/>
          </a:bodyPr>
          <a:lstStyle/>
          <a:p>
            <a:r>
              <a:rPr lang="en-US" sz="24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Heb</a:t>
            </a:r>
            <a:r>
              <a: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5</a:t>
            </a:r>
            <a:r>
              <a:rPr 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aseline="30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5 </a:t>
            </a:r>
            <a:r>
              <a:rPr lang="es-E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Por eso, tampoco Cristo se glorificó a sí mismo haciéndose Sumo sacerdote</a:t>
            </a:r>
            <a:endParaRPr lang="en-US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7115881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0" y="3429000"/>
            <a:ext cx="91440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228600" y="228600"/>
            <a:ext cx="72390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/>
              <a:t>Hebrews 5 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u="sng" dirty="0">
                <a:solidFill>
                  <a:schemeClr val="bg1">
                    <a:lumMod val="75000"/>
                  </a:schemeClr>
                </a:solidFill>
              </a:rPr>
              <a:t>must be a man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u="sng" dirty="0"/>
              <a:t>must be appointed by God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160624" y="231060"/>
            <a:ext cx="31550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Every High Priest…</a:t>
            </a:r>
          </a:p>
        </p:txBody>
      </p:sp>
      <p:sp>
        <p:nvSpPr>
          <p:cNvPr id="3" name="Rectangle 2"/>
          <p:cNvSpPr/>
          <p:nvPr/>
        </p:nvSpPr>
        <p:spPr>
          <a:xfrm>
            <a:off x="685800" y="2413338"/>
            <a:ext cx="5867400" cy="954107"/>
          </a:xfrm>
          <a:prstGeom prst="rect">
            <a:avLst/>
          </a:prstGeom>
          <a:solidFill>
            <a:srgbClr val="C00000"/>
          </a:solidFill>
        </p:spPr>
        <p:txBody>
          <a:bodyPr wrap="square">
            <a:spAutoFit/>
          </a:bodyPr>
          <a:lstStyle/>
          <a:p>
            <a:r>
              <a:rPr lang="en-US" sz="2800" b="1" dirty="0" err="1">
                <a:solidFill>
                  <a:schemeClr val="bg1"/>
                </a:solidFill>
              </a:rPr>
              <a:t>Heb</a:t>
            </a:r>
            <a:r>
              <a:rPr lang="en-US" sz="2800" b="1" dirty="0">
                <a:solidFill>
                  <a:schemeClr val="bg1"/>
                </a:solidFill>
              </a:rPr>
              <a:t> 5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baseline="30000" dirty="0">
                <a:solidFill>
                  <a:schemeClr val="bg1"/>
                </a:solidFill>
              </a:rPr>
              <a:t>5  </a:t>
            </a:r>
            <a:r>
              <a:rPr lang="en-US" sz="2800" dirty="0">
                <a:solidFill>
                  <a:schemeClr val="bg1"/>
                </a:solidFill>
              </a:rPr>
              <a:t>“</a:t>
            </a:r>
            <a:r>
              <a:rPr lang="en-US" sz="2800" cap="small" dirty="0">
                <a:solidFill>
                  <a:schemeClr val="bg1"/>
                </a:solidFill>
              </a:rPr>
              <a:t>You are My Son</a:t>
            </a:r>
            <a:r>
              <a:rPr lang="en-US" sz="2800" dirty="0">
                <a:solidFill>
                  <a:schemeClr val="bg1"/>
                </a:solidFill>
              </a:rPr>
              <a:t>,</a:t>
            </a:r>
            <a:br>
              <a:rPr lang="en-US" sz="2800" dirty="0">
                <a:solidFill>
                  <a:schemeClr val="bg1"/>
                </a:solidFill>
              </a:rPr>
            </a:br>
            <a:r>
              <a:rPr lang="en-US" sz="2800" cap="small" dirty="0">
                <a:solidFill>
                  <a:schemeClr val="bg1"/>
                </a:solidFill>
              </a:rPr>
              <a:t>Today I have begotten You</a:t>
            </a:r>
            <a:r>
              <a:rPr lang="en-US" sz="2800" dirty="0">
                <a:solidFill>
                  <a:schemeClr val="bg1"/>
                </a:solidFill>
              </a:rPr>
              <a:t>”</a:t>
            </a:r>
            <a:endParaRPr lang="en-US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28600" y="3657600"/>
            <a:ext cx="8534400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err="1"/>
              <a:t>Hebreos</a:t>
            </a:r>
            <a:r>
              <a:rPr lang="en-US" sz="2800" b="1" dirty="0"/>
              <a:t> 5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ES" sz="2400" u="sng" dirty="0">
                <a:solidFill>
                  <a:schemeClr val="bg1">
                    <a:lumMod val="75000"/>
                  </a:schemeClr>
                </a:solidFill>
              </a:rPr>
              <a:t>debe ser un hombre</a:t>
            </a:r>
            <a:endParaRPr lang="en-US" sz="2400" u="sng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28600" y="5365956"/>
            <a:ext cx="407675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400" u="sng" dirty="0"/>
              <a:t>debe ser designado por Dios</a:t>
            </a:r>
            <a:endParaRPr lang="en-US" sz="2400" u="sng" dirty="0"/>
          </a:p>
        </p:txBody>
      </p:sp>
      <p:sp>
        <p:nvSpPr>
          <p:cNvPr id="9" name="TextBox 8"/>
          <p:cNvSpPr txBox="1"/>
          <p:nvPr/>
        </p:nvSpPr>
        <p:spPr>
          <a:xfrm>
            <a:off x="2255142" y="3653032"/>
            <a:ext cx="38408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b="1" dirty="0"/>
              <a:t>Todo Sumo Sacerdote…</a:t>
            </a:r>
            <a:endParaRPr lang="en-US" sz="2800" b="1" dirty="0"/>
          </a:p>
        </p:txBody>
      </p:sp>
      <p:sp>
        <p:nvSpPr>
          <p:cNvPr id="10" name="Rectangle 9"/>
          <p:cNvSpPr/>
          <p:nvPr/>
        </p:nvSpPr>
        <p:spPr>
          <a:xfrm>
            <a:off x="685800" y="5783449"/>
            <a:ext cx="5867400" cy="830997"/>
          </a:xfrm>
          <a:prstGeom prst="rect">
            <a:avLst/>
          </a:prstGeom>
          <a:solidFill>
            <a:srgbClr val="C00000"/>
          </a:solidFill>
        </p:spPr>
        <p:txBody>
          <a:bodyPr wrap="square">
            <a:spAutoFit/>
          </a:bodyPr>
          <a:lstStyle/>
          <a:p>
            <a:r>
              <a:rPr lang="en-US" sz="2400" b="1" dirty="0" err="1">
                <a:solidFill>
                  <a:schemeClr val="bg1"/>
                </a:solidFill>
              </a:rPr>
              <a:t>Heb</a:t>
            </a:r>
            <a:r>
              <a:rPr lang="en-US" sz="2400" b="1" dirty="0">
                <a:solidFill>
                  <a:schemeClr val="bg1"/>
                </a:solidFill>
              </a:rPr>
              <a:t> 5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baseline="30000" dirty="0">
                <a:solidFill>
                  <a:schemeClr val="bg1"/>
                </a:solidFill>
              </a:rPr>
              <a:t>5 </a:t>
            </a:r>
            <a:r>
              <a:rPr lang="es-ES" sz="2400" dirty="0">
                <a:solidFill>
                  <a:schemeClr val="bg1"/>
                </a:solidFill>
              </a:rPr>
              <a:t>«Tú eres mi Hijo,</a:t>
            </a:r>
            <a:br>
              <a:rPr lang="es-ES" sz="2400" dirty="0">
                <a:solidFill>
                  <a:schemeClr val="bg1"/>
                </a:solidFill>
              </a:rPr>
            </a:br>
            <a:r>
              <a:rPr lang="es-ES" sz="2400" dirty="0">
                <a:solidFill>
                  <a:schemeClr val="bg1"/>
                </a:solidFill>
              </a:rPr>
              <a:t>yo te he engendrado hoy.»</a:t>
            </a:r>
          </a:p>
        </p:txBody>
      </p:sp>
    </p:spTree>
    <p:extLst>
      <p:ext uri="{BB962C8B-B14F-4D97-AF65-F5344CB8AC3E}">
        <p14:creationId xmlns:p14="http://schemas.microsoft.com/office/powerpoint/2010/main" val="40103012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0" y="3429000"/>
            <a:ext cx="91440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228600" y="228600"/>
            <a:ext cx="72390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/>
              <a:t>Hebrews 5 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u="sng" dirty="0">
                <a:solidFill>
                  <a:schemeClr val="bg1">
                    <a:lumMod val="75000"/>
                  </a:schemeClr>
                </a:solidFill>
              </a:rPr>
              <a:t>must be a man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u="sng" dirty="0"/>
              <a:t>must be appointed by God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160624" y="231060"/>
            <a:ext cx="31550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Every High Priest…</a:t>
            </a:r>
          </a:p>
        </p:txBody>
      </p:sp>
      <p:sp>
        <p:nvSpPr>
          <p:cNvPr id="3" name="Rectangle 2"/>
          <p:cNvSpPr/>
          <p:nvPr/>
        </p:nvSpPr>
        <p:spPr>
          <a:xfrm>
            <a:off x="685800" y="2413338"/>
            <a:ext cx="5867400" cy="954107"/>
          </a:xfrm>
          <a:prstGeom prst="rect">
            <a:avLst/>
          </a:prstGeom>
          <a:solidFill>
            <a:srgbClr val="C00000"/>
          </a:solidFill>
        </p:spPr>
        <p:txBody>
          <a:bodyPr wrap="square">
            <a:spAutoFit/>
          </a:bodyPr>
          <a:lstStyle/>
          <a:p>
            <a:r>
              <a:rPr lang="en-US" sz="2800" b="1" dirty="0" err="1">
                <a:solidFill>
                  <a:schemeClr val="bg1"/>
                </a:solidFill>
              </a:rPr>
              <a:t>Heb</a:t>
            </a:r>
            <a:r>
              <a:rPr lang="en-US" sz="2800" b="1" dirty="0">
                <a:solidFill>
                  <a:schemeClr val="bg1"/>
                </a:solidFill>
              </a:rPr>
              <a:t> 5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baseline="30000" dirty="0">
                <a:solidFill>
                  <a:schemeClr val="bg1"/>
                </a:solidFill>
              </a:rPr>
              <a:t>6  </a:t>
            </a:r>
            <a:r>
              <a:rPr lang="en-US" sz="2800" dirty="0">
                <a:solidFill>
                  <a:schemeClr val="bg1"/>
                </a:solidFill>
              </a:rPr>
              <a:t>“</a:t>
            </a:r>
            <a:r>
              <a:rPr lang="en-US" sz="2800" cap="small" dirty="0">
                <a:solidFill>
                  <a:schemeClr val="bg1"/>
                </a:solidFill>
              </a:rPr>
              <a:t>You are a priest forever</a:t>
            </a:r>
            <a:br>
              <a:rPr lang="en-US" sz="2800" dirty="0">
                <a:solidFill>
                  <a:schemeClr val="bg1"/>
                </a:solidFill>
              </a:rPr>
            </a:br>
            <a:r>
              <a:rPr lang="en-US" sz="2800" cap="small" dirty="0">
                <a:solidFill>
                  <a:schemeClr val="bg1"/>
                </a:solidFill>
              </a:rPr>
              <a:t>According to</a:t>
            </a:r>
            <a:r>
              <a:rPr lang="en-US" sz="2800" dirty="0">
                <a:solidFill>
                  <a:schemeClr val="bg1"/>
                </a:solidFill>
              </a:rPr>
              <a:t> </a:t>
            </a:r>
            <a:r>
              <a:rPr lang="en-US" sz="2800" cap="small" dirty="0">
                <a:solidFill>
                  <a:schemeClr val="bg1"/>
                </a:solidFill>
              </a:rPr>
              <a:t>the order of Melchizedek</a:t>
            </a:r>
            <a:r>
              <a:rPr lang="en-US" sz="2800" dirty="0">
                <a:solidFill>
                  <a:schemeClr val="bg1"/>
                </a:solidFill>
              </a:rPr>
              <a:t>.”</a:t>
            </a:r>
            <a:endParaRPr lang="en-US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28600" y="3657600"/>
            <a:ext cx="8534400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err="1"/>
              <a:t>Hebreos</a:t>
            </a:r>
            <a:r>
              <a:rPr lang="en-US" sz="2800" b="1" dirty="0"/>
              <a:t> 5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ES" sz="2400" u="sng" dirty="0">
                <a:solidFill>
                  <a:schemeClr val="bg1">
                    <a:lumMod val="75000"/>
                  </a:schemeClr>
                </a:solidFill>
              </a:rPr>
              <a:t>debe ser un hombre</a:t>
            </a:r>
            <a:endParaRPr lang="en-US" sz="2400" u="sng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28600" y="5365956"/>
            <a:ext cx="407675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400" u="sng" dirty="0"/>
              <a:t>debe ser designado por Dios</a:t>
            </a:r>
            <a:endParaRPr lang="en-US" sz="2400" u="sng" dirty="0"/>
          </a:p>
        </p:txBody>
      </p:sp>
      <p:sp>
        <p:nvSpPr>
          <p:cNvPr id="9" name="TextBox 8"/>
          <p:cNvSpPr txBox="1"/>
          <p:nvPr/>
        </p:nvSpPr>
        <p:spPr>
          <a:xfrm>
            <a:off x="2255142" y="3653032"/>
            <a:ext cx="38408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b="1" dirty="0"/>
              <a:t>Todo Sumo Sacerdote…</a:t>
            </a:r>
            <a:endParaRPr lang="en-US" sz="2800" b="1" dirty="0"/>
          </a:p>
        </p:txBody>
      </p:sp>
      <p:sp>
        <p:nvSpPr>
          <p:cNvPr id="10" name="Rectangle 9"/>
          <p:cNvSpPr/>
          <p:nvPr/>
        </p:nvSpPr>
        <p:spPr>
          <a:xfrm>
            <a:off x="685800" y="5783449"/>
            <a:ext cx="5867400" cy="830997"/>
          </a:xfrm>
          <a:prstGeom prst="rect">
            <a:avLst/>
          </a:prstGeom>
          <a:solidFill>
            <a:srgbClr val="C00000"/>
          </a:solidFill>
        </p:spPr>
        <p:txBody>
          <a:bodyPr wrap="square">
            <a:spAutoFit/>
          </a:bodyPr>
          <a:lstStyle/>
          <a:p>
            <a:r>
              <a:rPr lang="en-US" sz="2400" b="1" dirty="0" err="1">
                <a:solidFill>
                  <a:schemeClr val="bg1"/>
                </a:solidFill>
              </a:rPr>
              <a:t>Heb</a:t>
            </a:r>
            <a:r>
              <a:rPr lang="en-US" sz="2400" b="1" dirty="0">
                <a:solidFill>
                  <a:schemeClr val="bg1"/>
                </a:solidFill>
              </a:rPr>
              <a:t> 5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baseline="30000" dirty="0">
                <a:solidFill>
                  <a:schemeClr val="bg1"/>
                </a:solidFill>
              </a:rPr>
              <a:t>5</a:t>
            </a:r>
            <a:r>
              <a:rPr lang="es-E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«Tú eres sacerdote para siempre,</a:t>
            </a:r>
            <a:br>
              <a:rPr lang="es-E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E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según el orden de Melquisedec.»</a:t>
            </a:r>
          </a:p>
        </p:txBody>
      </p:sp>
    </p:spTree>
    <p:extLst>
      <p:ext uri="{BB962C8B-B14F-4D97-AF65-F5344CB8AC3E}">
        <p14:creationId xmlns:p14="http://schemas.microsoft.com/office/powerpoint/2010/main" val="114859091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0" y="3429000"/>
            <a:ext cx="91440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228600" y="228600"/>
            <a:ext cx="7239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/>
              <a:t>Hebrews 5 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u="sng" dirty="0"/>
              <a:t>must be a man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160624" y="231060"/>
            <a:ext cx="31550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Every High Priest…</a:t>
            </a:r>
          </a:p>
        </p:txBody>
      </p:sp>
      <p:sp>
        <p:nvSpPr>
          <p:cNvPr id="8" name="Rectangle 7"/>
          <p:cNvSpPr/>
          <p:nvPr/>
        </p:nvSpPr>
        <p:spPr>
          <a:xfrm>
            <a:off x="685800" y="1143000"/>
            <a:ext cx="7620000" cy="1384995"/>
          </a:xfrm>
          <a:prstGeom prst="rect">
            <a:avLst/>
          </a:prstGeom>
          <a:solidFill>
            <a:srgbClr val="C00000"/>
          </a:solidFill>
        </p:spPr>
        <p:txBody>
          <a:bodyPr wrap="square">
            <a:spAutoFit/>
          </a:bodyPr>
          <a:lstStyle/>
          <a:p>
            <a:r>
              <a:rPr lang="en-US" sz="2800" b="1" dirty="0" err="1">
                <a:solidFill>
                  <a:schemeClr val="bg1"/>
                </a:solidFill>
              </a:rPr>
              <a:t>Heb</a:t>
            </a:r>
            <a:r>
              <a:rPr lang="en-US" sz="2800" b="1" dirty="0">
                <a:solidFill>
                  <a:schemeClr val="bg1"/>
                </a:solidFill>
              </a:rPr>
              <a:t> 5</a:t>
            </a:r>
            <a:r>
              <a:rPr lang="en-US" sz="2800" b="1" baseline="30000" dirty="0">
                <a:solidFill>
                  <a:schemeClr val="bg1"/>
                </a:solidFill>
              </a:rPr>
              <a:t> 7</a:t>
            </a:r>
            <a:r>
              <a:rPr lang="en-US" sz="2800" b="1" baseline="30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the days of His </a:t>
            </a:r>
            <a:r>
              <a:rPr lang="en-US" sz="2800" b="1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flesh</a:t>
            </a:r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 He offered up both prayers and supplications with loud crying and tears to the One able to save Him from death</a:t>
            </a:r>
          </a:p>
        </p:txBody>
      </p:sp>
      <p:sp>
        <p:nvSpPr>
          <p:cNvPr id="10" name="Rectangle 9"/>
          <p:cNvSpPr/>
          <p:nvPr/>
        </p:nvSpPr>
        <p:spPr>
          <a:xfrm>
            <a:off x="228600" y="3657600"/>
            <a:ext cx="8534400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err="1"/>
              <a:t>Hebreos</a:t>
            </a:r>
            <a:r>
              <a:rPr lang="en-US" sz="2800" b="1" dirty="0"/>
              <a:t> 5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ES" sz="2400" u="sng" dirty="0"/>
              <a:t>debe ser un hombre</a:t>
            </a:r>
            <a:endParaRPr lang="en-US" sz="2400" u="sng" dirty="0"/>
          </a:p>
        </p:txBody>
      </p:sp>
      <p:sp>
        <p:nvSpPr>
          <p:cNvPr id="11" name="TextBox 10"/>
          <p:cNvSpPr txBox="1"/>
          <p:nvPr/>
        </p:nvSpPr>
        <p:spPr>
          <a:xfrm>
            <a:off x="2255142" y="3653032"/>
            <a:ext cx="38408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b="1" dirty="0"/>
              <a:t>Todo Sumo Sacerdote…</a:t>
            </a:r>
            <a:endParaRPr lang="en-US" sz="2800" b="1" dirty="0"/>
          </a:p>
        </p:txBody>
      </p:sp>
      <p:sp>
        <p:nvSpPr>
          <p:cNvPr id="12" name="Rectangle 11"/>
          <p:cNvSpPr/>
          <p:nvPr/>
        </p:nvSpPr>
        <p:spPr>
          <a:xfrm>
            <a:off x="685800" y="4497153"/>
            <a:ext cx="7620000" cy="1200329"/>
          </a:xfrm>
          <a:prstGeom prst="rect">
            <a:avLst/>
          </a:prstGeom>
          <a:solidFill>
            <a:srgbClr val="C00000"/>
          </a:solidFill>
        </p:spPr>
        <p:txBody>
          <a:bodyPr wrap="square">
            <a:spAutoFit/>
          </a:bodyPr>
          <a:lstStyle/>
          <a:p>
            <a:r>
              <a:rPr lang="en-US" sz="24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Heb</a:t>
            </a:r>
            <a:r>
              <a: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5</a:t>
            </a:r>
            <a:r>
              <a:rPr lang="en-US" sz="2400" b="1" baseline="30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7 </a:t>
            </a:r>
            <a:r>
              <a:rPr lang="es-E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 Cristo, en los días de su </a:t>
            </a:r>
            <a:r>
              <a:rPr lang="es-ES" sz="2400" b="1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vida terrena</a:t>
            </a:r>
            <a:r>
              <a:rPr lang="es-E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ofreció ruegos y súplicas con gran clamor y lágrimas al que lo podía librar de la muerte</a:t>
            </a:r>
            <a:endParaRPr lang="en-US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500058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0" y="3429000"/>
            <a:ext cx="91440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228600" y="228600"/>
            <a:ext cx="723900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/>
              <a:t>Hebrews 5 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For every high priest taken from among men </a:t>
            </a:r>
            <a:r>
              <a:rPr lang="en-US" sz="2800" dirty="0">
                <a:solidFill>
                  <a:schemeClr val="bg1"/>
                </a:solidFill>
              </a:rPr>
              <a:t>is appointed</a:t>
            </a:r>
            <a:r>
              <a:rPr lang="en-US" sz="2800" dirty="0"/>
              <a:t> on behalf of men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is appointed</a:t>
            </a:r>
          </a:p>
          <a:p>
            <a:pPr lvl="1"/>
            <a:r>
              <a:rPr lang="en-US" sz="2800" b="1" dirty="0"/>
              <a:t>5</a:t>
            </a:r>
            <a:r>
              <a:rPr lang="en-US" sz="2800" baseline="30000" dirty="0"/>
              <a:t>4 </a:t>
            </a:r>
            <a:r>
              <a:rPr lang="en-US" sz="2800" dirty="0"/>
              <a:t>no one takes the honor to himself, but receives it when he is called by God</a:t>
            </a:r>
          </a:p>
        </p:txBody>
      </p:sp>
      <p:sp>
        <p:nvSpPr>
          <p:cNvPr id="9" name="Rectangle 8"/>
          <p:cNvSpPr/>
          <p:nvPr/>
        </p:nvSpPr>
        <p:spPr>
          <a:xfrm>
            <a:off x="228600" y="3657600"/>
            <a:ext cx="8534400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err="1"/>
              <a:t>Hebreos</a:t>
            </a:r>
            <a:r>
              <a:rPr lang="en-US" sz="2800" b="1" dirty="0"/>
              <a:t> 5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ES" sz="2400" dirty="0"/>
              <a:t>Porque todo sumo sacerdote es escogido de entre los hombres </a:t>
            </a:r>
            <a:r>
              <a:rPr lang="es-ES" sz="2400" dirty="0">
                <a:solidFill>
                  <a:schemeClr val="bg1"/>
                </a:solidFill>
              </a:rPr>
              <a:t>y constituido</a:t>
            </a:r>
            <a:r>
              <a:rPr lang="es-ES" sz="2400" dirty="0"/>
              <a:t> a favor de los hombres ante Dios</a:t>
            </a:r>
            <a:endParaRPr lang="en-US" sz="2400" dirty="0"/>
          </a:p>
        </p:txBody>
      </p:sp>
      <p:sp>
        <p:nvSpPr>
          <p:cNvPr id="10" name="Rectangle 9"/>
          <p:cNvSpPr/>
          <p:nvPr/>
        </p:nvSpPr>
        <p:spPr>
          <a:xfrm>
            <a:off x="228600" y="5365956"/>
            <a:ext cx="225452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/>
              <a:t>y </a:t>
            </a:r>
            <a:r>
              <a:rPr lang="en-US" sz="2400" dirty="0" err="1"/>
              <a:t>constituido</a:t>
            </a:r>
            <a:endParaRPr lang="en-US" sz="2400" dirty="0"/>
          </a:p>
        </p:txBody>
      </p:sp>
      <p:sp>
        <p:nvSpPr>
          <p:cNvPr id="2" name="Rectangle 1"/>
          <p:cNvSpPr/>
          <p:nvPr/>
        </p:nvSpPr>
        <p:spPr>
          <a:xfrm>
            <a:off x="762000" y="5798403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400" b="1" dirty="0"/>
              <a:t>5 </a:t>
            </a:r>
            <a:r>
              <a:rPr lang="es-ES" sz="2400" b="1" baseline="30000" dirty="0"/>
              <a:t>4 </a:t>
            </a:r>
            <a:r>
              <a:rPr lang="es-ES" sz="2400" dirty="0"/>
              <a:t>Y nadie toma para sí esta honra, sino el que es llamado por Dios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576333044"/>
      </p:ext>
    </p:extLst>
  </p:cSld>
  <p:clrMapOvr>
    <a:masterClrMapping/>
  </p:clrMapOvr>
  <p:transition spd="slow">
    <p:wipe dir="d"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0" y="3429000"/>
            <a:ext cx="91440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228600" y="228600"/>
            <a:ext cx="7239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/>
              <a:t>Hebrews 5 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u="sng" dirty="0"/>
              <a:t>must be a man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160624" y="231060"/>
            <a:ext cx="31550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Every High Priest…</a:t>
            </a:r>
          </a:p>
        </p:txBody>
      </p:sp>
      <p:sp>
        <p:nvSpPr>
          <p:cNvPr id="8" name="Rectangle 7"/>
          <p:cNvSpPr/>
          <p:nvPr/>
        </p:nvSpPr>
        <p:spPr>
          <a:xfrm>
            <a:off x="685800" y="1143000"/>
            <a:ext cx="7620000" cy="1384995"/>
          </a:xfrm>
          <a:prstGeom prst="rect">
            <a:avLst/>
          </a:prstGeom>
          <a:solidFill>
            <a:srgbClr val="C00000"/>
          </a:solidFill>
        </p:spPr>
        <p:txBody>
          <a:bodyPr wrap="square">
            <a:spAutoFit/>
          </a:bodyPr>
          <a:lstStyle/>
          <a:p>
            <a:r>
              <a:rPr lang="en-US" sz="2800" b="1" dirty="0" err="1">
                <a:solidFill>
                  <a:schemeClr val="bg1"/>
                </a:solidFill>
              </a:rPr>
              <a:t>Heb</a:t>
            </a:r>
            <a:r>
              <a:rPr lang="en-US" sz="2800" b="1" dirty="0">
                <a:solidFill>
                  <a:schemeClr val="bg1"/>
                </a:solidFill>
              </a:rPr>
              <a:t> 5</a:t>
            </a:r>
            <a:r>
              <a:rPr lang="en-US" sz="2800" b="1" baseline="30000" dirty="0">
                <a:solidFill>
                  <a:schemeClr val="bg1"/>
                </a:solidFill>
              </a:rPr>
              <a:t> 7</a:t>
            </a:r>
            <a:r>
              <a:rPr lang="en-US" sz="2800" b="1" baseline="30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the days of His </a:t>
            </a:r>
            <a:r>
              <a:rPr lang="en-US" sz="2800" b="1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flesh</a:t>
            </a:r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 He offered up both prayers and supplications with </a:t>
            </a:r>
            <a:r>
              <a:rPr lang="en-US" sz="2800" b="1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loud crying and tears</a:t>
            </a:r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to the One able to save Him from death</a:t>
            </a:r>
          </a:p>
        </p:txBody>
      </p:sp>
      <p:sp>
        <p:nvSpPr>
          <p:cNvPr id="7" name="Rectangle 6"/>
          <p:cNvSpPr/>
          <p:nvPr/>
        </p:nvSpPr>
        <p:spPr>
          <a:xfrm>
            <a:off x="228600" y="3657600"/>
            <a:ext cx="8534400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err="1"/>
              <a:t>Hebreos</a:t>
            </a:r>
            <a:r>
              <a:rPr lang="en-US" sz="2800" b="1" dirty="0"/>
              <a:t> 5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ES" sz="2400" u="sng" dirty="0"/>
              <a:t>debe ser un hombre</a:t>
            </a:r>
            <a:endParaRPr lang="en-US" sz="2400" u="sng" dirty="0"/>
          </a:p>
        </p:txBody>
      </p:sp>
      <p:sp>
        <p:nvSpPr>
          <p:cNvPr id="9" name="Rectangle 8"/>
          <p:cNvSpPr/>
          <p:nvPr/>
        </p:nvSpPr>
        <p:spPr>
          <a:xfrm>
            <a:off x="685800" y="4497153"/>
            <a:ext cx="7620000" cy="1200329"/>
          </a:xfrm>
          <a:prstGeom prst="rect">
            <a:avLst/>
          </a:prstGeom>
          <a:solidFill>
            <a:srgbClr val="C00000"/>
          </a:solidFill>
        </p:spPr>
        <p:txBody>
          <a:bodyPr wrap="square">
            <a:spAutoFit/>
          </a:bodyPr>
          <a:lstStyle/>
          <a:p>
            <a:r>
              <a:rPr lang="en-US" sz="24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Heb</a:t>
            </a:r>
            <a:r>
              <a: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5</a:t>
            </a:r>
            <a:r>
              <a:rPr lang="en-US" sz="2400" b="1" baseline="30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7 </a:t>
            </a:r>
            <a:r>
              <a:rPr lang="es-E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 Cristo, en los días de su </a:t>
            </a:r>
            <a:r>
              <a:rPr lang="es-ES" sz="2400" b="1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vida terrena</a:t>
            </a:r>
            <a:r>
              <a:rPr lang="es-E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ofreció ruegos y súplicas con </a:t>
            </a:r>
            <a:r>
              <a:rPr lang="es-ES" sz="2400" b="1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gran clamor y lágrimas</a:t>
            </a:r>
            <a:r>
              <a:rPr lang="es-E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al que lo podía librar de la muerte</a:t>
            </a:r>
            <a:endParaRPr lang="en-US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255142" y="3653032"/>
            <a:ext cx="38408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b="1" dirty="0"/>
              <a:t>Todo Sumo Sacerdote…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20449730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0" y="3429000"/>
            <a:ext cx="91440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228600" y="228600"/>
            <a:ext cx="7239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/>
              <a:t>Hebrews 5 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u="sng" dirty="0"/>
              <a:t>must be a man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160624" y="231060"/>
            <a:ext cx="31550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Every High Priest…</a:t>
            </a:r>
          </a:p>
        </p:txBody>
      </p:sp>
      <p:sp>
        <p:nvSpPr>
          <p:cNvPr id="8" name="Rectangle 7"/>
          <p:cNvSpPr/>
          <p:nvPr/>
        </p:nvSpPr>
        <p:spPr>
          <a:xfrm>
            <a:off x="685800" y="1143000"/>
            <a:ext cx="7620000" cy="1384995"/>
          </a:xfrm>
          <a:prstGeom prst="rect">
            <a:avLst/>
          </a:prstGeom>
          <a:solidFill>
            <a:srgbClr val="C00000"/>
          </a:solidFill>
        </p:spPr>
        <p:txBody>
          <a:bodyPr wrap="square">
            <a:spAutoFit/>
          </a:bodyPr>
          <a:lstStyle/>
          <a:p>
            <a:r>
              <a:rPr lang="en-US" sz="2800" b="1" dirty="0" err="1">
                <a:solidFill>
                  <a:schemeClr val="bg1"/>
                </a:solidFill>
              </a:rPr>
              <a:t>Heb</a:t>
            </a:r>
            <a:r>
              <a:rPr lang="en-US" sz="2800" b="1" dirty="0">
                <a:solidFill>
                  <a:schemeClr val="bg1"/>
                </a:solidFill>
              </a:rPr>
              <a:t> 5</a:t>
            </a:r>
            <a:r>
              <a:rPr lang="en-US" sz="2800" b="1" baseline="30000" dirty="0">
                <a:solidFill>
                  <a:schemeClr val="bg1"/>
                </a:solidFill>
              </a:rPr>
              <a:t> 7</a:t>
            </a:r>
            <a:r>
              <a:rPr lang="en-US" sz="2800" b="1" baseline="30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the days of His </a:t>
            </a:r>
            <a:r>
              <a:rPr lang="en-US" sz="2800" b="1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flesh</a:t>
            </a:r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 He offered up both prayers and supplications with </a:t>
            </a:r>
            <a:r>
              <a:rPr lang="en-US" sz="2800" b="1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loud crying and tears</a:t>
            </a:r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to the One able to save Him from </a:t>
            </a:r>
            <a:r>
              <a:rPr lang="en-US" sz="2800" b="1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death</a:t>
            </a:r>
          </a:p>
        </p:txBody>
      </p:sp>
      <p:sp>
        <p:nvSpPr>
          <p:cNvPr id="7" name="Rectangle 6"/>
          <p:cNvSpPr/>
          <p:nvPr/>
        </p:nvSpPr>
        <p:spPr>
          <a:xfrm>
            <a:off x="228600" y="3657600"/>
            <a:ext cx="8534400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err="1"/>
              <a:t>Hebreos</a:t>
            </a:r>
            <a:r>
              <a:rPr lang="en-US" sz="2800" b="1" dirty="0"/>
              <a:t> 5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ES" sz="2400" u="sng" dirty="0"/>
              <a:t>debe ser un hombre</a:t>
            </a:r>
            <a:endParaRPr lang="en-US" sz="2400" u="sng" dirty="0"/>
          </a:p>
        </p:txBody>
      </p:sp>
      <p:sp>
        <p:nvSpPr>
          <p:cNvPr id="9" name="Rectangle 8"/>
          <p:cNvSpPr/>
          <p:nvPr/>
        </p:nvSpPr>
        <p:spPr>
          <a:xfrm>
            <a:off x="685800" y="4497153"/>
            <a:ext cx="7620000" cy="1200329"/>
          </a:xfrm>
          <a:prstGeom prst="rect">
            <a:avLst/>
          </a:prstGeom>
          <a:solidFill>
            <a:srgbClr val="C00000"/>
          </a:solidFill>
        </p:spPr>
        <p:txBody>
          <a:bodyPr wrap="square">
            <a:spAutoFit/>
          </a:bodyPr>
          <a:lstStyle/>
          <a:p>
            <a:r>
              <a:rPr lang="en-US" sz="24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Heb</a:t>
            </a:r>
            <a:r>
              <a: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5</a:t>
            </a:r>
            <a:r>
              <a:rPr lang="en-US" sz="2400" b="1" baseline="30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7 </a:t>
            </a:r>
            <a:r>
              <a:rPr lang="es-E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 Cristo, en los días de su </a:t>
            </a:r>
            <a:r>
              <a:rPr lang="es-ES" sz="2400" b="1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vida terrena</a:t>
            </a:r>
            <a:r>
              <a:rPr lang="es-E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ofreció ruegos y súplicas con </a:t>
            </a:r>
            <a:r>
              <a:rPr lang="es-ES" sz="2400" b="1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gran clamor y lágrimas</a:t>
            </a:r>
            <a:r>
              <a:rPr lang="es-E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al que lo podía librar de la </a:t>
            </a:r>
            <a:r>
              <a:rPr lang="es-ES" sz="2400" b="1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muerte</a:t>
            </a:r>
            <a:endParaRPr lang="en-US" sz="2400" b="1" u="sng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255142" y="3653032"/>
            <a:ext cx="38408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b="1" dirty="0"/>
              <a:t>Todo Sumo Sacerdote…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416308077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0" y="3429000"/>
            <a:ext cx="91440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228600" y="228600"/>
            <a:ext cx="7239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/>
              <a:t>Hebrews 5 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u="sng" dirty="0"/>
              <a:t>must be a man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160624" y="231060"/>
            <a:ext cx="31550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Every High Priest…</a:t>
            </a:r>
          </a:p>
        </p:txBody>
      </p:sp>
      <p:sp>
        <p:nvSpPr>
          <p:cNvPr id="8" name="Rectangle 7"/>
          <p:cNvSpPr/>
          <p:nvPr/>
        </p:nvSpPr>
        <p:spPr>
          <a:xfrm>
            <a:off x="685800" y="1143000"/>
            <a:ext cx="7620000" cy="954107"/>
          </a:xfrm>
          <a:prstGeom prst="rect">
            <a:avLst/>
          </a:prstGeom>
          <a:solidFill>
            <a:srgbClr val="C00000"/>
          </a:solidFill>
        </p:spPr>
        <p:txBody>
          <a:bodyPr wrap="square">
            <a:spAutoFit/>
          </a:bodyPr>
          <a:lstStyle/>
          <a:p>
            <a:r>
              <a:rPr lang="en-US" sz="2800" b="1" dirty="0" err="1">
                <a:solidFill>
                  <a:schemeClr val="bg1"/>
                </a:solidFill>
              </a:rPr>
              <a:t>Heb</a:t>
            </a:r>
            <a:r>
              <a:rPr lang="en-US" sz="2800" b="1" dirty="0">
                <a:solidFill>
                  <a:schemeClr val="bg1"/>
                </a:solidFill>
              </a:rPr>
              <a:t> 5</a:t>
            </a:r>
            <a:r>
              <a:rPr lang="en-US" sz="2800" b="1" baseline="30000" dirty="0">
                <a:solidFill>
                  <a:schemeClr val="bg1"/>
                </a:solidFill>
              </a:rPr>
              <a:t>8 </a:t>
            </a:r>
            <a:r>
              <a:rPr lang="en-US" sz="2800" dirty="0">
                <a:solidFill>
                  <a:schemeClr val="bg1"/>
                </a:solidFill>
              </a:rPr>
              <a:t>Although He was a Son, He learned obedience from the things which He suffered.</a:t>
            </a:r>
            <a:endParaRPr lang="en-US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28600" y="3657600"/>
            <a:ext cx="8534400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err="1"/>
              <a:t>Hebreos</a:t>
            </a:r>
            <a:r>
              <a:rPr lang="en-US" sz="2800" b="1" dirty="0"/>
              <a:t> 5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ES" sz="2400" u="sng" dirty="0"/>
              <a:t>debe ser un hombre</a:t>
            </a:r>
            <a:endParaRPr lang="en-US" sz="2400" u="sng" dirty="0"/>
          </a:p>
        </p:txBody>
      </p:sp>
      <p:sp>
        <p:nvSpPr>
          <p:cNvPr id="9" name="Rectangle 8"/>
          <p:cNvSpPr/>
          <p:nvPr/>
        </p:nvSpPr>
        <p:spPr>
          <a:xfrm>
            <a:off x="685800" y="4497153"/>
            <a:ext cx="7620000" cy="830997"/>
          </a:xfrm>
          <a:prstGeom prst="rect">
            <a:avLst/>
          </a:prstGeom>
          <a:solidFill>
            <a:srgbClr val="C00000"/>
          </a:solidFill>
        </p:spPr>
        <p:txBody>
          <a:bodyPr wrap="square">
            <a:spAutoFit/>
          </a:bodyPr>
          <a:lstStyle/>
          <a:p>
            <a:r>
              <a:rPr lang="en-US" sz="24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Heb</a:t>
            </a:r>
            <a:r>
              <a: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5</a:t>
            </a:r>
            <a:r>
              <a:rPr lang="en-US" sz="2400" b="1" baseline="30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es-ES" sz="2400" b="1" baseline="30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8 </a:t>
            </a:r>
            <a:r>
              <a:rPr lang="es-E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Y, aunque era Hijo, a través del sufrimiento aprendió lo que es la obediencia;</a:t>
            </a:r>
            <a:endParaRPr lang="en-US" sz="2400" b="1" u="sng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255142" y="3653032"/>
            <a:ext cx="38408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b="1" dirty="0"/>
              <a:t>Todo Sumo Sacerdote…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31297343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0" y="3429000"/>
            <a:ext cx="91440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228600" y="228600"/>
            <a:ext cx="7239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/>
              <a:t>Hebrews 5 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u="sng" dirty="0"/>
              <a:t>must be a man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160624" y="231060"/>
            <a:ext cx="31550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Every High Priest…</a:t>
            </a:r>
          </a:p>
        </p:txBody>
      </p:sp>
      <p:sp>
        <p:nvSpPr>
          <p:cNvPr id="8" name="Rectangle 7"/>
          <p:cNvSpPr/>
          <p:nvPr/>
        </p:nvSpPr>
        <p:spPr>
          <a:xfrm>
            <a:off x="685800" y="1143000"/>
            <a:ext cx="7620000" cy="2246769"/>
          </a:xfrm>
          <a:prstGeom prst="rect">
            <a:avLst/>
          </a:prstGeom>
          <a:solidFill>
            <a:srgbClr val="C00000"/>
          </a:solidFill>
        </p:spPr>
        <p:txBody>
          <a:bodyPr wrap="square">
            <a:spAutoFit/>
          </a:bodyPr>
          <a:lstStyle/>
          <a:p>
            <a:r>
              <a:rPr lang="en-US" sz="2800" b="1" dirty="0" err="1">
                <a:solidFill>
                  <a:schemeClr val="bg1"/>
                </a:solidFill>
              </a:rPr>
              <a:t>Heb</a:t>
            </a:r>
            <a:r>
              <a:rPr lang="en-US" sz="2800" b="1" dirty="0">
                <a:solidFill>
                  <a:schemeClr val="bg1"/>
                </a:solidFill>
              </a:rPr>
              <a:t> 2</a:t>
            </a:r>
            <a:r>
              <a:rPr lang="en-US" sz="2800" baseline="30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17 </a:t>
            </a:r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Therefore, He had to be made like His brethren in all things, so that He might become a merciful and faithful high priest in things pertaining to God, to make propitiation for the sins of the people. </a:t>
            </a:r>
          </a:p>
        </p:txBody>
      </p:sp>
      <p:sp>
        <p:nvSpPr>
          <p:cNvPr id="7" name="Rectangle 6"/>
          <p:cNvSpPr/>
          <p:nvPr/>
        </p:nvSpPr>
        <p:spPr>
          <a:xfrm>
            <a:off x="228600" y="3657600"/>
            <a:ext cx="8534400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err="1"/>
              <a:t>Hebreos</a:t>
            </a:r>
            <a:r>
              <a:rPr lang="en-US" sz="2800" b="1" dirty="0"/>
              <a:t> 5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ES" sz="2400" u="sng" dirty="0"/>
              <a:t>debe ser un hombre</a:t>
            </a:r>
            <a:endParaRPr lang="en-US" sz="2400" u="sng" dirty="0"/>
          </a:p>
        </p:txBody>
      </p:sp>
      <p:sp>
        <p:nvSpPr>
          <p:cNvPr id="9" name="Rectangle 8"/>
          <p:cNvSpPr/>
          <p:nvPr/>
        </p:nvSpPr>
        <p:spPr>
          <a:xfrm>
            <a:off x="685800" y="4497153"/>
            <a:ext cx="7620000" cy="1569660"/>
          </a:xfrm>
          <a:prstGeom prst="rect">
            <a:avLst/>
          </a:prstGeom>
          <a:solidFill>
            <a:srgbClr val="C00000"/>
          </a:solidFill>
        </p:spPr>
        <p:txBody>
          <a:bodyPr wrap="square">
            <a:spAutoFit/>
          </a:bodyPr>
          <a:lstStyle/>
          <a:p>
            <a:r>
              <a:rPr lang="en-US" sz="24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Heb</a:t>
            </a:r>
            <a:r>
              <a: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2</a:t>
            </a:r>
            <a:r>
              <a:rPr lang="en-US" sz="2400" b="1" baseline="30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es-ES" sz="2400" b="1" baseline="30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17 </a:t>
            </a:r>
            <a:r>
              <a:rPr lang="es-E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Por lo cual debía ser en todo semejante a sus hermanos, para venir a ser misericordioso y fiel sumo sacerdote en lo que a Dios se refiere, para expiar los pecados del pueblo.</a:t>
            </a:r>
            <a:endParaRPr lang="en-US" sz="2400" b="1" u="sng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255142" y="3653032"/>
            <a:ext cx="38408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b="1" dirty="0"/>
              <a:t>Todo Sumo Sacerdote…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55217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0" y="3429000"/>
            <a:ext cx="91440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228600" y="228600"/>
            <a:ext cx="7239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/>
              <a:t>Hebrews 5 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u="sng" dirty="0"/>
              <a:t>must be a man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160624" y="231060"/>
            <a:ext cx="31550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Every High Priest…</a:t>
            </a:r>
          </a:p>
        </p:txBody>
      </p:sp>
      <p:sp>
        <p:nvSpPr>
          <p:cNvPr id="8" name="Rectangle 7"/>
          <p:cNvSpPr/>
          <p:nvPr/>
        </p:nvSpPr>
        <p:spPr>
          <a:xfrm>
            <a:off x="685800" y="1143000"/>
            <a:ext cx="7620000" cy="1384995"/>
          </a:xfrm>
          <a:prstGeom prst="rect">
            <a:avLst/>
          </a:prstGeom>
          <a:solidFill>
            <a:srgbClr val="C00000"/>
          </a:solidFill>
        </p:spPr>
        <p:txBody>
          <a:bodyPr wrap="square">
            <a:spAutoFit/>
          </a:bodyPr>
          <a:lstStyle/>
          <a:p>
            <a:r>
              <a:rPr lang="en-US" sz="2800" b="1" dirty="0" err="1">
                <a:solidFill>
                  <a:schemeClr val="bg1"/>
                </a:solidFill>
              </a:rPr>
              <a:t>Heb</a:t>
            </a:r>
            <a:r>
              <a:rPr lang="en-US" sz="2800" b="1" dirty="0">
                <a:solidFill>
                  <a:schemeClr val="bg1"/>
                </a:solidFill>
              </a:rPr>
              <a:t> 2</a:t>
            </a:r>
            <a:r>
              <a:rPr lang="en-US" sz="2800" baseline="30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18 </a:t>
            </a:r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since He Himself was tempted in that which He has suffered, He is able to come to the aid of those who are tempted.</a:t>
            </a:r>
          </a:p>
        </p:txBody>
      </p:sp>
      <p:sp>
        <p:nvSpPr>
          <p:cNvPr id="7" name="Rectangle 6"/>
          <p:cNvSpPr/>
          <p:nvPr/>
        </p:nvSpPr>
        <p:spPr>
          <a:xfrm>
            <a:off x="228600" y="3657600"/>
            <a:ext cx="8534400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err="1"/>
              <a:t>Hebreos</a:t>
            </a:r>
            <a:r>
              <a:rPr lang="en-US" sz="2800" b="1" dirty="0"/>
              <a:t> 5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ES" sz="2400" u="sng" dirty="0"/>
              <a:t>debe ser un hombre</a:t>
            </a:r>
            <a:endParaRPr lang="en-US" sz="2400" u="sng" dirty="0"/>
          </a:p>
        </p:txBody>
      </p:sp>
      <p:sp>
        <p:nvSpPr>
          <p:cNvPr id="9" name="Rectangle 8"/>
          <p:cNvSpPr/>
          <p:nvPr/>
        </p:nvSpPr>
        <p:spPr>
          <a:xfrm>
            <a:off x="685800" y="4497153"/>
            <a:ext cx="7620000" cy="830997"/>
          </a:xfrm>
          <a:prstGeom prst="rect">
            <a:avLst/>
          </a:prstGeom>
          <a:solidFill>
            <a:srgbClr val="C00000"/>
          </a:solidFill>
        </p:spPr>
        <p:txBody>
          <a:bodyPr wrap="square">
            <a:spAutoFit/>
          </a:bodyPr>
          <a:lstStyle/>
          <a:p>
            <a:r>
              <a:rPr lang="en-US" sz="2400" b="1" dirty="0" err="1">
                <a:solidFill>
                  <a:schemeClr val="bg1"/>
                </a:solidFill>
              </a:rPr>
              <a:t>Heb</a:t>
            </a:r>
            <a:r>
              <a:rPr lang="en-US" sz="2400" b="1" dirty="0">
                <a:solidFill>
                  <a:schemeClr val="bg1"/>
                </a:solidFill>
              </a:rPr>
              <a:t> 2</a:t>
            </a:r>
            <a:r>
              <a:rPr lang="en-US" sz="2400" b="1" baseline="30000" dirty="0">
                <a:solidFill>
                  <a:schemeClr val="bg1"/>
                </a:solidFill>
              </a:rPr>
              <a:t> </a:t>
            </a:r>
            <a:r>
              <a:rPr lang="es-ES" sz="2400" b="1" baseline="30000" dirty="0">
                <a:solidFill>
                  <a:schemeClr val="bg1"/>
                </a:solidFill>
              </a:rPr>
              <a:t>18 </a:t>
            </a:r>
            <a:r>
              <a:rPr lang="es-ES" sz="2400" dirty="0">
                <a:solidFill>
                  <a:schemeClr val="bg1"/>
                </a:solidFill>
              </a:rPr>
              <a:t>Pues en cuanto él mismo padeció siendo tentado, es poderoso para socorrer a los que son tentados.</a:t>
            </a:r>
            <a:endParaRPr lang="en-US" sz="2400" b="1" u="sng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255142" y="3653032"/>
            <a:ext cx="38408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b="1" dirty="0"/>
              <a:t>Todo Sumo Sacerdote…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47449953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0" y="3429000"/>
            <a:ext cx="91440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228600" y="228600"/>
            <a:ext cx="7239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/>
              <a:t>Hebrews 5 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u="sng" dirty="0"/>
              <a:t>must be a man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160624" y="231060"/>
            <a:ext cx="31550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Every High Priest…</a:t>
            </a:r>
          </a:p>
        </p:txBody>
      </p:sp>
      <p:sp>
        <p:nvSpPr>
          <p:cNvPr id="8" name="Rectangle 7"/>
          <p:cNvSpPr/>
          <p:nvPr/>
        </p:nvSpPr>
        <p:spPr>
          <a:xfrm>
            <a:off x="685800" y="1143000"/>
            <a:ext cx="7620000" cy="1815882"/>
          </a:xfrm>
          <a:prstGeom prst="rect">
            <a:avLst/>
          </a:prstGeom>
          <a:solidFill>
            <a:srgbClr val="C00000"/>
          </a:solidFill>
        </p:spPr>
        <p:txBody>
          <a:bodyPr wrap="square">
            <a:spAutoFit/>
          </a:bodyPr>
          <a:lstStyle/>
          <a:p>
            <a:r>
              <a:rPr lang="en-US" sz="2800" b="1" dirty="0" err="1">
                <a:solidFill>
                  <a:schemeClr val="bg1"/>
                </a:solidFill>
              </a:rPr>
              <a:t>Heb</a:t>
            </a:r>
            <a:r>
              <a:rPr lang="en-US" sz="2800" b="1" dirty="0">
                <a:solidFill>
                  <a:schemeClr val="bg1"/>
                </a:solidFill>
              </a:rPr>
              <a:t> 4</a:t>
            </a:r>
            <a:r>
              <a:rPr lang="en-US" sz="2800" baseline="30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en-US" sz="2800" b="1" baseline="30000" dirty="0">
                <a:solidFill>
                  <a:schemeClr val="bg1"/>
                </a:solidFill>
              </a:rPr>
              <a:t>15 </a:t>
            </a:r>
            <a:r>
              <a:rPr lang="en-US" sz="2800" dirty="0">
                <a:solidFill>
                  <a:schemeClr val="bg1"/>
                </a:solidFill>
              </a:rPr>
              <a:t>For we do not have a high priest who cannot sympathize with our weaknesses, but One who has been tempted in all things as we are,</a:t>
            </a:r>
          </a:p>
          <a:p>
            <a:r>
              <a:rPr lang="en-US" sz="2800" b="1" i="1" dirty="0">
                <a:solidFill>
                  <a:schemeClr val="bg1"/>
                </a:solidFill>
              </a:rPr>
              <a:t>yet without sin.</a:t>
            </a:r>
            <a:endParaRPr lang="en-US" sz="28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Oval 2"/>
          <p:cNvSpPr/>
          <p:nvPr/>
        </p:nvSpPr>
        <p:spPr>
          <a:xfrm>
            <a:off x="2743200" y="1227582"/>
            <a:ext cx="3581400" cy="1659636"/>
          </a:xfrm>
          <a:prstGeom prst="ellipse">
            <a:avLst/>
          </a:prstGeom>
          <a:solidFill>
            <a:schemeClr val="bg1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C00000"/>
                </a:solidFill>
              </a:rPr>
              <a:t>consider Jesus, the Apostle and High Priest of our confession…</a:t>
            </a:r>
          </a:p>
        </p:txBody>
      </p:sp>
      <p:sp>
        <p:nvSpPr>
          <p:cNvPr id="7" name="Rectangle 6"/>
          <p:cNvSpPr/>
          <p:nvPr/>
        </p:nvSpPr>
        <p:spPr>
          <a:xfrm>
            <a:off x="228600" y="3657600"/>
            <a:ext cx="8534400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err="1"/>
              <a:t>Hebreos</a:t>
            </a:r>
            <a:r>
              <a:rPr lang="en-US" sz="2800" b="1" dirty="0"/>
              <a:t> 5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ES" sz="2400" u="sng" dirty="0"/>
              <a:t>debe ser un hombre</a:t>
            </a:r>
            <a:endParaRPr lang="en-US" sz="2400" u="sng" dirty="0"/>
          </a:p>
        </p:txBody>
      </p:sp>
      <p:sp>
        <p:nvSpPr>
          <p:cNvPr id="9" name="Rectangle 8"/>
          <p:cNvSpPr/>
          <p:nvPr/>
        </p:nvSpPr>
        <p:spPr>
          <a:xfrm>
            <a:off x="685800" y="4666317"/>
            <a:ext cx="7620000" cy="1569660"/>
          </a:xfrm>
          <a:prstGeom prst="rect">
            <a:avLst/>
          </a:prstGeom>
          <a:solidFill>
            <a:srgbClr val="C00000"/>
          </a:solidFill>
        </p:spPr>
        <p:txBody>
          <a:bodyPr wrap="square">
            <a:spAutoFit/>
          </a:bodyPr>
          <a:lstStyle/>
          <a:p>
            <a:r>
              <a:rPr lang="en-US" sz="24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Heb</a:t>
            </a:r>
            <a:r>
              <a: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4</a:t>
            </a:r>
            <a:r>
              <a:rPr lang="en-US" sz="2400" b="1" baseline="30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es-ES" sz="2400" b="1" baseline="30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15 </a:t>
            </a:r>
            <a:r>
              <a:rPr lang="es-E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 tenemos un sumo sacerdote que no pueda compadecerse de nuestras debilidades, sino uno que fue tentado en todo según nuestra semejanza,</a:t>
            </a:r>
          </a:p>
          <a:p>
            <a:r>
              <a:rPr lang="es-ES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pero sin pecado.</a:t>
            </a:r>
            <a:endParaRPr lang="en-US" sz="2400" b="1" i="1" u="sng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Oval 9"/>
          <p:cNvSpPr/>
          <p:nvPr/>
        </p:nvSpPr>
        <p:spPr>
          <a:xfrm>
            <a:off x="2564130" y="4588764"/>
            <a:ext cx="3939540" cy="1659636"/>
          </a:xfrm>
          <a:prstGeom prst="ellipse">
            <a:avLst/>
          </a:prstGeom>
          <a:solidFill>
            <a:schemeClr val="bg1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200" b="1" dirty="0">
                <a:solidFill>
                  <a:srgbClr val="FF0000"/>
                </a:solidFill>
              </a:rPr>
              <a:t>considerad al Apóstol y Sumo Sacerdote de nuestra profesión, Cristo Jesús,</a:t>
            </a:r>
            <a:r>
              <a:rPr lang="en-US" sz="2200" b="1" dirty="0">
                <a:solidFill>
                  <a:srgbClr val="C00000"/>
                </a:solidFill>
              </a:rPr>
              <a:t>…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255142" y="3653032"/>
            <a:ext cx="38408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b="1" dirty="0"/>
              <a:t>Todo Sumo Sacerdote…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412752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0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0" y="3429000"/>
            <a:ext cx="91440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228600" y="228600"/>
            <a:ext cx="72390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/>
              <a:t>Hebrews 5 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u="sng" dirty="0"/>
              <a:t>must be a man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u="sng" dirty="0"/>
              <a:t>must be appointed by God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160624" y="231060"/>
            <a:ext cx="31550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Jesus…</a:t>
            </a:r>
          </a:p>
        </p:txBody>
      </p:sp>
      <p:sp>
        <p:nvSpPr>
          <p:cNvPr id="9" name="Rectangle 8"/>
          <p:cNvSpPr/>
          <p:nvPr/>
        </p:nvSpPr>
        <p:spPr>
          <a:xfrm>
            <a:off x="7566217" y="1926745"/>
            <a:ext cx="86113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Holy</a:t>
            </a:r>
            <a:endParaRPr lang="en-US" sz="2800" dirty="0"/>
          </a:p>
        </p:txBody>
      </p:sp>
      <p:sp>
        <p:nvSpPr>
          <p:cNvPr id="10" name="Rectangle 9"/>
          <p:cNvSpPr/>
          <p:nvPr/>
        </p:nvSpPr>
        <p:spPr>
          <a:xfrm>
            <a:off x="685800" y="2419084"/>
            <a:ext cx="7620000" cy="523220"/>
          </a:xfrm>
          <a:prstGeom prst="rect">
            <a:avLst/>
          </a:prstGeom>
          <a:solidFill>
            <a:srgbClr val="C00000"/>
          </a:solidFill>
        </p:spPr>
        <p:txBody>
          <a:bodyPr wrap="square">
            <a:spAutoFit/>
          </a:bodyPr>
          <a:lstStyle/>
          <a:p>
            <a:r>
              <a:rPr lang="en-US" sz="2800" b="1" i="1" dirty="0">
                <a:solidFill>
                  <a:schemeClr val="bg1"/>
                </a:solidFill>
              </a:rPr>
              <a:t>yet without sin.</a:t>
            </a:r>
            <a:endParaRPr lang="en-US" sz="28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28600" y="3657600"/>
            <a:ext cx="8534400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err="1"/>
              <a:t>Hebreos</a:t>
            </a:r>
            <a:r>
              <a:rPr lang="en-US" sz="2800" b="1" dirty="0"/>
              <a:t> 5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ES" sz="2400" u="sng" dirty="0"/>
              <a:t>debe ser un hombre</a:t>
            </a:r>
            <a:endParaRPr lang="en-US" sz="2400" u="sng" dirty="0"/>
          </a:p>
        </p:txBody>
      </p:sp>
      <p:sp>
        <p:nvSpPr>
          <p:cNvPr id="15" name="Rectangle 14"/>
          <p:cNvSpPr/>
          <p:nvPr/>
        </p:nvSpPr>
        <p:spPr>
          <a:xfrm>
            <a:off x="685800" y="5786735"/>
            <a:ext cx="7620000" cy="461665"/>
          </a:xfrm>
          <a:prstGeom prst="rect">
            <a:avLst/>
          </a:prstGeom>
          <a:solidFill>
            <a:srgbClr val="C00000"/>
          </a:solidFill>
        </p:spPr>
        <p:txBody>
          <a:bodyPr wrap="square">
            <a:spAutoFit/>
          </a:bodyPr>
          <a:lstStyle/>
          <a:p>
            <a:r>
              <a:rPr lang="es-ES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pero sin pecado.</a:t>
            </a:r>
            <a:endParaRPr lang="en-US" sz="2400" b="1" i="1" u="sng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28600" y="5365956"/>
            <a:ext cx="407675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400" u="sng" dirty="0"/>
              <a:t>debe ser designado por Dios</a:t>
            </a:r>
            <a:endParaRPr lang="en-US" sz="2400" u="sng" dirty="0"/>
          </a:p>
        </p:txBody>
      </p:sp>
      <p:sp>
        <p:nvSpPr>
          <p:cNvPr id="17" name="Rectangle 16"/>
          <p:cNvSpPr/>
          <p:nvPr/>
        </p:nvSpPr>
        <p:spPr>
          <a:xfrm>
            <a:off x="7010400" y="5344180"/>
            <a:ext cx="196873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t"/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Santo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255142" y="3653032"/>
            <a:ext cx="38408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b="1" dirty="0" err="1"/>
              <a:t>Jesus</a:t>
            </a:r>
            <a:r>
              <a:rPr lang="es-ES" sz="2800" b="1" dirty="0"/>
              <a:t>…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50683717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0" y="3429000"/>
            <a:ext cx="91440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228600" y="228600"/>
            <a:ext cx="72390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/>
              <a:t>Hebrews 5 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u="sng" dirty="0"/>
              <a:t>must be a man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u="sng" dirty="0"/>
              <a:t>must be appointed by God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160624" y="231060"/>
            <a:ext cx="31550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Jesus…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5800" y="2419084"/>
            <a:ext cx="6392366" cy="523220"/>
          </a:xfrm>
          <a:prstGeom prst="rect">
            <a:avLst/>
          </a:prstGeom>
          <a:solidFill>
            <a:srgbClr val="C00000"/>
          </a:solidFill>
        </p:spPr>
        <p:txBody>
          <a:bodyPr wrap="square">
            <a:spAutoFit/>
          </a:bodyPr>
          <a:lstStyle/>
          <a:p>
            <a:r>
              <a:rPr lang="en-US" sz="2800" b="1" i="1" dirty="0">
                <a:solidFill>
                  <a:schemeClr val="bg1"/>
                </a:solidFill>
              </a:rPr>
              <a:t>yet without sin.</a:t>
            </a:r>
            <a:endParaRPr lang="en-US" sz="28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078166" y="1926745"/>
            <a:ext cx="1837234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Acceptable</a:t>
            </a:r>
          </a:p>
          <a:p>
            <a:pPr algn="ctr"/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God</a:t>
            </a:r>
            <a:endParaRPr lang="en-US" sz="2800" dirty="0"/>
          </a:p>
        </p:txBody>
      </p:sp>
      <p:sp>
        <p:nvSpPr>
          <p:cNvPr id="8" name="Rectangle 7"/>
          <p:cNvSpPr/>
          <p:nvPr/>
        </p:nvSpPr>
        <p:spPr>
          <a:xfrm>
            <a:off x="3280953" y="668592"/>
            <a:ext cx="5253447" cy="52322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represents sinful people</a:t>
            </a:r>
            <a:endParaRPr lang="en-US" sz="2800" dirty="0"/>
          </a:p>
        </p:txBody>
      </p:sp>
      <p:sp>
        <p:nvSpPr>
          <p:cNvPr id="11" name="Rectangle 10"/>
          <p:cNvSpPr/>
          <p:nvPr/>
        </p:nvSpPr>
        <p:spPr>
          <a:xfrm>
            <a:off x="7010400" y="5344180"/>
            <a:ext cx="196873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t"/>
            <a:r>
              <a:rPr lang="en-U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Aceptable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para Dios</a:t>
            </a:r>
          </a:p>
        </p:txBody>
      </p:sp>
      <p:sp>
        <p:nvSpPr>
          <p:cNvPr id="12" name="Rectangle 11"/>
          <p:cNvSpPr/>
          <p:nvPr/>
        </p:nvSpPr>
        <p:spPr>
          <a:xfrm>
            <a:off x="685800" y="5786735"/>
            <a:ext cx="6392366" cy="461665"/>
          </a:xfrm>
          <a:prstGeom prst="rect">
            <a:avLst/>
          </a:prstGeom>
          <a:solidFill>
            <a:srgbClr val="C00000"/>
          </a:solidFill>
        </p:spPr>
        <p:txBody>
          <a:bodyPr wrap="square">
            <a:spAutoFit/>
          </a:bodyPr>
          <a:lstStyle/>
          <a:p>
            <a:r>
              <a:rPr lang="es-ES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pero sin pecado.</a:t>
            </a:r>
            <a:endParaRPr lang="en-US" sz="2400" b="1" i="1" u="sng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28600" y="5365956"/>
            <a:ext cx="508708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400" u="sng" dirty="0"/>
              <a:t>debe ser designado por Dios</a:t>
            </a:r>
            <a:endParaRPr lang="en-US" sz="2400" u="sng" dirty="0"/>
          </a:p>
        </p:txBody>
      </p:sp>
      <p:sp>
        <p:nvSpPr>
          <p:cNvPr id="14" name="Rectangle 13"/>
          <p:cNvSpPr/>
          <p:nvPr/>
        </p:nvSpPr>
        <p:spPr>
          <a:xfrm>
            <a:off x="3429000" y="4063631"/>
            <a:ext cx="447532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representa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 la </a:t>
            </a:r>
            <a:r>
              <a:rPr lang="en-U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gente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pecaminosa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255142" y="3653032"/>
            <a:ext cx="38408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b="1" dirty="0" err="1"/>
              <a:t>Jesus</a:t>
            </a:r>
            <a:r>
              <a:rPr lang="es-ES" sz="2800" b="1" dirty="0"/>
              <a:t>…</a:t>
            </a:r>
            <a:endParaRPr lang="en-US" sz="2800" b="1" dirty="0"/>
          </a:p>
        </p:txBody>
      </p:sp>
      <p:sp>
        <p:nvSpPr>
          <p:cNvPr id="16" name="Rectangle 15"/>
          <p:cNvSpPr/>
          <p:nvPr/>
        </p:nvSpPr>
        <p:spPr>
          <a:xfrm>
            <a:off x="228600" y="3657600"/>
            <a:ext cx="8534400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err="1"/>
              <a:t>Hebreos</a:t>
            </a:r>
            <a:r>
              <a:rPr lang="en-US" sz="2800" b="1" dirty="0"/>
              <a:t> 5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ES" sz="2400" u="sng" dirty="0"/>
              <a:t>debe ser un hombre</a:t>
            </a:r>
            <a:endParaRPr lang="en-US" sz="2400" u="sng" dirty="0"/>
          </a:p>
        </p:txBody>
      </p:sp>
    </p:spTree>
    <p:extLst>
      <p:ext uri="{BB962C8B-B14F-4D97-AF65-F5344CB8AC3E}">
        <p14:creationId xmlns:p14="http://schemas.microsoft.com/office/powerpoint/2010/main" val="2538042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4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0" y="3429000"/>
            <a:ext cx="91440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2160624" y="231060"/>
            <a:ext cx="31550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Jesus…</a:t>
            </a:r>
          </a:p>
        </p:txBody>
      </p:sp>
      <p:sp>
        <p:nvSpPr>
          <p:cNvPr id="3" name="Rectangle 2"/>
          <p:cNvSpPr/>
          <p:nvPr/>
        </p:nvSpPr>
        <p:spPr>
          <a:xfrm>
            <a:off x="814174" y="1390471"/>
            <a:ext cx="7363252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400" b="1" dirty="0"/>
              <a:t>9</a:t>
            </a:r>
            <a:r>
              <a:rPr lang="en-US" sz="2400" b="1" baseline="30000" dirty="0"/>
              <a:t>26 </a:t>
            </a:r>
            <a:r>
              <a:rPr lang="en-US" sz="2400" dirty="0"/>
              <a:t>…He has been manifested to put away sin by the sacrifice of Himself. </a:t>
            </a:r>
          </a:p>
          <a:p>
            <a:endParaRPr lang="en-US" sz="2400" dirty="0"/>
          </a:p>
          <a:p>
            <a:r>
              <a:rPr lang="en-US" sz="2400" b="1" dirty="0"/>
              <a:t>9</a:t>
            </a:r>
            <a:r>
              <a:rPr lang="en-US" sz="2400" b="1" baseline="30000" dirty="0"/>
              <a:t>28 </a:t>
            </a:r>
            <a:r>
              <a:rPr lang="en-US" sz="2400" dirty="0"/>
              <a:t>…having been offered once </a:t>
            </a:r>
            <a:r>
              <a:rPr lang="en-US" sz="2400" u="sng" dirty="0"/>
              <a:t>to bear the sins of many</a:t>
            </a:r>
            <a:endParaRPr lang="en-US" u="sng" dirty="0"/>
          </a:p>
        </p:txBody>
      </p:sp>
      <p:sp>
        <p:nvSpPr>
          <p:cNvPr id="9" name="Rectangle 8"/>
          <p:cNvSpPr/>
          <p:nvPr/>
        </p:nvSpPr>
        <p:spPr>
          <a:xfrm>
            <a:off x="3280953" y="668592"/>
            <a:ext cx="5253447" cy="52322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represents sinful people</a:t>
            </a:r>
            <a:endParaRPr lang="en-US" sz="2800" dirty="0"/>
          </a:p>
        </p:txBody>
      </p:sp>
      <p:sp>
        <p:nvSpPr>
          <p:cNvPr id="11" name="Rectangle 10"/>
          <p:cNvSpPr/>
          <p:nvPr/>
        </p:nvSpPr>
        <p:spPr>
          <a:xfrm>
            <a:off x="3429000" y="4063631"/>
            <a:ext cx="447532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representa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 la </a:t>
            </a:r>
            <a:r>
              <a:rPr lang="en-U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gente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pecaminosa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255142" y="3653032"/>
            <a:ext cx="38408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b="1" dirty="0" err="1"/>
              <a:t>Jesus</a:t>
            </a:r>
            <a:r>
              <a:rPr lang="es-ES" sz="2800" b="1" dirty="0"/>
              <a:t>…</a:t>
            </a:r>
            <a:endParaRPr lang="en-US" sz="2800" b="1" dirty="0"/>
          </a:p>
        </p:txBody>
      </p:sp>
      <p:sp>
        <p:nvSpPr>
          <p:cNvPr id="13" name="Rectangle 12"/>
          <p:cNvSpPr/>
          <p:nvPr/>
        </p:nvSpPr>
        <p:spPr>
          <a:xfrm>
            <a:off x="790148" y="4526340"/>
            <a:ext cx="820145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/>
              <a:t>9</a:t>
            </a:r>
            <a:r>
              <a:rPr lang="en-US" sz="2400" b="1" baseline="30000" dirty="0"/>
              <a:t>26 </a:t>
            </a:r>
            <a:r>
              <a:rPr lang="en-US" sz="2400" dirty="0"/>
              <a:t>…</a:t>
            </a:r>
            <a:r>
              <a:rPr lang="es-ES" sz="2400" dirty="0"/>
              <a:t> se presentó una vez para siempre por el sacrificio de sí mismo para quitar de en medio el pecado.</a:t>
            </a:r>
          </a:p>
          <a:p>
            <a:endParaRPr lang="en-US" sz="2400" dirty="0"/>
          </a:p>
          <a:p>
            <a:r>
              <a:rPr lang="en-US" sz="2400" b="1" dirty="0"/>
              <a:t>9</a:t>
            </a:r>
            <a:r>
              <a:rPr lang="en-US" sz="2400" b="1" baseline="30000" dirty="0"/>
              <a:t>28 </a:t>
            </a:r>
            <a:r>
              <a:rPr lang="en-US" sz="2400" dirty="0"/>
              <a:t>…</a:t>
            </a:r>
            <a:r>
              <a:rPr lang="es-ES" sz="2400" dirty="0"/>
              <a:t>fue ofrecido una sola vez </a:t>
            </a:r>
            <a:r>
              <a:rPr lang="es-ES" sz="2400" u="sng" dirty="0"/>
              <a:t>para llevar los pecados de muchos</a:t>
            </a:r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17302581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0" y="3429000"/>
            <a:ext cx="91440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228600" y="228600"/>
            <a:ext cx="723900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/>
              <a:t>Hebrews 5 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must be a man acting on behalf of men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is appointed</a:t>
            </a:r>
          </a:p>
          <a:p>
            <a:pPr lvl="1"/>
            <a:r>
              <a:rPr lang="en-US" sz="2800" b="1" dirty="0"/>
              <a:t>5</a:t>
            </a:r>
            <a:r>
              <a:rPr lang="en-US" sz="2800" baseline="30000" dirty="0"/>
              <a:t>4 </a:t>
            </a:r>
            <a:r>
              <a:rPr lang="en-US" sz="2800" dirty="0"/>
              <a:t>no one takes the honor to himself, but receives it when he is called by God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160624" y="231060"/>
            <a:ext cx="31550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Every High Priest…</a:t>
            </a:r>
          </a:p>
        </p:txBody>
      </p:sp>
      <p:sp>
        <p:nvSpPr>
          <p:cNvPr id="7" name="Rectangle 6"/>
          <p:cNvSpPr/>
          <p:nvPr/>
        </p:nvSpPr>
        <p:spPr>
          <a:xfrm>
            <a:off x="228600" y="3657600"/>
            <a:ext cx="8534400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err="1"/>
              <a:t>Hebreos</a:t>
            </a:r>
            <a:r>
              <a:rPr lang="en-US" sz="2800" b="1" dirty="0"/>
              <a:t> 5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ES" sz="2400" dirty="0"/>
              <a:t>debe ser un hombre actuando por hombres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2255142" y="3653032"/>
            <a:ext cx="38408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b="1" dirty="0"/>
              <a:t>Todo Sumo Sacerdote…</a:t>
            </a:r>
            <a:endParaRPr lang="en-US" sz="2800" b="1" dirty="0"/>
          </a:p>
        </p:txBody>
      </p:sp>
      <p:sp>
        <p:nvSpPr>
          <p:cNvPr id="10" name="Rectangle 9"/>
          <p:cNvSpPr/>
          <p:nvPr/>
        </p:nvSpPr>
        <p:spPr>
          <a:xfrm>
            <a:off x="228600" y="5365956"/>
            <a:ext cx="225452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/>
              <a:t>y </a:t>
            </a:r>
            <a:r>
              <a:rPr lang="en-US" sz="2400" dirty="0" err="1"/>
              <a:t>constituido</a:t>
            </a:r>
            <a:endParaRPr lang="en-US" sz="2400" dirty="0"/>
          </a:p>
        </p:txBody>
      </p:sp>
      <p:sp>
        <p:nvSpPr>
          <p:cNvPr id="11" name="Rectangle 10"/>
          <p:cNvSpPr/>
          <p:nvPr/>
        </p:nvSpPr>
        <p:spPr>
          <a:xfrm>
            <a:off x="762000" y="5798403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400" b="1" dirty="0"/>
              <a:t>5 </a:t>
            </a:r>
            <a:r>
              <a:rPr lang="es-ES" sz="2400" b="1" baseline="30000" dirty="0"/>
              <a:t>4 </a:t>
            </a:r>
            <a:r>
              <a:rPr lang="es-ES" sz="2400" dirty="0"/>
              <a:t>Y nadie toma para sí esta honra, sino el que es llamado por Dios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570217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0" y="3429000"/>
            <a:ext cx="91440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228600" y="228600"/>
            <a:ext cx="72390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/>
              <a:t>Hebrews 5 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must be a man acting on behalf of men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must be appointed by God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160624" y="231060"/>
            <a:ext cx="31550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Every High Priest…</a:t>
            </a:r>
          </a:p>
        </p:txBody>
      </p:sp>
      <p:sp>
        <p:nvSpPr>
          <p:cNvPr id="7" name="Rectangle 6"/>
          <p:cNvSpPr/>
          <p:nvPr/>
        </p:nvSpPr>
        <p:spPr>
          <a:xfrm>
            <a:off x="228600" y="3657600"/>
            <a:ext cx="8534400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err="1"/>
              <a:t>Hebreos</a:t>
            </a:r>
            <a:r>
              <a:rPr lang="en-US" sz="2800" b="1" dirty="0"/>
              <a:t> 5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ES" sz="2400" dirty="0"/>
              <a:t>debe ser un hombre actuando por hombres</a:t>
            </a:r>
            <a:endParaRPr lang="en-US" sz="2400" dirty="0"/>
          </a:p>
        </p:txBody>
      </p:sp>
      <p:sp>
        <p:nvSpPr>
          <p:cNvPr id="8" name="Rectangle 7"/>
          <p:cNvSpPr/>
          <p:nvPr/>
        </p:nvSpPr>
        <p:spPr>
          <a:xfrm>
            <a:off x="228600" y="5365956"/>
            <a:ext cx="407675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400" dirty="0"/>
              <a:t>debe ser designado por Dios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2255142" y="3653032"/>
            <a:ext cx="38408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b="1" dirty="0"/>
              <a:t>Todo Sumo Sacerdote…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758468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0" y="3429000"/>
            <a:ext cx="91440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228600" y="228600"/>
            <a:ext cx="72390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/>
              <a:t>Hebrews 5 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must be a man acting on behalf of men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>
                    <a:lumMod val="75000"/>
                  </a:schemeClr>
                </a:solidFill>
              </a:rPr>
              <a:t>must be appointed by God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160624" y="231060"/>
            <a:ext cx="31550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Every High Priest…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685800" y="754280"/>
            <a:ext cx="5867400" cy="38872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28600" y="3657600"/>
            <a:ext cx="8534400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err="1"/>
              <a:t>Hebreos</a:t>
            </a:r>
            <a:r>
              <a:rPr lang="en-US" sz="2800" b="1" dirty="0"/>
              <a:t> 5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ES" sz="2400" dirty="0"/>
              <a:t>debe ser un hombre actuando por hombres</a:t>
            </a:r>
            <a:endParaRPr lang="en-US" sz="2400" dirty="0"/>
          </a:p>
        </p:txBody>
      </p:sp>
      <p:sp>
        <p:nvSpPr>
          <p:cNvPr id="8" name="Rectangle 7"/>
          <p:cNvSpPr/>
          <p:nvPr/>
        </p:nvSpPr>
        <p:spPr>
          <a:xfrm>
            <a:off x="228600" y="5365956"/>
            <a:ext cx="407675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400" dirty="0"/>
              <a:t>debe ser designado por Dios</a:t>
            </a:r>
            <a:endParaRPr lang="en-US" sz="2400" dirty="0"/>
          </a:p>
        </p:txBody>
      </p:sp>
      <p:sp>
        <p:nvSpPr>
          <p:cNvPr id="9" name="Rounded Rectangle 8"/>
          <p:cNvSpPr/>
          <p:nvPr/>
        </p:nvSpPr>
        <p:spPr>
          <a:xfrm>
            <a:off x="685800" y="4107080"/>
            <a:ext cx="5638800" cy="38872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55142" y="3653032"/>
            <a:ext cx="38408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b="1" dirty="0"/>
              <a:t>Todo Sumo Sacerdote…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3779334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0" y="3429000"/>
            <a:ext cx="91440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228600" y="228600"/>
            <a:ext cx="72390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/>
              <a:t>Hebrews 5 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must be a man </a:t>
            </a:r>
            <a:r>
              <a:rPr lang="en-US" sz="2800" b="1" i="1" dirty="0"/>
              <a:t>acting on behalf of men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>
                    <a:lumMod val="75000"/>
                  </a:schemeClr>
                </a:solidFill>
              </a:rPr>
              <a:t>must be appointed by God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160624" y="231060"/>
            <a:ext cx="31550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Every High Priest…</a:t>
            </a:r>
          </a:p>
        </p:txBody>
      </p:sp>
      <p:sp>
        <p:nvSpPr>
          <p:cNvPr id="7" name="Rectangle 6"/>
          <p:cNvSpPr/>
          <p:nvPr/>
        </p:nvSpPr>
        <p:spPr>
          <a:xfrm>
            <a:off x="228600" y="3657600"/>
            <a:ext cx="8534400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err="1"/>
              <a:t>Hebreos</a:t>
            </a:r>
            <a:r>
              <a:rPr lang="en-US" sz="2800" b="1" dirty="0"/>
              <a:t> 5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ES" sz="2400" dirty="0"/>
              <a:t>debe ser un hombre </a:t>
            </a:r>
            <a:r>
              <a:rPr lang="es-ES" sz="2400" b="1" i="1" dirty="0"/>
              <a:t>actuando por hombres</a:t>
            </a:r>
            <a:endParaRPr lang="en-US" sz="2800" b="1" i="1" dirty="0"/>
          </a:p>
        </p:txBody>
      </p:sp>
      <p:sp>
        <p:nvSpPr>
          <p:cNvPr id="8" name="Rectangle 7"/>
          <p:cNvSpPr/>
          <p:nvPr/>
        </p:nvSpPr>
        <p:spPr>
          <a:xfrm>
            <a:off x="228600" y="5365956"/>
            <a:ext cx="407675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400" dirty="0">
                <a:solidFill>
                  <a:schemeClr val="bg1">
                    <a:lumMod val="75000"/>
                  </a:schemeClr>
                </a:solidFill>
              </a:rPr>
              <a:t>debe ser designado por Dios</a:t>
            </a:r>
            <a:endParaRPr lang="en-US" sz="24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255142" y="3653032"/>
            <a:ext cx="38408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b="1" dirty="0"/>
              <a:t>Todo Sumo Sacerdote…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1486848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0" y="3429000"/>
            <a:ext cx="91440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228600" y="228600"/>
            <a:ext cx="72390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/>
              <a:t>Hebrews 5 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must be a man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>
                    <a:lumMod val="75000"/>
                  </a:schemeClr>
                </a:solidFill>
              </a:rPr>
              <a:t>must be appointed by God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160624" y="231060"/>
            <a:ext cx="31550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Every High Priest…</a:t>
            </a:r>
          </a:p>
        </p:txBody>
      </p:sp>
      <p:sp>
        <p:nvSpPr>
          <p:cNvPr id="3" name="Rectangle 2"/>
          <p:cNvSpPr/>
          <p:nvPr/>
        </p:nvSpPr>
        <p:spPr>
          <a:xfrm>
            <a:off x="3446427" y="668592"/>
            <a:ext cx="348777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represents the people</a:t>
            </a:r>
            <a:endParaRPr lang="en-US" sz="2800" dirty="0"/>
          </a:p>
        </p:txBody>
      </p:sp>
      <p:sp>
        <p:nvSpPr>
          <p:cNvPr id="7" name="Rectangle 6"/>
          <p:cNvSpPr/>
          <p:nvPr/>
        </p:nvSpPr>
        <p:spPr>
          <a:xfrm>
            <a:off x="228600" y="3657600"/>
            <a:ext cx="8534400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err="1"/>
              <a:t>Hebreos</a:t>
            </a:r>
            <a:r>
              <a:rPr lang="en-US" sz="2800" b="1" dirty="0"/>
              <a:t> 5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ES" sz="2400" dirty="0"/>
              <a:t>debe ser un hombre</a:t>
            </a:r>
            <a:endParaRPr lang="en-US" sz="2800" b="1" i="1" dirty="0"/>
          </a:p>
        </p:txBody>
      </p:sp>
      <p:sp>
        <p:nvSpPr>
          <p:cNvPr id="8" name="Rectangle 7"/>
          <p:cNvSpPr/>
          <p:nvPr/>
        </p:nvSpPr>
        <p:spPr>
          <a:xfrm>
            <a:off x="228600" y="5365956"/>
            <a:ext cx="407675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400" dirty="0">
                <a:solidFill>
                  <a:schemeClr val="bg1">
                    <a:lumMod val="75000"/>
                  </a:schemeClr>
                </a:solidFill>
              </a:rPr>
              <a:t>debe ser designado por Dios</a:t>
            </a:r>
            <a:endParaRPr lang="en-US" sz="24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753676" y="4063631"/>
            <a:ext cx="287572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representa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 la </a:t>
            </a:r>
            <a:r>
              <a:rPr lang="en-U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gente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255142" y="3653032"/>
            <a:ext cx="38408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b="1" dirty="0"/>
              <a:t>Todo Sumo Sacerdote…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8357823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0" y="3429000"/>
            <a:ext cx="91440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228600" y="228600"/>
            <a:ext cx="72390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/>
              <a:t>Hebrews 5 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must be a man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>
                    <a:lumMod val="75000"/>
                  </a:schemeClr>
                </a:solidFill>
              </a:rPr>
              <a:t>must be appointed by God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160624" y="231060"/>
            <a:ext cx="31550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Every High Priest…</a:t>
            </a:r>
          </a:p>
        </p:txBody>
      </p:sp>
      <p:sp>
        <p:nvSpPr>
          <p:cNvPr id="3" name="Rectangle 2"/>
          <p:cNvSpPr/>
          <p:nvPr/>
        </p:nvSpPr>
        <p:spPr>
          <a:xfrm>
            <a:off x="3446427" y="668592"/>
            <a:ext cx="348777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represents the people</a:t>
            </a:r>
            <a:endParaRPr lang="en-US" sz="2800" dirty="0"/>
          </a:p>
        </p:txBody>
      </p:sp>
      <p:sp>
        <p:nvSpPr>
          <p:cNvPr id="7" name="Rectangle 6"/>
          <p:cNvSpPr/>
          <p:nvPr/>
        </p:nvSpPr>
        <p:spPr>
          <a:xfrm>
            <a:off x="762000" y="1138535"/>
            <a:ext cx="7620000" cy="766465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“Aaron shall bear their names before the </a:t>
            </a:r>
            <a:r>
              <a:rPr lang="en-US" sz="2400" b="1" i="1" cap="smal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Lord</a:t>
            </a:r>
            <a:r>
              <a:rPr lang="en-US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Ex 28:12</a:t>
            </a:r>
          </a:p>
        </p:txBody>
      </p:sp>
      <p:sp>
        <p:nvSpPr>
          <p:cNvPr id="8" name="Rectangle 7"/>
          <p:cNvSpPr/>
          <p:nvPr/>
        </p:nvSpPr>
        <p:spPr>
          <a:xfrm>
            <a:off x="228600" y="3657600"/>
            <a:ext cx="8534400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err="1"/>
              <a:t>Hebreos</a:t>
            </a:r>
            <a:r>
              <a:rPr lang="en-US" sz="2800" b="1" dirty="0"/>
              <a:t> 5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ES" sz="2400" dirty="0"/>
              <a:t>debe ser un hombre</a:t>
            </a:r>
            <a:endParaRPr lang="en-US" sz="2800" b="1" i="1" dirty="0"/>
          </a:p>
        </p:txBody>
      </p:sp>
      <p:sp>
        <p:nvSpPr>
          <p:cNvPr id="9" name="Rectangle 8"/>
          <p:cNvSpPr/>
          <p:nvPr/>
        </p:nvSpPr>
        <p:spPr>
          <a:xfrm>
            <a:off x="228600" y="5365956"/>
            <a:ext cx="407675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400" dirty="0">
                <a:solidFill>
                  <a:schemeClr val="bg1">
                    <a:lumMod val="75000"/>
                  </a:schemeClr>
                </a:solidFill>
              </a:rPr>
              <a:t>debe ser designado por Dios</a:t>
            </a:r>
            <a:endParaRPr lang="en-US" sz="24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53676" y="4063631"/>
            <a:ext cx="287572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representa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 la </a:t>
            </a:r>
            <a:r>
              <a:rPr lang="en-U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gente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255142" y="3653032"/>
            <a:ext cx="38408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b="1" dirty="0"/>
              <a:t>Todo Sumo Sacerdote…</a:t>
            </a:r>
            <a:endParaRPr lang="en-US" sz="2800" b="1" dirty="0"/>
          </a:p>
        </p:txBody>
      </p:sp>
      <p:sp>
        <p:nvSpPr>
          <p:cNvPr id="12" name="Rectangle 11"/>
          <p:cNvSpPr/>
          <p:nvPr/>
        </p:nvSpPr>
        <p:spPr>
          <a:xfrm>
            <a:off x="762000" y="4491335"/>
            <a:ext cx="7620000" cy="766465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</a:t>
            </a:r>
            <a:r>
              <a:rPr lang="es-ES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Así llevará Aarón sus nombres delante de Jehová</a:t>
            </a:r>
            <a:r>
              <a:rPr lang="en-US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Ex 28:12</a:t>
            </a:r>
          </a:p>
        </p:txBody>
      </p:sp>
    </p:spTree>
    <p:extLst>
      <p:ext uri="{BB962C8B-B14F-4D97-AF65-F5344CB8AC3E}">
        <p14:creationId xmlns:p14="http://schemas.microsoft.com/office/powerpoint/2010/main" val="27518441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3494</TotalTime>
  <Words>2440</Words>
  <Application>Microsoft Office PowerPoint</Application>
  <PresentationFormat>On-screen Show (4:3)</PresentationFormat>
  <Paragraphs>472</Paragraphs>
  <Slides>38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41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Jeff Smelser</dc:creator>
  <cp:lastModifiedBy>Jeff Smelser</cp:lastModifiedBy>
  <cp:revision>54</cp:revision>
  <dcterms:created xsi:type="dcterms:W3CDTF">2019-10-31T20:45:31Z</dcterms:created>
  <dcterms:modified xsi:type="dcterms:W3CDTF">2019-11-03T13:14:38Z</dcterms:modified>
</cp:coreProperties>
</file>