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44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4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5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6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4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7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5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3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3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C333-75C5-4DC8-8CC5-7CA68640C23C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1A7E-1C70-4DB8-864C-0D878B0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3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31654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Exton</a:t>
            </a:r>
          </a:p>
          <a:p>
            <a:pPr algn="ctr"/>
            <a:r>
              <a:rPr lang="en-US" sz="3200" b="1" dirty="0"/>
              <a:t>Sunday, 6 pm</a:t>
            </a:r>
          </a:p>
          <a:p>
            <a:pPr algn="ctr"/>
            <a:r>
              <a:rPr lang="en-US" sz="3200" b="1" dirty="0"/>
              <a:t>September 1</a:t>
            </a:r>
            <a:r>
              <a:rPr lang="en-US" sz="3200" b="1"/>
              <a:t>, 2019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00043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 </a:t>
            </a:r>
            <a:r>
              <a:rPr lang="en-US" sz="2400" dirty="0"/>
              <a:t> “…those who had been scattered went about </a:t>
            </a:r>
            <a:r>
              <a:rPr lang="en-US" sz="2400" i="1" u="sng" dirty="0"/>
              <a:t>evangelizing</a:t>
            </a:r>
            <a:r>
              <a:rPr lang="en-US" sz="2400" i="1" dirty="0"/>
              <a:t>       </a:t>
            </a:r>
            <a:r>
              <a:rPr lang="en-US" sz="2400" dirty="0"/>
              <a:t>  the word.”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8403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Galatians 1:16 </a:t>
            </a:r>
            <a:r>
              <a:rPr lang="en-US" sz="2400" dirty="0"/>
              <a:t> “…so that I might </a:t>
            </a:r>
            <a:r>
              <a:rPr lang="en-US" sz="2400" i="1" u="sng" dirty="0"/>
              <a:t>evangelize        </a:t>
            </a:r>
            <a:r>
              <a:rPr lang="en-US" sz="2400" u="sng" dirty="0"/>
              <a:t> Him</a:t>
            </a:r>
            <a:r>
              <a:rPr lang="en-US" sz="2400" dirty="0"/>
              <a:t> among the Gentiles.”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055203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Matthew 11:5 </a:t>
            </a:r>
            <a:r>
              <a:rPr lang="en-US" sz="2400" dirty="0"/>
              <a:t> “… and the poor </a:t>
            </a:r>
            <a:r>
              <a:rPr lang="en-US" sz="2400" i="1" u="sng" dirty="0" err="1"/>
              <a:t>euaggelizontai</a:t>
            </a:r>
            <a:endParaRPr lang="en-US" sz="2400" i="1" u="sng" dirty="0"/>
          </a:p>
        </p:txBody>
      </p:sp>
    </p:spTree>
    <p:extLst>
      <p:ext uri="{BB962C8B-B14F-4D97-AF65-F5344CB8AC3E}">
        <p14:creationId xmlns:p14="http://schemas.microsoft.com/office/powerpoint/2010/main" val="215521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 </a:t>
            </a:r>
            <a:r>
              <a:rPr lang="en-US" sz="2400" dirty="0"/>
              <a:t> “…those who had been scattered went about </a:t>
            </a:r>
            <a:r>
              <a:rPr lang="en-US" sz="2400" i="1" u="sng" dirty="0"/>
              <a:t>evangelizing</a:t>
            </a:r>
            <a:r>
              <a:rPr lang="en-US" sz="2400" i="1" dirty="0"/>
              <a:t>       </a:t>
            </a:r>
            <a:r>
              <a:rPr lang="en-US" sz="2400" dirty="0"/>
              <a:t>  the word.”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8403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Galatians 1:16 </a:t>
            </a:r>
            <a:r>
              <a:rPr lang="en-US" sz="2400" dirty="0"/>
              <a:t> “…so that I might </a:t>
            </a:r>
            <a:r>
              <a:rPr lang="en-US" sz="2400" i="1" u="sng" dirty="0"/>
              <a:t>evangelize        </a:t>
            </a:r>
            <a:r>
              <a:rPr lang="en-US" sz="2400" u="sng" dirty="0"/>
              <a:t> Him</a:t>
            </a:r>
            <a:r>
              <a:rPr lang="en-US" sz="2400" dirty="0"/>
              <a:t> among the Gentiles.”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055203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Matthew 11:5 </a:t>
            </a:r>
            <a:r>
              <a:rPr lang="en-US" sz="2400" dirty="0"/>
              <a:t> “…the poor are   </a:t>
            </a:r>
            <a:r>
              <a:rPr lang="en-US" sz="2400" i="1" u="sng" dirty="0"/>
              <a:t>evangelized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38100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Evangelism is the Work</a:t>
            </a:r>
          </a:p>
          <a:p>
            <a:pPr algn="ctr"/>
            <a:r>
              <a:rPr lang="en-US" sz="2800" b="1" dirty="0"/>
              <a:t>of</a:t>
            </a:r>
          </a:p>
          <a:p>
            <a:pPr algn="ctr"/>
            <a:r>
              <a:rPr lang="en-US" sz="2800" b="1" dirty="0"/>
              <a:t>Announcing Good News</a:t>
            </a:r>
          </a:p>
        </p:txBody>
      </p:sp>
    </p:spTree>
    <p:extLst>
      <p:ext uri="{BB962C8B-B14F-4D97-AF65-F5344CB8AC3E}">
        <p14:creationId xmlns:p14="http://schemas.microsoft.com/office/powerpoint/2010/main" val="222414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38100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Evangelism is the Work</a:t>
            </a:r>
          </a:p>
          <a:p>
            <a:pPr algn="ctr"/>
            <a:r>
              <a:rPr lang="en-US" sz="2800" b="1" dirty="0"/>
              <a:t>of</a:t>
            </a:r>
          </a:p>
          <a:p>
            <a:pPr algn="ctr"/>
            <a:r>
              <a:rPr lang="en-US" sz="2800" b="1" dirty="0"/>
              <a:t>Announcing Good News</a:t>
            </a:r>
          </a:p>
        </p:txBody>
      </p:sp>
    </p:spTree>
    <p:extLst>
      <p:ext uri="{BB962C8B-B14F-4D97-AF65-F5344CB8AC3E}">
        <p14:creationId xmlns:p14="http://schemas.microsoft.com/office/powerpoint/2010/main" val="268331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2105457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Evangelism is the Work</a:t>
            </a:r>
          </a:p>
          <a:p>
            <a:pPr algn="ctr"/>
            <a:r>
              <a:rPr lang="en-US" sz="2800" b="1" dirty="0"/>
              <a:t>of</a:t>
            </a:r>
          </a:p>
          <a:p>
            <a:pPr algn="ctr"/>
            <a:r>
              <a:rPr lang="en-US" sz="2800" b="1" dirty="0"/>
              <a:t>Announcing Good News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3490452"/>
            <a:ext cx="579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/>
              <a:t>To Whom?</a:t>
            </a:r>
          </a:p>
          <a:p>
            <a:r>
              <a:rPr lang="en-US" sz="2400" b="1" i="1" dirty="0"/>
              <a:t>	1 Peter 3:15</a:t>
            </a:r>
          </a:p>
          <a:p>
            <a:r>
              <a:rPr lang="en-US" sz="2400" b="1" i="1" dirty="0"/>
              <a:t>	Matthew  5:13ff</a:t>
            </a:r>
          </a:p>
          <a:p>
            <a:r>
              <a:rPr lang="en-US" sz="2400" b="1" i="1" dirty="0"/>
              <a:t>	Philippians 2:15</a:t>
            </a:r>
          </a:p>
          <a:p>
            <a:r>
              <a:rPr lang="en-US" sz="2400" b="1" i="1" dirty="0"/>
              <a:t>	John 13:35</a:t>
            </a:r>
          </a:p>
        </p:txBody>
      </p:sp>
    </p:spTree>
    <p:extLst>
      <p:ext uri="{BB962C8B-B14F-4D97-AF65-F5344CB8AC3E}">
        <p14:creationId xmlns:p14="http://schemas.microsoft.com/office/powerpoint/2010/main" val="203835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2105457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Evangelism is the Work</a:t>
            </a:r>
          </a:p>
          <a:p>
            <a:pPr algn="ctr"/>
            <a:r>
              <a:rPr lang="en-US" sz="2800" b="1" dirty="0"/>
              <a:t>of</a:t>
            </a:r>
          </a:p>
          <a:p>
            <a:pPr algn="ctr"/>
            <a:r>
              <a:rPr lang="en-US" sz="2800" b="1" dirty="0"/>
              <a:t>Announcing Good News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3490452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/>
              <a:t>To Whom?</a:t>
            </a:r>
          </a:p>
          <a:p>
            <a:endParaRPr lang="en-US" sz="3200" b="1" i="1" dirty="0"/>
          </a:p>
          <a:p>
            <a:r>
              <a:rPr lang="en-US" sz="3200" b="1" i="1" dirty="0"/>
              <a:t>To Anyone,</a:t>
            </a:r>
          </a:p>
          <a:p>
            <a:r>
              <a:rPr lang="en-US" sz="3200" b="1" i="1" dirty="0"/>
              <a:t>But We Especially have an Opportunity with Those Who Know Us</a:t>
            </a:r>
          </a:p>
        </p:txBody>
      </p:sp>
    </p:spTree>
    <p:extLst>
      <p:ext uri="{BB962C8B-B14F-4D97-AF65-F5344CB8AC3E}">
        <p14:creationId xmlns:p14="http://schemas.microsoft.com/office/powerpoint/2010/main" val="89400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736223"/>
            <a:ext cx="8839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Talk to your Neighbors! (Co-workers, Parents’ of Children’s Friends)</a:t>
            </a:r>
          </a:p>
          <a:p>
            <a:r>
              <a:rPr lang="en-US" sz="2400" b="1" dirty="0"/>
              <a:t>In Virginia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Neighbors across the street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Neighbors in the </a:t>
            </a:r>
            <a:r>
              <a:rPr lang="en-US" sz="2000" dirty="0" err="1"/>
              <a:t>cul</a:t>
            </a:r>
            <a:r>
              <a:rPr lang="en-US" sz="2000" dirty="0"/>
              <a:t> de sac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Neighbor on the corner</a:t>
            </a:r>
          </a:p>
          <a:p>
            <a:r>
              <a:rPr lang="en-US" sz="2400" b="1" dirty="0"/>
              <a:t>In Pennsylvania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Neighbor to the North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Neighbors to the South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Neighbor across the Street</a:t>
            </a:r>
          </a:p>
          <a:p>
            <a:pPr algn="ctr"/>
            <a:r>
              <a:rPr lang="en-US" sz="2400" b="1" dirty="0"/>
              <a:t>What to Teach? Do I know enough? Do I Need a Prepared Lesson?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Neighbors around the corner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Don’t be afraid of not knowing everything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Do live your life so as to adorn the word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1 Peter 1:11-12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Titus 2:7-10</a:t>
            </a:r>
            <a:endParaRPr lang="en-US" sz="2000" dirty="0"/>
          </a:p>
          <a:p>
            <a:r>
              <a:rPr lang="en-US" sz="2400" b="1" dirty="0"/>
              <a:t>In Rhode Island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/>
              <a:t>You’ll talk about what you have in common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/>
              <a:t>You’ll talk about what is prominent &amp; conspicuous in your life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3635" y="3727937"/>
            <a:ext cx="6245476" cy="357367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News!</a:t>
            </a:r>
          </a:p>
        </p:txBody>
      </p:sp>
    </p:spTree>
    <p:extLst>
      <p:ext uri="{BB962C8B-B14F-4D97-AF65-F5344CB8AC3E}">
        <p14:creationId xmlns:p14="http://schemas.microsoft.com/office/powerpoint/2010/main" val="338407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John 4</a:t>
            </a:r>
          </a:p>
          <a:p>
            <a:pPr lvl="1"/>
            <a:r>
              <a:rPr lang="en-US" sz="2400" b="1" dirty="0"/>
              <a:t>a conversation about water turned to a conversation about spiritual water</a:t>
            </a:r>
          </a:p>
          <a:p>
            <a:pPr lvl="1"/>
            <a:endParaRPr lang="en-US" sz="2400" b="1" dirty="0"/>
          </a:p>
          <a:p>
            <a:r>
              <a:rPr lang="en-US" sz="2400" b="1" dirty="0"/>
              <a:t>Acts 4</a:t>
            </a:r>
          </a:p>
          <a:p>
            <a:pPr lvl="1"/>
            <a:r>
              <a:rPr lang="en-US" sz="2400" b="1" dirty="0"/>
              <a:t>a response to a request for money turned into an opportunity to preach to a crowd</a:t>
            </a:r>
          </a:p>
          <a:p>
            <a:pPr lvl="1"/>
            <a:endParaRPr lang="en-US" sz="2400" b="1" dirty="0"/>
          </a:p>
          <a:p>
            <a:r>
              <a:rPr lang="en-US" sz="2400" b="1" dirty="0"/>
              <a:t>Acts 22</a:t>
            </a:r>
          </a:p>
          <a:p>
            <a:pPr lvl="1"/>
            <a:r>
              <a:rPr lang="en-US" sz="2400" b="1" dirty="0"/>
              <a:t>getting beaten and then arrested led to a sermon</a:t>
            </a:r>
          </a:p>
        </p:txBody>
      </p:sp>
    </p:spTree>
    <p:extLst>
      <p:ext uri="{BB962C8B-B14F-4D97-AF65-F5344CB8AC3E}">
        <p14:creationId xmlns:p14="http://schemas.microsoft.com/office/powerpoint/2010/main" val="118476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John 4</a:t>
            </a:r>
          </a:p>
          <a:p>
            <a:pPr lvl="1"/>
            <a:r>
              <a:rPr lang="en-US" sz="2400" dirty="0"/>
              <a:t>Jesus had supernatural knowledge of the woman’s relationship history</a:t>
            </a:r>
          </a:p>
          <a:p>
            <a:endParaRPr lang="en-US" sz="2400" b="1" dirty="0"/>
          </a:p>
          <a:p>
            <a:r>
              <a:rPr lang="en-US" sz="2400" b="1" dirty="0"/>
              <a:t>Acts 4</a:t>
            </a:r>
          </a:p>
          <a:p>
            <a:pPr lvl="1"/>
            <a:r>
              <a:rPr lang="en-US" sz="2400" dirty="0"/>
              <a:t>Peter was able to do a miracle</a:t>
            </a:r>
          </a:p>
          <a:p>
            <a:pPr lvl="1"/>
            <a:endParaRPr lang="en-US" sz="2400" dirty="0"/>
          </a:p>
          <a:p>
            <a:pPr lvl="1"/>
            <a:endParaRPr lang="en-US" sz="2400" b="1" dirty="0"/>
          </a:p>
          <a:p>
            <a:r>
              <a:rPr lang="en-US" sz="2400" b="1" dirty="0"/>
              <a:t>Acts 22</a:t>
            </a:r>
          </a:p>
          <a:p>
            <a:pPr lvl="1"/>
            <a:r>
              <a:rPr lang="en-US" sz="2400" dirty="0"/>
              <a:t>Police don’t usually allow arrested suspects an opportunity to speak to the crowd</a:t>
            </a:r>
          </a:p>
        </p:txBody>
      </p:sp>
    </p:spTree>
    <p:extLst>
      <p:ext uri="{BB962C8B-B14F-4D97-AF65-F5344CB8AC3E}">
        <p14:creationId xmlns:p14="http://schemas.microsoft.com/office/powerpoint/2010/main" val="338701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Consider Paul’s preaching…</a:t>
            </a:r>
          </a:p>
          <a:p>
            <a:endParaRPr lang="en-US" sz="2400" b="1" dirty="0"/>
          </a:p>
          <a:p>
            <a:r>
              <a:rPr lang="en-US" sz="2400" b="1" dirty="0"/>
              <a:t>Acts 16:13 </a:t>
            </a:r>
            <a:r>
              <a:rPr lang="en-US" sz="2400" dirty="0"/>
              <a:t> “…where we were supposing that there would be a place of prayer; and we sat down and began speaking to the women who had assembled.”</a:t>
            </a:r>
          </a:p>
          <a:p>
            <a:endParaRPr lang="en-US" sz="2400" dirty="0"/>
          </a:p>
          <a:p>
            <a:pPr algn="ctr"/>
            <a:r>
              <a:rPr lang="en-US" sz="2400" b="1" dirty="0"/>
              <a:t>“meetup”</a:t>
            </a:r>
            <a:br>
              <a:rPr lang="en-US" sz="2400" b="1" dirty="0"/>
            </a:br>
            <a:endParaRPr lang="en-US" sz="2400" dirty="0"/>
          </a:p>
          <a:p>
            <a:r>
              <a:rPr lang="en-US" sz="2400" b="1" dirty="0"/>
              <a:t>Acts 17:17 </a:t>
            </a:r>
            <a:r>
              <a:rPr lang="en-US" sz="2400" dirty="0"/>
              <a:t>“…So he was reasoning in the synagogue with the Jews and the God-fearing Gentiles, and in the market place every day with those who happened to be present.”</a:t>
            </a:r>
            <a:endParaRPr lang="en-US" sz="2400" b="1" dirty="0"/>
          </a:p>
          <a:p>
            <a:endParaRPr lang="en-US" sz="2400" dirty="0"/>
          </a:p>
          <a:p>
            <a:pPr algn="ctr"/>
            <a:r>
              <a:rPr lang="en-US" sz="2400" b="1" dirty="0"/>
              <a:t>The Internet</a:t>
            </a:r>
          </a:p>
          <a:p>
            <a:pPr algn="ctr"/>
            <a:r>
              <a:rPr lang="en-US" sz="2400" b="1" dirty="0"/>
              <a:t>“Social Media”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682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 </a:t>
            </a:r>
            <a:r>
              <a:rPr lang="en-US" sz="2400" dirty="0"/>
              <a:t> “…those who had been scattered went about preaching the word.”</a:t>
            </a:r>
          </a:p>
        </p:txBody>
      </p:sp>
    </p:spTree>
    <p:extLst>
      <p:ext uri="{BB962C8B-B14F-4D97-AF65-F5344CB8AC3E}">
        <p14:creationId xmlns:p14="http://schemas.microsoft.com/office/powerpoint/2010/main" val="321286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 </a:t>
            </a:r>
            <a:r>
              <a:rPr lang="en-US" sz="2400" dirty="0"/>
              <a:t> “…those who had been scattered went about </a:t>
            </a:r>
            <a:r>
              <a:rPr lang="en-US" sz="2400" i="1" u="sng" dirty="0" err="1"/>
              <a:t>euaggelizomenoi</a:t>
            </a:r>
            <a:r>
              <a:rPr lang="en-US" sz="2400" dirty="0"/>
              <a:t> the word.”</a:t>
            </a:r>
          </a:p>
        </p:txBody>
      </p:sp>
    </p:spTree>
    <p:extLst>
      <p:ext uri="{BB962C8B-B14F-4D97-AF65-F5344CB8AC3E}">
        <p14:creationId xmlns:p14="http://schemas.microsoft.com/office/powerpoint/2010/main" val="2777276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01" y="1324896"/>
            <a:ext cx="3466359" cy="52119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4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    </a:t>
            </a:r>
            <a:r>
              <a:rPr lang="en-US" sz="54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?</a:t>
            </a:r>
            <a:endParaRPr lang="en-US" sz="24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 </a:t>
            </a:r>
            <a:r>
              <a:rPr lang="en-US" sz="2400" dirty="0"/>
              <a:t> “…those who had been scattered went about </a:t>
            </a:r>
            <a:r>
              <a:rPr lang="en-US" sz="2400" i="1" u="sng" dirty="0"/>
              <a:t>evangelizing</a:t>
            </a:r>
            <a:r>
              <a:rPr lang="en-US" sz="2400" i="1" dirty="0"/>
              <a:t>       </a:t>
            </a:r>
            <a:r>
              <a:rPr lang="en-US" sz="2400" dirty="0"/>
              <a:t>  the word.”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8403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Galatians 1:16 </a:t>
            </a:r>
            <a:r>
              <a:rPr lang="en-US" sz="2400" dirty="0"/>
              <a:t> “…so that I might </a:t>
            </a:r>
            <a:r>
              <a:rPr lang="en-US" sz="2400" u="sng" dirty="0"/>
              <a:t>preach Him</a:t>
            </a:r>
            <a:r>
              <a:rPr lang="en-US" sz="2400" dirty="0"/>
              <a:t> among the Gentiles.”</a:t>
            </a:r>
          </a:p>
        </p:txBody>
      </p:sp>
    </p:spTree>
    <p:extLst>
      <p:ext uri="{BB962C8B-B14F-4D97-AF65-F5344CB8AC3E}">
        <p14:creationId xmlns:p14="http://schemas.microsoft.com/office/powerpoint/2010/main" val="316062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 </a:t>
            </a:r>
            <a:r>
              <a:rPr lang="en-US" sz="2400" dirty="0"/>
              <a:t> “…those who had been scattered went about </a:t>
            </a:r>
            <a:r>
              <a:rPr lang="en-US" sz="2400" i="1" u="sng" dirty="0"/>
              <a:t>evangelizing</a:t>
            </a:r>
            <a:r>
              <a:rPr lang="en-US" sz="2400" i="1" dirty="0"/>
              <a:t>       </a:t>
            </a:r>
            <a:r>
              <a:rPr lang="en-US" sz="2400" dirty="0"/>
              <a:t>  the word.”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8403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Galatians 1:16 </a:t>
            </a:r>
            <a:r>
              <a:rPr lang="en-US" sz="2400" dirty="0"/>
              <a:t> “…so that I might </a:t>
            </a:r>
            <a:r>
              <a:rPr lang="en-US" sz="2400" i="1" u="sng" dirty="0" err="1"/>
              <a:t>euaggelizōmai</a:t>
            </a:r>
            <a:r>
              <a:rPr lang="en-US" sz="2400" u="sng" dirty="0"/>
              <a:t> Him</a:t>
            </a:r>
            <a:r>
              <a:rPr lang="en-US" sz="2400" dirty="0"/>
              <a:t> among the Gentiles.”</a:t>
            </a:r>
          </a:p>
        </p:txBody>
      </p:sp>
    </p:spTree>
    <p:extLst>
      <p:ext uri="{BB962C8B-B14F-4D97-AF65-F5344CB8AC3E}">
        <p14:creationId xmlns:p14="http://schemas.microsoft.com/office/powerpoint/2010/main" val="6241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Word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Acts 8:4 </a:t>
            </a:r>
            <a:r>
              <a:rPr lang="en-US" sz="2400" dirty="0"/>
              <a:t> “…those who had been scattered went about </a:t>
            </a:r>
            <a:r>
              <a:rPr lang="en-US" sz="2400" i="1" u="sng" dirty="0"/>
              <a:t>evangelizing</a:t>
            </a:r>
            <a:r>
              <a:rPr lang="en-US" sz="2400" i="1" dirty="0"/>
              <a:t>       </a:t>
            </a:r>
            <a:r>
              <a:rPr lang="en-US" sz="2400" dirty="0"/>
              <a:t>  the word.”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8403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Galatians 1:16 </a:t>
            </a:r>
            <a:r>
              <a:rPr lang="en-US" sz="2400" dirty="0"/>
              <a:t> “…so that I might </a:t>
            </a:r>
            <a:r>
              <a:rPr lang="en-US" sz="2400" i="1" u="sng" dirty="0"/>
              <a:t>evangelize        </a:t>
            </a:r>
            <a:r>
              <a:rPr lang="en-US" sz="2400" u="sng" dirty="0"/>
              <a:t> Him</a:t>
            </a:r>
            <a:r>
              <a:rPr lang="en-US" sz="2400" dirty="0"/>
              <a:t> among the Gentiles.”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055203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Matthew 11:5 </a:t>
            </a:r>
            <a:r>
              <a:rPr lang="en-US" sz="2400" dirty="0"/>
              <a:t> “… and the poor </a:t>
            </a:r>
            <a:r>
              <a:rPr lang="en-US" sz="2400" u="sng" dirty="0"/>
              <a:t>have the gospel preached to them</a:t>
            </a:r>
            <a:r>
              <a:rPr lang="en-US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5837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430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13</cp:revision>
  <dcterms:created xsi:type="dcterms:W3CDTF">2019-09-01T19:32:56Z</dcterms:created>
  <dcterms:modified xsi:type="dcterms:W3CDTF">2019-09-01T21:24:14Z</dcterms:modified>
</cp:coreProperties>
</file>