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2E285-F578-428F-B4D9-F95FABFBE098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E67BB-D368-431C-A68A-3A27F679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8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9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14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5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9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BE67BB-D368-431C-A68A-3A27F679D3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6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7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5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7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0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8E8DC-1FEE-4E2D-A700-61C433F46EFA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AE8B-8F06-4C30-89A4-EAF94385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6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133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Exton</a:t>
            </a:r>
          </a:p>
          <a:p>
            <a:pPr algn="ctr"/>
            <a:r>
              <a:rPr lang="en-US" sz="2400" dirty="0"/>
              <a:t>Sunday, 6 pm</a:t>
            </a:r>
          </a:p>
          <a:p>
            <a:pPr algn="ctr"/>
            <a:r>
              <a:rPr lang="en-US" sz="2400" dirty="0"/>
              <a:t>September 15, 2019</a:t>
            </a:r>
          </a:p>
        </p:txBody>
      </p:sp>
    </p:spTree>
    <p:extLst>
      <p:ext uri="{BB962C8B-B14F-4D97-AF65-F5344CB8AC3E}">
        <p14:creationId xmlns:p14="http://schemas.microsoft.com/office/powerpoint/2010/main" val="255150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057400" y="2782359"/>
            <a:ext cx="5029200" cy="171344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193123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          vs          WORKS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858869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Don’t have to do anything,</a:t>
            </a:r>
          </a:p>
          <a:p>
            <a:pPr algn="ctr"/>
            <a:r>
              <a:rPr lang="en-US" sz="2400" i="1" dirty="0"/>
              <a:t>Even Faith isn’t your choice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2858559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Christ’s death is part of the solution and Baptism is the other part</a:t>
            </a:r>
            <a:endParaRPr lang="en-US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239869"/>
            <a:ext cx="2452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extremes</a:t>
            </a:r>
          </a:p>
        </p:txBody>
      </p:sp>
    </p:spTree>
    <p:extLst>
      <p:ext uri="{BB962C8B-B14F-4D97-AF65-F5344CB8AC3E}">
        <p14:creationId xmlns:p14="http://schemas.microsoft.com/office/powerpoint/2010/main" val="361729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4-6</a:t>
            </a:r>
          </a:p>
          <a:p>
            <a:pPr algn="ctr"/>
            <a:r>
              <a:rPr lang="en-US" sz="3200" b="1" i="1" dirty="0"/>
              <a:t>Our Response: Walk Worthily</a:t>
            </a:r>
          </a:p>
        </p:txBody>
      </p:sp>
    </p:spTree>
    <p:extLst>
      <p:ext uri="{BB962C8B-B14F-4D97-AF65-F5344CB8AC3E}">
        <p14:creationId xmlns:p14="http://schemas.microsoft.com/office/powerpoint/2010/main" val="279747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>
                    <a:lumMod val="85000"/>
                  </a:schemeClr>
                </a:solidFill>
              </a:rPr>
              <a:t>Ephesians 4-6</a:t>
            </a:r>
          </a:p>
          <a:p>
            <a:pPr algn="ctr"/>
            <a:r>
              <a:rPr lang="en-US" sz="3200" b="1" i="1" dirty="0">
                <a:solidFill>
                  <a:schemeClr val="bg1">
                    <a:lumMod val="85000"/>
                  </a:schemeClr>
                </a:solidFill>
              </a:rPr>
              <a:t>Our Response: Walk Worthily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567" y="2971800"/>
            <a:ext cx="3955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Spiritual Blessings in Christ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Made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Raised to sit in the Heavens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Created for Good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A Holy Temple, A Habitation for God in the Spirit</a:t>
            </a:r>
          </a:p>
        </p:txBody>
      </p:sp>
    </p:spTree>
    <p:extLst>
      <p:ext uri="{BB962C8B-B14F-4D97-AF65-F5344CB8AC3E}">
        <p14:creationId xmlns:p14="http://schemas.microsoft.com/office/powerpoint/2010/main" val="13235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>
                    <a:lumMod val="85000"/>
                  </a:schemeClr>
                </a:solidFill>
              </a:rPr>
              <a:t>Ephesians 4-6</a:t>
            </a:r>
          </a:p>
          <a:p>
            <a:pPr algn="ctr"/>
            <a:r>
              <a:rPr lang="en-US" sz="3200" b="1" i="1" dirty="0">
                <a:solidFill>
                  <a:schemeClr val="bg1">
                    <a:lumMod val="85000"/>
                  </a:schemeClr>
                </a:solidFill>
              </a:rPr>
              <a:t>Our Response: Walk Worthily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567" y="2971800"/>
            <a:ext cx="3955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Spiritual Blessings in Christ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Made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Raised to sit in the Heavens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Created for Good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A Holy Temple, A Habitation for God in the Spirit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60" y="969351"/>
            <a:ext cx="5225844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2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dirty="0">
                <a:latin typeface="Palatino Linotype" panose="02040502050505030304" pitchFamily="18" charset="0"/>
              </a:rPr>
              <a:t>But God, being rich in mercy, because of His great love with which He loved us,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even when we were dead in our trans-</a:t>
            </a:r>
            <a:r>
              <a:rPr lang="en-US" sz="2000" dirty="0" err="1">
                <a:latin typeface="Palatino Linotype" panose="02040502050505030304" pitchFamily="18" charset="0"/>
              </a:rPr>
              <a:t>gressions</a:t>
            </a:r>
            <a:r>
              <a:rPr lang="en-US" sz="2000" dirty="0">
                <a:latin typeface="Palatino Linotype" panose="02040502050505030304" pitchFamily="18" charset="0"/>
              </a:rPr>
              <a:t>, made us alive together with Christ (by grace you have been saved),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000" dirty="0">
                <a:latin typeface="Palatino Linotype" panose="02040502050505030304" pitchFamily="18" charset="0"/>
              </a:rPr>
              <a:t>and raised us up with Him, and seated us with Him in the heavenly places in Christ Jesus,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000" dirty="0">
                <a:latin typeface="Palatino Linotype" panose="02040502050505030304" pitchFamily="18" charset="0"/>
              </a:rPr>
              <a:t>so that in the ages to come He might show the surpassing riches of His grace in kind-ness toward us in Christ Jesus.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For by grace you have been saved through faith; and that not of yourselves, it is the gift of God;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000" dirty="0">
                <a:latin typeface="Palatino Linotype" panose="02040502050505030304" pitchFamily="18" charset="0"/>
              </a:rPr>
              <a:t>not as a result of works, so that no one may boast.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10 </a:t>
            </a:r>
            <a:r>
              <a:rPr lang="en-US" sz="2000" dirty="0">
                <a:latin typeface="Palatino Linotype" panose="02040502050505030304" pitchFamily="18" charset="0"/>
              </a:rPr>
              <a:t>For we are His workmanship, created in Christ Jesus for good works, which God prepared beforehand so that we would walk in them.</a:t>
            </a:r>
          </a:p>
        </p:txBody>
      </p:sp>
    </p:spTree>
    <p:extLst>
      <p:ext uri="{BB962C8B-B14F-4D97-AF65-F5344CB8AC3E}">
        <p14:creationId xmlns:p14="http://schemas.microsoft.com/office/powerpoint/2010/main" val="41578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>
                    <a:lumMod val="85000"/>
                  </a:schemeClr>
                </a:solidFill>
              </a:rPr>
              <a:t>Ephesians 4-6</a:t>
            </a:r>
          </a:p>
          <a:p>
            <a:pPr algn="ctr"/>
            <a:r>
              <a:rPr lang="en-US" sz="3200" b="1" i="1" dirty="0">
                <a:solidFill>
                  <a:schemeClr val="bg1">
                    <a:lumMod val="85000"/>
                  </a:schemeClr>
                </a:solidFill>
              </a:rPr>
              <a:t>Our Response: Walk Worthily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567" y="2971800"/>
            <a:ext cx="3955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Spiritual Blessings in Christ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Made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Raised to sit in the Heavens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Created for Good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A Holy Temple, A Habitation for God in the Spirit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60" y="969351"/>
            <a:ext cx="5225844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2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dirty="0">
                <a:latin typeface="Palatino Linotype" panose="02040502050505030304" pitchFamily="18" charset="0"/>
              </a:rPr>
              <a:t>But God, being rich in mercy, because of His great love with which He loved us,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dirty="0">
                <a:latin typeface="Palatino Linotype" panose="02040502050505030304" pitchFamily="18" charset="0"/>
              </a:rPr>
              <a:t>even when we were dead in our trans-</a:t>
            </a:r>
            <a:r>
              <a:rPr lang="en-US" sz="2000" dirty="0" err="1">
                <a:latin typeface="Palatino Linotype" panose="02040502050505030304" pitchFamily="18" charset="0"/>
              </a:rPr>
              <a:t>gressions</a:t>
            </a:r>
            <a:r>
              <a:rPr lang="en-US" sz="2000" dirty="0">
                <a:latin typeface="Palatino Linotype" panose="02040502050505030304" pitchFamily="18" charset="0"/>
              </a:rPr>
              <a:t>, made us alive together with Christ (by grace you have been saved),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6 </a:t>
            </a:r>
            <a:r>
              <a:rPr lang="en-US" sz="2000" dirty="0">
                <a:latin typeface="Palatino Linotype" panose="02040502050505030304" pitchFamily="18" charset="0"/>
              </a:rPr>
              <a:t>and raised us up with Him, and seated us with Him in the heavenly places in Christ Jesus, </a:t>
            </a:r>
            <a:r>
              <a:rPr lang="en-US" sz="2000" b="1" baseline="30000" dirty="0">
                <a:latin typeface="Palatino Linotype" panose="02040502050505030304" pitchFamily="18" charset="0"/>
              </a:rPr>
              <a:t>7 </a:t>
            </a:r>
            <a:r>
              <a:rPr lang="en-US" sz="2000" dirty="0">
                <a:latin typeface="Palatino Linotype" panose="02040502050505030304" pitchFamily="18" charset="0"/>
              </a:rPr>
              <a:t>so that in the ages to come He might show the surpassing riches of His grace in kind-ness toward us in Christ Jesus.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8 </a:t>
            </a:r>
            <a:r>
              <a:rPr lang="en-US" sz="2000" dirty="0">
                <a:latin typeface="Palatino Linotype" panose="02040502050505030304" pitchFamily="18" charset="0"/>
              </a:rPr>
              <a:t>For by grace you have been saved through faith; and that not of yourselves, it is the gift of God; </a:t>
            </a:r>
            <a:r>
              <a:rPr lang="en-US" sz="2000" b="1" baseline="30000" dirty="0">
                <a:latin typeface="Palatino Linotype" panose="02040502050505030304" pitchFamily="18" charset="0"/>
              </a:rPr>
              <a:t>9 </a:t>
            </a:r>
            <a:r>
              <a:rPr lang="en-US" sz="2000" dirty="0">
                <a:latin typeface="Palatino Linotype" panose="02040502050505030304" pitchFamily="18" charset="0"/>
              </a:rPr>
              <a:t>not as a result of works, so that no one may boast.</a:t>
            </a:r>
          </a:p>
          <a:p>
            <a:r>
              <a:rPr lang="en-US" sz="2000" b="1" baseline="30000" dirty="0">
                <a:latin typeface="Palatino Linotype" panose="02040502050505030304" pitchFamily="18" charset="0"/>
              </a:rPr>
              <a:t>10 </a:t>
            </a:r>
            <a:r>
              <a:rPr lang="en-US" sz="2000" dirty="0">
                <a:latin typeface="Palatino Linotype" panose="02040502050505030304" pitchFamily="18" charset="0"/>
              </a:rPr>
              <a:t>For we are His workmanship, created in Christ Jesus for good works, which God prepared beforehand so that we would walk in them.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0731" y="1676400"/>
            <a:ext cx="279153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Jeff Bezos Gives You $1 Billion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667000"/>
            <a:ext cx="2791538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“Well I get some credit too!”</a:t>
            </a:r>
          </a:p>
          <a:p>
            <a:pPr algn="ctr"/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“I had to drive to D.C.”</a:t>
            </a:r>
          </a:p>
          <a:p>
            <a:pPr algn="ctr"/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“I had to remember to take my Driver’s License”</a:t>
            </a:r>
          </a:p>
        </p:txBody>
      </p:sp>
      <p:sp>
        <p:nvSpPr>
          <p:cNvPr id="9" name="TextBox 8"/>
          <p:cNvSpPr txBox="1"/>
          <p:nvPr/>
        </p:nvSpPr>
        <p:spPr>
          <a:xfrm rot="19776532">
            <a:off x="597354" y="3664333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 of Gratitude!</a:t>
            </a:r>
          </a:p>
        </p:txBody>
      </p:sp>
    </p:spTree>
    <p:extLst>
      <p:ext uri="{BB962C8B-B14F-4D97-AF65-F5344CB8AC3E}">
        <p14:creationId xmlns:p14="http://schemas.microsoft.com/office/powerpoint/2010/main" val="28318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>
                    <a:lumMod val="85000"/>
                  </a:schemeClr>
                </a:solidFill>
              </a:rPr>
              <a:t>Ephesians 4-6</a:t>
            </a:r>
          </a:p>
          <a:p>
            <a:pPr algn="ctr"/>
            <a:r>
              <a:rPr lang="en-US" sz="3200" b="1" i="1" dirty="0">
                <a:solidFill>
                  <a:schemeClr val="bg1">
                    <a:lumMod val="85000"/>
                  </a:schemeClr>
                </a:solidFill>
              </a:rPr>
              <a:t>Our Response: Walk Worthily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567" y="2971800"/>
            <a:ext cx="3955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Spiritual Blessings in Christ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Made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Raised to sit in the Heavens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Created for Good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A Holy Temple, A Habitation for God in the Spirit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60" y="1958709"/>
            <a:ext cx="5102940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Isaiah 59:9-15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Israel’s spiritual plight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59:16a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No one to Intercede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59:16b-20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God himself would step in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1700" b="1" baseline="30000" dirty="0">
                <a:latin typeface="Palatino Linotype" panose="02040502050505030304" pitchFamily="18" charset="0"/>
              </a:rPr>
              <a:t>17 </a:t>
            </a:r>
            <a:r>
              <a:rPr lang="en-US" sz="1700" dirty="0">
                <a:latin typeface="Palatino Linotype" panose="02040502050505030304" pitchFamily="18" charset="0"/>
              </a:rPr>
              <a:t>He put on righteousness like a breastplate,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a helmet of salvation on His head;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He put on garments of vengeance for clothing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wrapped Himself with zeal as a mantle.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59:20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A Redeemer</a:t>
            </a:r>
          </a:p>
        </p:txBody>
      </p:sp>
    </p:spTree>
    <p:extLst>
      <p:ext uri="{BB962C8B-B14F-4D97-AF65-F5344CB8AC3E}">
        <p14:creationId xmlns:p14="http://schemas.microsoft.com/office/powerpoint/2010/main" val="33219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4-6</a:t>
            </a:r>
          </a:p>
          <a:p>
            <a:pPr algn="ctr"/>
            <a:r>
              <a:rPr lang="en-US" sz="3200" b="1" i="1" dirty="0"/>
              <a:t>Our Response: Walk Worthily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567" y="2971800"/>
            <a:ext cx="3955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Spiritual Blessings in Christ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Made alive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Raised to sit in the Heavens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Created for Good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/>
              <a:t>A Holy Temple, A Habitation for God in the Spirit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60" y="1958709"/>
            <a:ext cx="5102940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Isaiah 59:9-15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Israel’s spiritual plight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59:16a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No one to Intercede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59:16b-20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God himself would step in</a:t>
            </a:r>
          </a:p>
          <a:p>
            <a:endParaRPr lang="en-US" sz="2000" b="1" dirty="0">
              <a:latin typeface="Palatino Linotype" panose="02040502050505030304" pitchFamily="18" charset="0"/>
            </a:endParaRPr>
          </a:p>
          <a:p>
            <a:r>
              <a:rPr lang="en-US" sz="1700" b="1" baseline="30000" dirty="0">
                <a:latin typeface="Palatino Linotype" panose="02040502050505030304" pitchFamily="18" charset="0"/>
              </a:rPr>
              <a:t>17 </a:t>
            </a:r>
            <a:r>
              <a:rPr lang="en-US" sz="1700" dirty="0">
                <a:latin typeface="Palatino Linotype" panose="02040502050505030304" pitchFamily="18" charset="0"/>
              </a:rPr>
              <a:t>He put on righteousness like a breastplate,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a helmet of salvation on His head;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He put on garments of vengeance for clothing</a:t>
            </a:r>
            <a:br>
              <a:rPr lang="en-US" sz="1700" dirty="0">
                <a:latin typeface="Palatino Linotype" panose="02040502050505030304" pitchFamily="18" charset="0"/>
              </a:rPr>
            </a:br>
            <a:r>
              <a:rPr lang="en-US" sz="1700" dirty="0">
                <a:latin typeface="Palatino Linotype" panose="02040502050505030304" pitchFamily="18" charset="0"/>
              </a:rPr>
              <a:t>And wrapped Himself with zeal as a mantle.</a:t>
            </a: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b="1" dirty="0">
                <a:latin typeface="Palatino Linotype" panose="02040502050505030304" pitchFamily="18" charset="0"/>
              </a:rPr>
              <a:t>Isaiah 59:20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	A Redeemer</a:t>
            </a:r>
          </a:p>
        </p:txBody>
      </p:sp>
      <p:sp>
        <p:nvSpPr>
          <p:cNvPr id="3" name="Rectangle 2"/>
          <p:cNvSpPr/>
          <p:nvPr/>
        </p:nvSpPr>
        <p:spPr>
          <a:xfrm>
            <a:off x="5289287" y="2895600"/>
            <a:ext cx="3778513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 </a:t>
            </a:r>
            <a:r>
              <a:rPr lang="en-US" b="1" baseline="30000" dirty="0">
                <a:latin typeface="Palatino Linotype" panose="02040502050505030304" pitchFamily="18" charset="0"/>
              </a:rPr>
              <a:t>14 </a:t>
            </a:r>
            <a:r>
              <a:rPr lang="en-US" dirty="0">
                <a:latin typeface="Palatino Linotype" panose="02040502050505030304" pitchFamily="18" charset="0"/>
              </a:rPr>
              <a:t>Stand firm therefore, having girded your loins with truth, and having put on </a:t>
            </a:r>
            <a:r>
              <a:rPr lang="en-US" b="1" u="sng" dirty="0">
                <a:latin typeface="Palatino Linotype" panose="02040502050505030304" pitchFamily="18" charset="0"/>
              </a:rPr>
              <a:t>the breastplate of righteousness</a:t>
            </a:r>
            <a:r>
              <a:rPr lang="en-US" dirty="0">
                <a:latin typeface="Palatino Linotype" panose="02040502050505030304" pitchFamily="18" charset="0"/>
              </a:rPr>
              <a:t>, </a:t>
            </a:r>
            <a:r>
              <a:rPr lang="en-US" b="1" baseline="30000" dirty="0">
                <a:latin typeface="Palatino Linotype" panose="02040502050505030304" pitchFamily="18" charset="0"/>
              </a:rPr>
              <a:t>15 </a:t>
            </a:r>
            <a:r>
              <a:rPr lang="en-US" dirty="0">
                <a:latin typeface="Palatino Linotype" panose="02040502050505030304" pitchFamily="18" charset="0"/>
              </a:rPr>
              <a:t>and having shod your feet with the preparation of the gospel of peace; </a:t>
            </a:r>
            <a:r>
              <a:rPr lang="en-US" b="1" baseline="30000" dirty="0">
                <a:latin typeface="Palatino Linotype" panose="02040502050505030304" pitchFamily="18" charset="0"/>
              </a:rPr>
              <a:t>16 </a:t>
            </a:r>
            <a:r>
              <a:rPr lang="en-US" dirty="0">
                <a:latin typeface="Palatino Linotype" panose="02040502050505030304" pitchFamily="18" charset="0"/>
              </a:rPr>
              <a:t>in addition to all, taking up the shield of faith with which you will be able to extinguish all the flaming arrows of the evil one. </a:t>
            </a:r>
            <a:r>
              <a:rPr lang="en-US" b="1" baseline="30000" dirty="0">
                <a:latin typeface="Palatino Linotype" panose="02040502050505030304" pitchFamily="18" charset="0"/>
              </a:rPr>
              <a:t>17 </a:t>
            </a:r>
            <a:r>
              <a:rPr lang="en-US" dirty="0">
                <a:latin typeface="Palatino Linotype" panose="02040502050505030304" pitchFamily="18" charset="0"/>
              </a:rPr>
              <a:t>And take </a:t>
            </a:r>
            <a:r>
              <a:rPr lang="en-US" b="1" u="sng" dirty="0">
                <a:latin typeface="Palatino Linotype" panose="02040502050505030304" pitchFamily="18" charset="0"/>
              </a:rPr>
              <a:t>the helmet of salvation</a:t>
            </a:r>
            <a:r>
              <a:rPr lang="en-US" dirty="0">
                <a:latin typeface="Palatino Linotype" panose="02040502050505030304" pitchFamily="18" charset="0"/>
              </a:rPr>
              <a:t>, and the sword of the Spirit, which is the word of God.</a:t>
            </a:r>
          </a:p>
        </p:txBody>
      </p:sp>
      <p:sp>
        <p:nvSpPr>
          <p:cNvPr id="8" name="TextBox 7"/>
          <p:cNvSpPr txBox="1"/>
          <p:nvPr/>
        </p:nvSpPr>
        <p:spPr>
          <a:xfrm rot="19776532">
            <a:off x="697358" y="4680936"/>
            <a:ext cx="3320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God Does</a:t>
            </a:r>
          </a:p>
        </p:txBody>
      </p:sp>
      <p:sp>
        <p:nvSpPr>
          <p:cNvPr id="9" name="TextBox 8"/>
          <p:cNvSpPr txBox="1"/>
          <p:nvPr/>
        </p:nvSpPr>
        <p:spPr>
          <a:xfrm rot="19776532">
            <a:off x="5354731" y="4453119"/>
            <a:ext cx="3320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Do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4080" y="2971800"/>
            <a:ext cx="5532120" cy="93183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800" dirty="0"/>
              <a:t>HERE’S THE POINT: our response to God’s grace is to become like God.</a:t>
            </a:r>
          </a:p>
        </p:txBody>
      </p:sp>
    </p:spTree>
    <p:extLst>
      <p:ext uri="{BB962C8B-B14F-4D97-AF65-F5344CB8AC3E}">
        <p14:creationId xmlns:p14="http://schemas.microsoft.com/office/powerpoint/2010/main" val="94186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298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God Demonstrates His Own Love Toward Us,</a:t>
            </a:r>
          </a:p>
          <a:p>
            <a:pPr algn="ctr"/>
            <a:r>
              <a:rPr lang="en-US" sz="2600" b="1" dirty="0"/>
              <a:t>In That While We Were Yet Sinners…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1-3</a:t>
            </a:r>
          </a:p>
          <a:p>
            <a:pPr algn="ctr"/>
            <a:r>
              <a:rPr lang="en-US" sz="3200" b="1" i="1" dirty="0"/>
              <a:t>What God has Done for 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3716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Ephesians 4-6</a:t>
            </a:r>
          </a:p>
          <a:p>
            <a:pPr algn="ctr"/>
            <a:r>
              <a:rPr lang="en-US" sz="3200" b="1" i="1" dirty="0"/>
              <a:t>Our Response: Walk Worthily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212" y="3922677"/>
            <a:ext cx="8099577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i="1" dirty="0"/>
              <a:t>James 1:14 </a:t>
            </a:r>
            <a:r>
              <a:rPr lang="en-US" sz="2000" i="1" dirty="0"/>
              <a:t>Each one is tested by his own desire, being drawn and enticed</a:t>
            </a:r>
          </a:p>
          <a:p>
            <a:r>
              <a:rPr lang="en-US" sz="2800" b="1" u="sng" dirty="0"/>
              <a:t>How to Avert Course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52400" y="476660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/>
              <a:t>Don’t be Triggered  </a:t>
            </a:r>
          </a:p>
          <a:p>
            <a:pPr marL="342900" indent="-342900">
              <a:buAutoNum type="arabicParenR"/>
            </a:pP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Have a greater desire</a:t>
            </a:r>
          </a:p>
          <a:p>
            <a:pPr lvl="1"/>
            <a:r>
              <a:rPr lang="en-US" sz="2000" dirty="0"/>
              <a:t>		</a:t>
            </a:r>
          </a:p>
          <a:p>
            <a:pPr marL="342900" indent="-342900">
              <a:buAutoNum type="arabicParenR"/>
            </a:pPr>
            <a:r>
              <a:rPr lang="en-US" sz="2000" dirty="0"/>
              <a:t>Realize you are being baited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64080" y="2971800"/>
            <a:ext cx="5532120" cy="93183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800" dirty="0"/>
              <a:t>HERE’S THE POINT: our response to God’s grace is to become like God.</a:t>
            </a:r>
          </a:p>
        </p:txBody>
      </p:sp>
    </p:spTree>
    <p:extLst>
      <p:ext uri="{BB962C8B-B14F-4D97-AF65-F5344CB8AC3E}">
        <p14:creationId xmlns:p14="http://schemas.microsoft.com/office/powerpoint/2010/main" val="404840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524</Words>
  <Application>Microsoft Office PowerPoint</Application>
  <PresentationFormat>On-screen Show (4:3)</PresentationFormat>
  <Paragraphs>157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13</cp:revision>
  <dcterms:created xsi:type="dcterms:W3CDTF">2019-09-15T18:43:27Z</dcterms:created>
  <dcterms:modified xsi:type="dcterms:W3CDTF">2019-09-15T22:59:28Z</dcterms:modified>
</cp:coreProperties>
</file>