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ACE-4921-49E6-BAC7-4B73E46F0E0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0B78-3B18-4FAB-BDCE-A33338392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26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ACE-4921-49E6-BAC7-4B73E46F0E0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0B78-3B18-4FAB-BDCE-A33338392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05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ACE-4921-49E6-BAC7-4B73E46F0E0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0B78-3B18-4FAB-BDCE-A33338392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7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ACE-4921-49E6-BAC7-4B73E46F0E0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0B78-3B18-4FAB-BDCE-A33338392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9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ACE-4921-49E6-BAC7-4B73E46F0E0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0B78-3B18-4FAB-BDCE-A33338392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21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ACE-4921-49E6-BAC7-4B73E46F0E0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0B78-3B18-4FAB-BDCE-A33338392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1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ACE-4921-49E6-BAC7-4B73E46F0E0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0B78-3B18-4FAB-BDCE-A33338392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73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ACE-4921-49E6-BAC7-4B73E46F0E0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0B78-3B18-4FAB-BDCE-A33338392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1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ACE-4921-49E6-BAC7-4B73E46F0E0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0B78-3B18-4FAB-BDCE-A33338392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11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ACE-4921-49E6-BAC7-4B73E46F0E0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0B78-3B18-4FAB-BDCE-A33338392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6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ACE-4921-49E6-BAC7-4B73E46F0E0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0B78-3B18-4FAB-BDCE-A33338392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1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7EACE-4921-49E6-BAC7-4B73E46F0E0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D0B78-3B18-4FAB-BDCE-A33338392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19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Start a Church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Exton</a:t>
            </a:r>
            <a:br>
              <a:rPr lang="en-US" dirty="0"/>
            </a:br>
            <a:r>
              <a:rPr lang="en-US" dirty="0"/>
              <a:t>Sunday, 6 pm</a:t>
            </a:r>
            <a:br>
              <a:rPr lang="en-US" dirty="0"/>
            </a:br>
            <a:r>
              <a:rPr lang="en-US" dirty="0"/>
              <a:t>August 18, 2019</a:t>
            </a:r>
          </a:p>
        </p:txBody>
      </p:sp>
    </p:spTree>
    <p:extLst>
      <p:ext uri="{BB962C8B-B14F-4D97-AF65-F5344CB8AC3E}">
        <p14:creationId xmlns:p14="http://schemas.microsoft.com/office/powerpoint/2010/main" val="2616401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676400" y="2895600"/>
            <a:ext cx="2590800" cy="381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676400" y="3276600"/>
            <a:ext cx="2590800" cy="381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676400" y="4724400"/>
            <a:ext cx="2590800" cy="381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600200" y="1828800"/>
            <a:ext cx="2590800" cy="381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How Would You Start a Church?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371600"/>
            <a:ext cx="70866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“Get a Building”</a:t>
            </a:r>
          </a:p>
          <a:p>
            <a:r>
              <a:rPr lang="en-US" sz="2400" dirty="0"/>
              <a:t>	Acts 16</a:t>
            </a:r>
          </a:p>
          <a:p>
            <a:endParaRPr lang="en-US" dirty="0"/>
          </a:p>
          <a:p>
            <a:r>
              <a:rPr lang="en-US" sz="2800" dirty="0"/>
              <a:t>“Find Followers”</a:t>
            </a:r>
          </a:p>
          <a:p>
            <a:r>
              <a:rPr lang="en-US" dirty="0"/>
              <a:t>	</a:t>
            </a:r>
            <a:r>
              <a:rPr lang="en-US" sz="2400" dirty="0"/>
              <a:t>Acts 19:1-7</a:t>
            </a:r>
          </a:p>
          <a:p>
            <a:r>
              <a:rPr lang="en-US" sz="2400" dirty="0"/>
              <a:t>	Matthew 28:19-20</a:t>
            </a:r>
          </a:p>
          <a:p>
            <a:endParaRPr lang="en-US" dirty="0"/>
          </a:p>
          <a:p>
            <a:r>
              <a:rPr lang="en-US" sz="2800" dirty="0"/>
              <a:t>“Get Them Together”</a:t>
            </a:r>
          </a:p>
          <a:p>
            <a:r>
              <a:rPr lang="en-US" sz="2400" dirty="0"/>
              <a:t>	Conceptually? Or Physically?</a:t>
            </a:r>
          </a:p>
          <a:p>
            <a:r>
              <a:rPr lang="en-US" sz="2400" dirty="0"/>
              <a:t>	Hebrews 10:21-25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1272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How to Start a Church 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Start a Church</dc:title>
  <dc:creator>Jeff Smelser</dc:creator>
  <cp:lastModifiedBy>Jeff Smelser</cp:lastModifiedBy>
  <cp:revision>2</cp:revision>
  <dcterms:created xsi:type="dcterms:W3CDTF">2019-08-18T21:44:57Z</dcterms:created>
  <dcterms:modified xsi:type="dcterms:W3CDTF">2019-08-18T22:01:47Z</dcterms:modified>
</cp:coreProperties>
</file>