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2" r:id="rId2"/>
    <p:sldId id="291" r:id="rId3"/>
    <p:sldId id="285" r:id="rId4"/>
    <p:sldId id="258" r:id="rId5"/>
    <p:sldId id="289" r:id="rId6"/>
    <p:sldId id="290" r:id="rId7"/>
    <p:sldId id="259" r:id="rId8"/>
    <p:sldId id="294" r:id="rId9"/>
    <p:sldId id="27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353"/>
    <p:restoredTop sz="93023"/>
  </p:normalViewPr>
  <p:slideViewPr>
    <p:cSldViewPr snapToGrid="0" snapToObjects="1">
      <p:cViewPr varScale="1">
        <p:scale>
          <a:sx n="71" d="100"/>
          <a:sy n="71" d="100"/>
        </p:scale>
        <p:origin x="84" y="87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672E6-910E-244D-B538-CEBF84D90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141720"/>
          </a:xfrm>
        </p:spPr>
        <p:txBody>
          <a:bodyPr>
            <a:normAutofit fontScale="90000"/>
          </a:bodyPr>
          <a:lstStyle/>
          <a:p>
            <a:br>
              <a:rPr lang="en-US" sz="6000" b="1" dirty="0"/>
            </a:br>
            <a:br>
              <a:rPr lang="en-US" sz="6000" b="1" dirty="0"/>
            </a:br>
            <a:br>
              <a:rPr lang="en-US" sz="6000" b="1" dirty="0"/>
            </a:br>
            <a:br>
              <a:rPr lang="en-US" sz="6000" b="1" dirty="0"/>
            </a:br>
            <a:r>
              <a:rPr lang="en-US" sz="6000" b="1" dirty="0"/>
              <a:t>OUR STANDARD OF AUTHORITY:</a:t>
            </a:r>
            <a:br>
              <a:rPr lang="en-US" sz="6000" b="1" dirty="0"/>
            </a:br>
            <a:br>
              <a:rPr lang="en-US" sz="6000" b="1" dirty="0"/>
            </a:br>
            <a:br>
              <a:rPr lang="en-US" sz="6000" b="1" dirty="0"/>
            </a:br>
            <a:br>
              <a:rPr lang="en-US" sz="6000" b="1" dirty="0"/>
            </a:br>
            <a:br>
              <a:rPr lang="en-US" sz="6000" b="1" dirty="0"/>
            </a:br>
            <a:br>
              <a:rPr lang="en-US" sz="6000" b="1" dirty="0"/>
            </a:br>
            <a:r>
              <a:rPr lang="en-US" sz="6000" b="1" dirty="0"/>
              <a:t> THE WORD OF THE LORD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339123-A294-264D-912F-A2161D95B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840" y="2322829"/>
            <a:ext cx="7406640" cy="262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9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DA36E7-76F3-3843-971B-EBC4D5161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08" y="0"/>
            <a:ext cx="1413614" cy="6958013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65B4F76D-A358-B047-B2AF-9F6246FE1E45}"/>
              </a:ext>
            </a:extLst>
          </p:cNvPr>
          <p:cNvGrpSpPr/>
          <p:nvPr/>
        </p:nvGrpSpPr>
        <p:grpSpPr>
          <a:xfrm>
            <a:off x="362767" y="3150581"/>
            <a:ext cx="11413531" cy="1255691"/>
            <a:chOff x="362767" y="3150581"/>
            <a:chExt cx="11413531" cy="1255691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DAB6E1B-EEA6-E540-861D-C80DDEC36F0E}"/>
                </a:ext>
              </a:extLst>
            </p:cNvPr>
            <p:cNvSpPr/>
            <p:nvPr/>
          </p:nvSpPr>
          <p:spPr>
            <a:xfrm>
              <a:off x="2713659" y="3345022"/>
              <a:ext cx="8914045" cy="683172"/>
            </a:xfrm>
            <a:prstGeom prst="rect">
              <a:avLst/>
            </a:prstGeom>
            <a:solidFill>
              <a:srgbClr val="FFFF00"/>
            </a:solidFill>
            <a:scene3d>
              <a:camera prst="orthographicFront"/>
              <a:lightRig rig="threePt" dir="t">
                <a:rot lat="0" lon="0" rev="12600000"/>
              </a:lightRig>
            </a:scene3d>
            <a:sp3d>
              <a:bevelT w="215900" h="196850"/>
              <a:bevelB w="25400" h="254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AE13BABA-FFC3-7D46-92C3-82F58F029E47}"/>
                </a:ext>
              </a:extLst>
            </p:cNvPr>
            <p:cNvGrpSpPr/>
            <p:nvPr/>
          </p:nvGrpSpPr>
          <p:grpSpPr>
            <a:xfrm>
              <a:off x="11136220" y="3319658"/>
              <a:ext cx="563763" cy="762244"/>
              <a:chOff x="10043277" y="2950329"/>
              <a:chExt cx="653040" cy="923547"/>
            </a:xfrm>
          </p:grpSpPr>
          <p:sp>
            <p:nvSpPr>
              <p:cNvPr id="82" name="Snip Same Side Corner Rectangle 31">
                <a:extLst>
                  <a:ext uri="{FF2B5EF4-FFF2-40B4-BE49-F238E27FC236}">
                    <a16:creationId xmlns:a16="http://schemas.microsoft.com/office/drawing/2014/main" id="{45D46DE4-01F0-3D40-B01F-17CBCE5D3639}"/>
                  </a:ext>
                </a:extLst>
              </p:cNvPr>
              <p:cNvSpPr/>
              <p:nvPr/>
            </p:nvSpPr>
            <p:spPr>
              <a:xfrm rot="16200000">
                <a:off x="9908023" y="3085583"/>
                <a:ext cx="923547" cy="653040"/>
              </a:xfrm>
              <a:custGeom>
                <a:avLst/>
                <a:gdLst>
                  <a:gd name="connsiteX0" fmla="*/ 195539 w 470137"/>
                  <a:gd name="connsiteY0" fmla="*/ 0 h 572019"/>
                  <a:gd name="connsiteX1" fmla="*/ 274598 w 470137"/>
                  <a:gd name="connsiteY1" fmla="*/ 0 h 572019"/>
                  <a:gd name="connsiteX2" fmla="*/ 470137 w 470137"/>
                  <a:gd name="connsiteY2" fmla="*/ 195539 h 572019"/>
                  <a:gd name="connsiteX3" fmla="*/ 470137 w 470137"/>
                  <a:gd name="connsiteY3" fmla="*/ 572019 h 572019"/>
                  <a:gd name="connsiteX4" fmla="*/ 470137 w 470137"/>
                  <a:gd name="connsiteY4" fmla="*/ 572019 h 572019"/>
                  <a:gd name="connsiteX5" fmla="*/ 0 w 470137"/>
                  <a:gd name="connsiteY5" fmla="*/ 572019 h 572019"/>
                  <a:gd name="connsiteX6" fmla="*/ 0 w 470137"/>
                  <a:gd name="connsiteY6" fmla="*/ 572019 h 572019"/>
                  <a:gd name="connsiteX7" fmla="*/ 0 w 470137"/>
                  <a:gd name="connsiteY7" fmla="*/ 195539 h 572019"/>
                  <a:gd name="connsiteX8" fmla="*/ 195539 w 470137"/>
                  <a:gd name="connsiteY8" fmla="*/ 0 h 572019"/>
                  <a:gd name="connsiteX0" fmla="*/ 202732 w 477330"/>
                  <a:gd name="connsiteY0" fmla="*/ 0 h 572019"/>
                  <a:gd name="connsiteX1" fmla="*/ 281791 w 477330"/>
                  <a:gd name="connsiteY1" fmla="*/ 0 h 572019"/>
                  <a:gd name="connsiteX2" fmla="*/ 477330 w 477330"/>
                  <a:gd name="connsiteY2" fmla="*/ 195539 h 572019"/>
                  <a:gd name="connsiteX3" fmla="*/ 477330 w 477330"/>
                  <a:gd name="connsiteY3" fmla="*/ 572019 h 572019"/>
                  <a:gd name="connsiteX4" fmla="*/ 477330 w 477330"/>
                  <a:gd name="connsiteY4" fmla="*/ 572019 h 572019"/>
                  <a:gd name="connsiteX5" fmla="*/ 7193 w 477330"/>
                  <a:gd name="connsiteY5" fmla="*/ 572019 h 572019"/>
                  <a:gd name="connsiteX6" fmla="*/ 7193 w 477330"/>
                  <a:gd name="connsiteY6" fmla="*/ 572019 h 572019"/>
                  <a:gd name="connsiteX7" fmla="*/ 0 w 477330"/>
                  <a:gd name="connsiteY7" fmla="*/ 377037 h 572019"/>
                  <a:gd name="connsiteX8" fmla="*/ 7193 w 477330"/>
                  <a:gd name="connsiteY8" fmla="*/ 195539 h 572019"/>
                  <a:gd name="connsiteX9" fmla="*/ 202732 w 477330"/>
                  <a:gd name="connsiteY9" fmla="*/ 0 h 572019"/>
                  <a:gd name="connsiteX0" fmla="*/ 202732 w 477371"/>
                  <a:gd name="connsiteY0" fmla="*/ 0 h 572019"/>
                  <a:gd name="connsiteX1" fmla="*/ 281791 w 477371"/>
                  <a:gd name="connsiteY1" fmla="*/ 0 h 572019"/>
                  <a:gd name="connsiteX2" fmla="*/ 477330 w 477371"/>
                  <a:gd name="connsiteY2" fmla="*/ 195539 h 572019"/>
                  <a:gd name="connsiteX3" fmla="*/ 477371 w 477371"/>
                  <a:gd name="connsiteY3" fmla="*/ 377037 h 572019"/>
                  <a:gd name="connsiteX4" fmla="*/ 477330 w 477371"/>
                  <a:gd name="connsiteY4" fmla="*/ 572019 h 572019"/>
                  <a:gd name="connsiteX5" fmla="*/ 477330 w 477371"/>
                  <a:gd name="connsiteY5" fmla="*/ 572019 h 572019"/>
                  <a:gd name="connsiteX6" fmla="*/ 7193 w 477371"/>
                  <a:gd name="connsiteY6" fmla="*/ 572019 h 572019"/>
                  <a:gd name="connsiteX7" fmla="*/ 7193 w 477371"/>
                  <a:gd name="connsiteY7" fmla="*/ 572019 h 572019"/>
                  <a:gd name="connsiteX8" fmla="*/ 0 w 477371"/>
                  <a:gd name="connsiteY8" fmla="*/ 377037 h 572019"/>
                  <a:gd name="connsiteX9" fmla="*/ 7193 w 477371"/>
                  <a:gd name="connsiteY9" fmla="*/ 195539 h 572019"/>
                  <a:gd name="connsiteX10" fmla="*/ 202732 w 477371"/>
                  <a:gd name="connsiteY10" fmla="*/ 0 h 572019"/>
                  <a:gd name="connsiteX0" fmla="*/ 390522 w 665161"/>
                  <a:gd name="connsiteY0" fmla="*/ 0 h 585467"/>
                  <a:gd name="connsiteX1" fmla="*/ 469581 w 665161"/>
                  <a:gd name="connsiteY1" fmla="*/ 0 h 585467"/>
                  <a:gd name="connsiteX2" fmla="*/ 665120 w 665161"/>
                  <a:gd name="connsiteY2" fmla="*/ 195539 h 585467"/>
                  <a:gd name="connsiteX3" fmla="*/ 665161 w 665161"/>
                  <a:gd name="connsiteY3" fmla="*/ 377037 h 585467"/>
                  <a:gd name="connsiteX4" fmla="*/ 665120 w 665161"/>
                  <a:gd name="connsiteY4" fmla="*/ 572019 h 585467"/>
                  <a:gd name="connsiteX5" fmla="*/ 665120 w 665161"/>
                  <a:gd name="connsiteY5" fmla="*/ 572019 h 585467"/>
                  <a:gd name="connsiteX6" fmla="*/ 194983 w 665161"/>
                  <a:gd name="connsiteY6" fmla="*/ 572019 h 585467"/>
                  <a:gd name="connsiteX7" fmla="*/ 0 w 665161"/>
                  <a:gd name="connsiteY7" fmla="*/ 585467 h 585467"/>
                  <a:gd name="connsiteX8" fmla="*/ 187790 w 665161"/>
                  <a:gd name="connsiteY8" fmla="*/ 377037 h 585467"/>
                  <a:gd name="connsiteX9" fmla="*/ 194983 w 665161"/>
                  <a:gd name="connsiteY9" fmla="*/ 195539 h 585467"/>
                  <a:gd name="connsiteX10" fmla="*/ 390522 w 665161"/>
                  <a:gd name="connsiteY10" fmla="*/ 0 h 585467"/>
                  <a:gd name="connsiteX0" fmla="*/ 390522 w 665161"/>
                  <a:gd name="connsiteY0" fmla="*/ 0 h 572019"/>
                  <a:gd name="connsiteX1" fmla="*/ 469581 w 665161"/>
                  <a:gd name="connsiteY1" fmla="*/ 0 h 572019"/>
                  <a:gd name="connsiteX2" fmla="*/ 665120 w 665161"/>
                  <a:gd name="connsiteY2" fmla="*/ 195539 h 572019"/>
                  <a:gd name="connsiteX3" fmla="*/ 665161 w 665161"/>
                  <a:gd name="connsiteY3" fmla="*/ 377037 h 572019"/>
                  <a:gd name="connsiteX4" fmla="*/ 665120 w 665161"/>
                  <a:gd name="connsiteY4" fmla="*/ 572019 h 572019"/>
                  <a:gd name="connsiteX5" fmla="*/ 665120 w 665161"/>
                  <a:gd name="connsiteY5" fmla="*/ 572019 h 572019"/>
                  <a:gd name="connsiteX6" fmla="*/ 194983 w 665161"/>
                  <a:gd name="connsiteY6" fmla="*/ 572019 h 572019"/>
                  <a:gd name="connsiteX7" fmla="*/ 0 w 665161"/>
                  <a:gd name="connsiteY7" fmla="*/ 545126 h 572019"/>
                  <a:gd name="connsiteX8" fmla="*/ 187790 w 665161"/>
                  <a:gd name="connsiteY8" fmla="*/ 377037 h 572019"/>
                  <a:gd name="connsiteX9" fmla="*/ 194983 w 665161"/>
                  <a:gd name="connsiteY9" fmla="*/ 195539 h 572019"/>
                  <a:gd name="connsiteX10" fmla="*/ 390522 w 665161"/>
                  <a:gd name="connsiteY10" fmla="*/ 0 h 572019"/>
                  <a:gd name="connsiteX0" fmla="*/ 410692 w 685331"/>
                  <a:gd name="connsiteY0" fmla="*/ 0 h 572019"/>
                  <a:gd name="connsiteX1" fmla="*/ 489751 w 685331"/>
                  <a:gd name="connsiteY1" fmla="*/ 0 h 572019"/>
                  <a:gd name="connsiteX2" fmla="*/ 685290 w 685331"/>
                  <a:gd name="connsiteY2" fmla="*/ 195539 h 572019"/>
                  <a:gd name="connsiteX3" fmla="*/ 685331 w 685331"/>
                  <a:gd name="connsiteY3" fmla="*/ 377037 h 572019"/>
                  <a:gd name="connsiteX4" fmla="*/ 685290 w 685331"/>
                  <a:gd name="connsiteY4" fmla="*/ 572019 h 572019"/>
                  <a:gd name="connsiteX5" fmla="*/ 685290 w 685331"/>
                  <a:gd name="connsiteY5" fmla="*/ 572019 h 572019"/>
                  <a:gd name="connsiteX6" fmla="*/ 215153 w 685331"/>
                  <a:gd name="connsiteY6" fmla="*/ 572019 h 572019"/>
                  <a:gd name="connsiteX7" fmla="*/ 0 w 685331"/>
                  <a:gd name="connsiteY7" fmla="*/ 551849 h 572019"/>
                  <a:gd name="connsiteX8" fmla="*/ 207960 w 685331"/>
                  <a:gd name="connsiteY8" fmla="*/ 377037 h 572019"/>
                  <a:gd name="connsiteX9" fmla="*/ 215153 w 685331"/>
                  <a:gd name="connsiteY9" fmla="*/ 195539 h 572019"/>
                  <a:gd name="connsiteX10" fmla="*/ 410692 w 685331"/>
                  <a:gd name="connsiteY10" fmla="*/ 0 h 572019"/>
                  <a:gd name="connsiteX0" fmla="*/ 410692 w 947508"/>
                  <a:gd name="connsiteY0" fmla="*/ 0 h 592190"/>
                  <a:gd name="connsiteX1" fmla="*/ 489751 w 947508"/>
                  <a:gd name="connsiteY1" fmla="*/ 0 h 592190"/>
                  <a:gd name="connsiteX2" fmla="*/ 685290 w 947508"/>
                  <a:gd name="connsiteY2" fmla="*/ 195539 h 592190"/>
                  <a:gd name="connsiteX3" fmla="*/ 685331 w 947508"/>
                  <a:gd name="connsiteY3" fmla="*/ 377037 h 592190"/>
                  <a:gd name="connsiteX4" fmla="*/ 685290 w 947508"/>
                  <a:gd name="connsiteY4" fmla="*/ 572019 h 592190"/>
                  <a:gd name="connsiteX5" fmla="*/ 947508 w 947508"/>
                  <a:gd name="connsiteY5" fmla="*/ 592190 h 592190"/>
                  <a:gd name="connsiteX6" fmla="*/ 215153 w 947508"/>
                  <a:gd name="connsiteY6" fmla="*/ 572019 h 592190"/>
                  <a:gd name="connsiteX7" fmla="*/ 0 w 947508"/>
                  <a:gd name="connsiteY7" fmla="*/ 551849 h 592190"/>
                  <a:gd name="connsiteX8" fmla="*/ 207960 w 947508"/>
                  <a:gd name="connsiteY8" fmla="*/ 377037 h 592190"/>
                  <a:gd name="connsiteX9" fmla="*/ 215153 w 947508"/>
                  <a:gd name="connsiteY9" fmla="*/ 195539 h 592190"/>
                  <a:gd name="connsiteX10" fmla="*/ 410692 w 947508"/>
                  <a:gd name="connsiteY10" fmla="*/ 0 h 592190"/>
                  <a:gd name="connsiteX0" fmla="*/ 410692 w 947508"/>
                  <a:gd name="connsiteY0" fmla="*/ 0 h 592190"/>
                  <a:gd name="connsiteX1" fmla="*/ 489751 w 947508"/>
                  <a:gd name="connsiteY1" fmla="*/ 0 h 592190"/>
                  <a:gd name="connsiteX2" fmla="*/ 685290 w 947508"/>
                  <a:gd name="connsiteY2" fmla="*/ 195539 h 592190"/>
                  <a:gd name="connsiteX3" fmla="*/ 685331 w 947508"/>
                  <a:gd name="connsiteY3" fmla="*/ 377037 h 592190"/>
                  <a:gd name="connsiteX4" fmla="*/ 739078 w 947508"/>
                  <a:gd name="connsiteY4" fmla="*/ 477890 h 592190"/>
                  <a:gd name="connsiteX5" fmla="*/ 947508 w 947508"/>
                  <a:gd name="connsiteY5" fmla="*/ 592190 h 592190"/>
                  <a:gd name="connsiteX6" fmla="*/ 215153 w 947508"/>
                  <a:gd name="connsiteY6" fmla="*/ 572019 h 592190"/>
                  <a:gd name="connsiteX7" fmla="*/ 0 w 947508"/>
                  <a:gd name="connsiteY7" fmla="*/ 551849 h 592190"/>
                  <a:gd name="connsiteX8" fmla="*/ 207960 w 947508"/>
                  <a:gd name="connsiteY8" fmla="*/ 377037 h 592190"/>
                  <a:gd name="connsiteX9" fmla="*/ 215153 w 947508"/>
                  <a:gd name="connsiteY9" fmla="*/ 195539 h 592190"/>
                  <a:gd name="connsiteX10" fmla="*/ 410692 w 947508"/>
                  <a:gd name="connsiteY10" fmla="*/ 0 h 592190"/>
                  <a:gd name="connsiteX0" fmla="*/ 424139 w 960955"/>
                  <a:gd name="connsiteY0" fmla="*/ 0 h 592191"/>
                  <a:gd name="connsiteX1" fmla="*/ 503198 w 960955"/>
                  <a:gd name="connsiteY1" fmla="*/ 0 h 592191"/>
                  <a:gd name="connsiteX2" fmla="*/ 698737 w 960955"/>
                  <a:gd name="connsiteY2" fmla="*/ 195539 h 592191"/>
                  <a:gd name="connsiteX3" fmla="*/ 698778 w 960955"/>
                  <a:gd name="connsiteY3" fmla="*/ 377037 h 592191"/>
                  <a:gd name="connsiteX4" fmla="*/ 752525 w 960955"/>
                  <a:gd name="connsiteY4" fmla="*/ 477890 h 592191"/>
                  <a:gd name="connsiteX5" fmla="*/ 960955 w 960955"/>
                  <a:gd name="connsiteY5" fmla="*/ 592190 h 592191"/>
                  <a:gd name="connsiteX6" fmla="*/ 228600 w 960955"/>
                  <a:gd name="connsiteY6" fmla="*/ 572019 h 592191"/>
                  <a:gd name="connsiteX7" fmla="*/ 0 w 960955"/>
                  <a:gd name="connsiteY7" fmla="*/ 592191 h 592191"/>
                  <a:gd name="connsiteX8" fmla="*/ 221407 w 960955"/>
                  <a:gd name="connsiteY8" fmla="*/ 377037 h 592191"/>
                  <a:gd name="connsiteX9" fmla="*/ 228600 w 960955"/>
                  <a:gd name="connsiteY9" fmla="*/ 195539 h 592191"/>
                  <a:gd name="connsiteX10" fmla="*/ 424139 w 960955"/>
                  <a:gd name="connsiteY10" fmla="*/ 0 h 592191"/>
                  <a:gd name="connsiteX0" fmla="*/ 424139 w 960955"/>
                  <a:gd name="connsiteY0" fmla="*/ 0 h 598914"/>
                  <a:gd name="connsiteX1" fmla="*/ 503198 w 960955"/>
                  <a:gd name="connsiteY1" fmla="*/ 0 h 598914"/>
                  <a:gd name="connsiteX2" fmla="*/ 698737 w 960955"/>
                  <a:gd name="connsiteY2" fmla="*/ 195539 h 598914"/>
                  <a:gd name="connsiteX3" fmla="*/ 698778 w 960955"/>
                  <a:gd name="connsiteY3" fmla="*/ 377037 h 598914"/>
                  <a:gd name="connsiteX4" fmla="*/ 752525 w 960955"/>
                  <a:gd name="connsiteY4" fmla="*/ 477890 h 598914"/>
                  <a:gd name="connsiteX5" fmla="*/ 960955 w 960955"/>
                  <a:gd name="connsiteY5" fmla="*/ 592190 h 598914"/>
                  <a:gd name="connsiteX6" fmla="*/ 228600 w 960955"/>
                  <a:gd name="connsiteY6" fmla="*/ 598914 h 598914"/>
                  <a:gd name="connsiteX7" fmla="*/ 0 w 960955"/>
                  <a:gd name="connsiteY7" fmla="*/ 592191 h 598914"/>
                  <a:gd name="connsiteX8" fmla="*/ 221407 w 960955"/>
                  <a:gd name="connsiteY8" fmla="*/ 377037 h 598914"/>
                  <a:gd name="connsiteX9" fmla="*/ 228600 w 960955"/>
                  <a:gd name="connsiteY9" fmla="*/ 195539 h 598914"/>
                  <a:gd name="connsiteX10" fmla="*/ 424139 w 960955"/>
                  <a:gd name="connsiteY10" fmla="*/ 0 h 598914"/>
                  <a:gd name="connsiteX0" fmla="*/ 424139 w 927337"/>
                  <a:gd name="connsiteY0" fmla="*/ 0 h 619084"/>
                  <a:gd name="connsiteX1" fmla="*/ 503198 w 927337"/>
                  <a:gd name="connsiteY1" fmla="*/ 0 h 619084"/>
                  <a:gd name="connsiteX2" fmla="*/ 698737 w 927337"/>
                  <a:gd name="connsiteY2" fmla="*/ 195539 h 619084"/>
                  <a:gd name="connsiteX3" fmla="*/ 698778 w 927337"/>
                  <a:gd name="connsiteY3" fmla="*/ 377037 h 619084"/>
                  <a:gd name="connsiteX4" fmla="*/ 752525 w 927337"/>
                  <a:gd name="connsiteY4" fmla="*/ 477890 h 619084"/>
                  <a:gd name="connsiteX5" fmla="*/ 927337 w 927337"/>
                  <a:gd name="connsiteY5" fmla="*/ 619084 h 619084"/>
                  <a:gd name="connsiteX6" fmla="*/ 228600 w 927337"/>
                  <a:gd name="connsiteY6" fmla="*/ 598914 h 619084"/>
                  <a:gd name="connsiteX7" fmla="*/ 0 w 927337"/>
                  <a:gd name="connsiteY7" fmla="*/ 592191 h 619084"/>
                  <a:gd name="connsiteX8" fmla="*/ 221407 w 927337"/>
                  <a:gd name="connsiteY8" fmla="*/ 377037 h 619084"/>
                  <a:gd name="connsiteX9" fmla="*/ 228600 w 927337"/>
                  <a:gd name="connsiteY9" fmla="*/ 195539 h 619084"/>
                  <a:gd name="connsiteX10" fmla="*/ 424139 w 927337"/>
                  <a:gd name="connsiteY10" fmla="*/ 0 h 619084"/>
                  <a:gd name="connsiteX0" fmla="*/ 424139 w 941578"/>
                  <a:gd name="connsiteY0" fmla="*/ 0 h 619084"/>
                  <a:gd name="connsiteX1" fmla="*/ 503198 w 941578"/>
                  <a:gd name="connsiteY1" fmla="*/ 0 h 619084"/>
                  <a:gd name="connsiteX2" fmla="*/ 698737 w 941578"/>
                  <a:gd name="connsiteY2" fmla="*/ 195539 h 619084"/>
                  <a:gd name="connsiteX3" fmla="*/ 698778 w 941578"/>
                  <a:gd name="connsiteY3" fmla="*/ 377037 h 619084"/>
                  <a:gd name="connsiteX4" fmla="*/ 927337 w 941578"/>
                  <a:gd name="connsiteY4" fmla="*/ 619084 h 619084"/>
                  <a:gd name="connsiteX5" fmla="*/ 228600 w 941578"/>
                  <a:gd name="connsiteY5" fmla="*/ 598914 h 619084"/>
                  <a:gd name="connsiteX6" fmla="*/ 0 w 941578"/>
                  <a:gd name="connsiteY6" fmla="*/ 592191 h 619084"/>
                  <a:gd name="connsiteX7" fmla="*/ 221407 w 941578"/>
                  <a:gd name="connsiteY7" fmla="*/ 377037 h 619084"/>
                  <a:gd name="connsiteX8" fmla="*/ 228600 w 941578"/>
                  <a:gd name="connsiteY8" fmla="*/ 195539 h 619084"/>
                  <a:gd name="connsiteX9" fmla="*/ 424139 w 941578"/>
                  <a:gd name="connsiteY9" fmla="*/ 0 h 619084"/>
                  <a:gd name="connsiteX0" fmla="*/ 424139 w 941578"/>
                  <a:gd name="connsiteY0" fmla="*/ 0 h 619084"/>
                  <a:gd name="connsiteX1" fmla="*/ 503198 w 941578"/>
                  <a:gd name="connsiteY1" fmla="*/ 0 h 619084"/>
                  <a:gd name="connsiteX2" fmla="*/ 698737 w 941578"/>
                  <a:gd name="connsiteY2" fmla="*/ 195539 h 619084"/>
                  <a:gd name="connsiteX3" fmla="*/ 698778 w 941578"/>
                  <a:gd name="connsiteY3" fmla="*/ 377037 h 619084"/>
                  <a:gd name="connsiteX4" fmla="*/ 927337 w 941578"/>
                  <a:gd name="connsiteY4" fmla="*/ 619084 h 619084"/>
                  <a:gd name="connsiteX5" fmla="*/ 228600 w 941578"/>
                  <a:gd name="connsiteY5" fmla="*/ 598914 h 619084"/>
                  <a:gd name="connsiteX6" fmla="*/ 0 w 941578"/>
                  <a:gd name="connsiteY6" fmla="*/ 592191 h 619084"/>
                  <a:gd name="connsiteX7" fmla="*/ 221407 w 941578"/>
                  <a:gd name="connsiteY7" fmla="*/ 377037 h 619084"/>
                  <a:gd name="connsiteX8" fmla="*/ 228600 w 941578"/>
                  <a:gd name="connsiteY8" fmla="*/ 195539 h 619084"/>
                  <a:gd name="connsiteX9" fmla="*/ 424139 w 941578"/>
                  <a:gd name="connsiteY9" fmla="*/ 0 h 619084"/>
                  <a:gd name="connsiteX0" fmla="*/ 424139 w 927342"/>
                  <a:gd name="connsiteY0" fmla="*/ 0 h 619084"/>
                  <a:gd name="connsiteX1" fmla="*/ 503198 w 927342"/>
                  <a:gd name="connsiteY1" fmla="*/ 0 h 619084"/>
                  <a:gd name="connsiteX2" fmla="*/ 698737 w 927342"/>
                  <a:gd name="connsiteY2" fmla="*/ 195539 h 619084"/>
                  <a:gd name="connsiteX3" fmla="*/ 698778 w 927342"/>
                  <a:gd name="connsiteY3" fmla="*/ 377037 h 619084"/>
                  <a:gd name="connsiteX4" fmla="*/ 927337 w 927342"/>
                  <a:gd name="connsiteY4" fmla="*/ 619084 h 619084"/>
                  <a:gd name="connsiteX5" fmla="*/ 228600 w 927342"/>
                  <a:gd name="connsiteY5" fmla="*/ 598914 h 619084"/>
                  <a:gd name="connsiteX6" fmla="*/ 0 w 927342"/>
                  <a:gd name="connsiteY6" fmla="*/ 592191 h 619084"/>
                  <a:gd name="connsiteX7" fmla="*/ 221407 w 927342"/>
                  <a:gd name="connsiteY7" fmla="*/ 377037 h 619084"/>
                  <a:gd name="connsiteX8" fmla="*/ 228600 w 927342"/>
                  <a:gd name="connsiteY8" fmla="*/ 195539 h 619084"/>
                  <a:gd name="connsiteX9" fmla="*/ 424139 w 927342"/>
                  <a:gd name="connsiteY9" fmla="*/ 0 h 619084"/>
                  <a:gd name="connsiteX0" fmla="*/ 424139 w 927342"/>
                  <a:gd name="connsiteY0" fmla="*/ 0 h 619084"/>
                  <a:gd name="connsiteX1" fmla="*/ 503198 w 927342"/>
                  <a:gd name="connsiteY1" fmla="*/ 0 h 619084"/>
                  <a:gd name="connsiteX2" fmla="*/ 698737 w 927342"/>
                  <a:gd name="connsiteY2" fmla="*/ 195539 h 619084"/>
                  <a:gd name="connsiteX3" fmla="*/ 698778 w 927342"/>
                  <a:gd name="connsiteY3" fmla="*/ 377037 h 619084"/>
                  <a:gd name="connsiteX4" fmla="*/ 927337 w 927342"/>
                  <a:gd name="connsiteY4" fmla="*/ 619084 h 619084"/>
                  <a:gd name="connsiteX5" fmla="*/ 228600 w 927342"/>
                  <a:gd name="connsiteY5" fmla="*/ 598914 h 619084"/>
                  <a:gd name="connsiteX6" fmla="*/ 0 w 927342"/>
                  <a:gd name="connsiteY6" fmla="*/ 592191 h 619084"/>
                  <a:gd name="connsiteX7" fmla="*/ 221407 w 927342"/>
                  <a:gd name="connsiteY7" fmla="*/ 377037 h 619084"/>
                  <a:gd name="connsiteX8" fmla="*/ 228600 w 927342"/>
                  <a:gd name="connsiteY8" fmla="*/ 195539 h 619084"/>
                  <a:gd name="connsiteX9" fmla="*/ 424139 w 927342"/>
                  <a:gd name="connsiteY9" fmla="*/ 0 h 619084"/>
                  <a:gd name="connsiteX0" fmla="*/ 424139 w 927342"/>
                  <a:gd name="connsiteY0" fmla="*/ 0 h 619084"/>
                  <a:gd name="connsiteX1" fmla="*/ 503198 w 927342"/>
                  <a:gd name="connsiteY1" fmla="*/ 0 h 619084"/>
                  <a:gd name="connsiteX2" fmla="*/ 698737 w 927342"/>
                  <a:gd name="connsiteY2" fmla="*/ 195539 h 619084"/>
                  <a:gd name="connsiteX3" fmla="*/ 698778 w 927342"/>
                  <a:gd name="connsiteY3" fmla="*/ 377037 h 619084"/>
                  <a:gd name="connsiteX4" fmla="*/ 927337 w 927342"/>
                  <a:gd name="connsiteY4" fmla="*/ 619084 h 619084"/>
                  <a:gd name="connsiteX5" fmla="*/ 471668 w 927342"/>
                  <a:gd name="connsiteY5" fmla="*/ 606631 h 619084"/>
                  <a:gd name="connsiteX6" fmla="*/ 0 w 927342"/>
                  <a:gd name="connsiteY6" fmla="*/ 592191 h 619084"/>
                  <a:gd name="connsiteX7" fmla="*/ 221407 w 927342"/>
                  <a:gd name="connsiteY7" fmla="*/ 377037 h 619084"/>
                  <a:gd name="connsiteX8" fmla="*/ 228600 w 927342"/>
                  <a:gd name="connsiteY8" fmla="*/ 195539 h 619084"/>
                  <a:gd name="connsiteX9" fmla="*/ 424139 w 927342"/>
                  <a:gd name="connsiteY9" fmla="*/ 0 h 619084"/>
                  <a:gd name="connsiteX0" fmla="*/ 420281 w 923484"/>
                  <a:gd name="connsiteY0" fmla="*/ 0 h 619084"/>
                  <a:gd name="connsiteX1" fmla="*/ 499340 w 923484"/>
                  <a:gd name="connsiteY1" fmla="*/ 0 h 619084"/>
                  <a:gd name="connsiteX2" fmla="*/ 694879 w 923484"/>
                  <a:gd name="connsiteY2" fmla="*/ 195539 h 619084"/>
                  <a:gd name="connsiteX3" fmla="*/ 694920 w 923484"/>
                  <a:gd name="connsiteY3" fmla="*/ 377037 h 619084"/>
                  <a:gd name="connsiteX4" fmla="*/ 923479 w 923484"/>
                  <a:gd name="connsiteY4" fmla="*/ 619084 h 619084"/>
                  <a:gd name="connsiteX5" fmla="*/ 467810 w 923484"/>
                  <a:gd name="connsiteY5" fmla="*/ 606631 h 619084"/>
                  <a:gd name="connsiteX6" fmla="*/ 0 w 923484"/>
                  <a:gd name="connsiteY6" fmla="*/ 615340 h 619084"/>
                  <a:gd name="connsiteX7" fmla="*/ 217549 w 923484"/>
                  <a:gd name="connsiteY7" fmla="*/ 377037 h 619084"/>
                  <a:gd name="connsiteX8" fmla="*/ 224742 w 923484"/>
                  <a:gd name="connsiteY8" fmla="*/ 195539 h 619084"/>
                  <a:gd name="connsiteX9" fmla="*/ 420281 w 923484"/>
                  <a:gd name="connsiteY9" fmla="*/ 0 h 619084"/>
                  <a:gd name="connsiteX0" fmla="*/ 420281 w 923484"/>
                  <a:gd name="connsiteY0" fmla="*/ 0 h 619084"/>
                  <a:gd name="connsiteX1" fmla="*/ 499340 w 923484"/>
                  <a:gd name="connsiteY1" fmla="*/ 0 h 619084"/>
                  <a:gd name="connsiteX2" fmla="*/ 694879 w 923484"/>
                  <a:gd name="connsiteY2" fmla="*/ 195539 h 619084"/>
                  <a:gd name="connsiteX3" fmla="*/ 694920 w 923484"/>
                  <a:gd name="connsiteY3" fmla="*/ 377037 h 619084"/>
                  <a:gd name="connsiteX4" fmla="*/ 923479 w 923484"/>
                  <a:gd name="connsiteY4" fmla="*/ 619084 h 619084"/>
                  <a:gd name="connsiteX5" fmla="*/ 471668 w 923484"/>
                  <a:gd name="connsiteY5" fmla="*/ 614348 h 619084"/>
                  <a:gd name="connsiteX6" fmla="*/ 0 w 923484"/>
                  <a:gd name="connsiteY6" fmla="*/ 615340 h 619084"/>
                  <a:gd name="connsiteX7" fmla="*/ 217549 w 923484"/>
                  <a:gd name="connsiteY7" fmla="*/ 377037 h 619084"/>
                  <a:gd name="connsiteX8" fmla="*/ 224742 w 923484"/>
                  <a:gd name="connsiteY8" fmla="*/ 195539 h 619084"/>
                  <a:gd name="connsiteX9" fmla="*/ 420281 w 923484"/>
                  <a:gd name="connsiteY9" fmla="*/ 0 h 619084"/>
                  <a:gd name="connsiteX0" fmla="*/ 420337 w 923540"/>
                  <a:gd name="connsiteY0" fmla="*/ 0 h 619084"/>
                  <a:gd name="connsiteX1" fmla="*/ 499396 w 923540"/>
                  <a:gd name="connsiteY1" fmla="*/ 0 h 619084"/>
                  <a:gd name="connsiteX2" fmla="*/ 694935 w 923540"/>
                  <a:gd name="connsiteY2" fmla="*/ 195539 h 619084"/>
                  <a:gd name="connsiteX3" fmla="*/ 694976 w 923540"/>
                  <a:gd name="connsiteY3" fmla="*/ 377037 h 619084"/>
                  <a:gd name="connsiteX4" fmla="*/ 923535 w 923540"/>
                  <a:gd name="connsiteY4" fmla="*/ 619084 h 619084"/>
                  <a:gd name="connsiteX5" fmla="*/ 471724 w 923540"/>
                  <a:gd name="connsiteY5" fmla="*/ 614348 h 619084"/>
                  <a:gd name="connsiteX6" fmla="*/ 56 w 923540"/>
                  <a:gd name="connsiteY6" fmla="*/ 615340 h 619084"/>
                  <a:gd name="connsiteX7" fmla="*/ 217605 w 923540"/>
                  <a:gd name="connsiteY7" fmla="*/ 377037 h 619084"/>
                  <a:gd name="connsiteX8" fmla="*/ 224798 w 923540"/>
                  <a:gd name="connsiteY8" fmla="*/ 195539 h 619084"/>
                  <a:gd name="connsiteX9" fmla="*/ 420337 w 923540"/>
                  <a:gd name="connsiteY9" fmla="*/ 0 h 619084"/>
                  <a:gd name="connsiteX0" fmla="*/ 420344 w 923547"/>
                  <a:gd name="connsiteY0" fmla="*/ 0 h 619084"/>
                  <a:gd name="connsiteX1" fmla="*/ 499403 w 923547"/>
                  <a:gd name="connsiteY1" fmla="*/ 0 h 619084"/>
                  <a:gd name="connsiteX2" fmla="*/ 694942 w 923547"/>
                  <a:gd name="connsiteY2" fmla="*/ 195539 h 619084"/>
                  <a:gd name="connsiteX3" fmla="*/ 694983 w 923547"/>
                  <a:gd name="connsiteY3" fmla="*/ 377037 h 619084"/>
                  <a:gd name="connsiteX4" fmla="*/ 923542 w 923547"/>
                  <a:gd name="connsiteY4" fmla="*/ 619084 h 619084"/>
                  <a:gd name="connsiteX5" fmla="*/ 471731 w 923547"/>
                  <a:gd name="connsiteY5" fmla="*/ 614348 h 619084"/>
                  <a:gd name="connsiteX6" fmla="*/ 63 w 923547"/>
                  <a:gd name="connsiteY6" fmla="*/ 615340 h 619084"/>
                  <a:gd name="connsiteX7" fmla="*/ 202179 w 923547"/>
                  <a:gd name="connsiteY7" fmla="*/ 415620 h 619084"/>
                  <a:gd name="connsiteX8" fmla="*/ 224805 w 923547"/>
                  <a:gd name="connsiteY8" fmla="*/ 195539 h 619084"/>
                  <a:gd name="connsiteX9" fmla="*/ 420344 w 923547"/>
                  <a:gd name="connsiteY9" fmla="*/ 0 h 619084"/>
                  <a:gd name="connsiteX0" fmla="*/ 420344 w 923547"/>
                  <a:gd name="connsiteY0" fmla="*/ 0 h 619084"/>
                  <a:gd name="connsiteX1" fmla="*/ 499403 w 923547"/>
                  <a:gd name="connsiteY1" fmla="*/ 0 h 619084"/>
                  <a:gd name="connsiteX2" fmla="*/ 694942 w 923547"/>
                  <a:gd name="connsiteY2" fmla="*/ 195539 h 619084"/>
                  <a:gd name="connsiteX3" fmla="*/ 694983 w 923547"/>
                  <a:gd name="connsiteY3" fmla="*/ 419478 h 619084"/>
                  <a:gd name="connsiteX4" fmla="*/ 923542 w 923547"/>
                  <a:gd name="connsiteY4" fmla="*/ 619084 h 619084"/>
                  <a:gd name="connsiteX5" fmla="*/ 471731 w 923547"/>
                  <a:gd name="connsiteY5" fmla="*/ 614348 h 619084"/>
                  <a:gd name="connsiteX6" fmla="*/ 63 w 923547"/>
                  <a:gd name="connsiteY6" fmla="*/ 615340 h 619084"/>
                  <a:gd name="connsiteX7" fmla="*/ 202179 w 923547"/>
                  <a:gd name="connsiteY7" fmla="*/ 415620 h 619084"/>
                  <a:gd name="connsiteX8" fmla="*/ 224805 w 923547"/>
                  <a:gd name="connsiteY8" fmla="*/ 195539 h 619084"/>
                  <a:gd name="connsiteX9" fmla="*/ 420344 w 923547"/>
                  <a:gd name="connsiteY9" fmla="*/ 0 h 619084"/>
                  <a:gd name="connsiteX0" fmla="*/ 420344 w 923547"/>
                  <a:gd name="connsiteY0" fmla="*/ 0 h 619084"/>
                  <a:gd name="connsiteX1" fmla="*/ 499403 w 923547"/>
                  <a:gd name="connsiteY1" fmla="*/ 0 h 619084"/>
                  <a:gd name="connsiteX2" fmla="*/ 694942 w 923547"/>
                  <a:gd name="connsiteY2" fmla="*/ 195539 h 619084"/>
                  <a:gd name="connsiteX3" fmla="*/ 694983 w 923547"/>
                  <a:gd name="connsiteY3" fmla="*/ 419478 h 619084"/>
                  <a:gd name="connsiteX4" fmla="*/ 923542 w 923547"/>
                  <a:gd name="connsiteY4" fmla="*/ 619084 h 619084"/>
                  <a:gd name="connsiteX5" fmla="*/ 471731 w 923547"/>
                  <a:gd name="connsiteY5" fmla="*/ 614348 h 619084"/>
                  <a:gd name="connsiteX6" fmla="*/ 42347 w 923547"/>
                  <a:gd name="connsiteY6" fmla="*/ 614458 h 619084"/>
                  <a:gd name="connsiteX7" fmla="*/ 63 w 923547"/>
                  <a:gd name="connsiteY7" fmla="*/ 615340 h 619084"/>
                  <a:gd name="connsiteX8" fmla="*/ 202179 w 923547"/>
                  <a:gd name="connsiteY8" fmla="*/ 415620 h 619084"/>
                  <a:gd name="connsiteX9" fmla="*/ 224805 w 923547"/>
                  <a:gd name="connsiteY9" fmla="*/ 195539 h 619084"/>
                  <a:gd name="connsiteX10" fmla="*/ 420344 w 923547"/>
                  <a:gd name="connsiteY10" fmla="*/ 0 h 619084"/>
                  <a:gd name="connsiteX0" fmla="*/ 420344 w 923547"/>
                  <a:gd name="connsiteY0" fmla="*/ 0 h 649182"/>
                  <a:gd name="connsiteX1" fmla="*/ 499403 w 923547"/>
                  <a:gd name="connsiteY1" fmla="*/ 0 h 649182"/>
                  <a:gd name="connsiteX2" fmla="*/ 694942 w 923547"/>
                  <a:gd name="connsiteY2" fmla="*/ 195539 h 649182"/>
                  <a:gd name="connsiteX3" fmla="*/ 694983 w 923547"/>
                  <a:gd name="connsiteY3" fmla="*/ 419478 h 649182"/>
                  <a:gd name="connsiteX4" fmla="*/ 923542 w 923547"/>
                  <a:gd name="connsiteY4" fmla="*/ 619084 h 649182"/>
                  <a:gd name="connsiteX5" fmla="*/ 471731 w 923547"/>
                  <a:gd name="connsiteY5" fmla="*/ 614348 h 649182"/>
                  <a:gd name="connsiteX6" fmla="*/ 50064 w 923547"/>
                  <a:gd name="connsiteY6" fmla="*/ 649182 h 649182"/>
                  <a:gd name="connsiteX7" fmla="*/ 63 w 923547"/>
                  <a:gd name="connsiteY7" fmla="*/ 615340 h 649182"/>
                  <a:gd name="connsiteX8" fmla="*/ 202179 w 923547"/>
                  <a:gd name="connsiteY8" fmla="*/ 415620 h 649182"/>
                  <a:gd name="connsiteX9" fmla="*/ 224805 w 923547"/>
                  <a:gd name="connsiteY9" fmla="*/ 195539 h 649182"/>
                  <a:gd name="connsiteX10" fmla="*/ 420344 w 923547"/>
                  <a:gd name="connsiteY10" fmla="*/ 0 h 649182"/>
                  <a:gd name="connsiteX0" fmla="*/ 420344 w 923547"/>
                  <a:gd name="connsiteY0" fmla="*/ 0 h 649182"/>
                  <a:gd name="connsiteX1" fmla="*/ 499403 w 923547"/>
                  <a:gd name="connsiteY1" fmla="*/ 0 h 649182"/>
                  <a:gd name="connsiteX2" fmla="*/ 694942 w 923547"/>
                  <a:gd name="connsiteY2" fmla="*/ 195539 h 649182"/>
                  <a:gd name="connsiteX3" fmla="*/ 694983 w 923547"/>
                  <a:gd name="connsiteY3" fmla="*/ 419478 h 649182"/>
                  <a:gd name="connsiteX4" fmla="*/ 923542 w 923547"/>
                  <a:gd name="connsiteY4" fmla="*/ 619084 h 649182"/>
                  <a:gd name="connsiteX5" fmla="*/ 868007 w 923547"/>
                  <a:gd name="connsiteY5" fmla="*/ 618316 h 649182"/>
                  <a:gd name="connsiteX6" fmla="*/ 471731 w 923547"/>
                  <a:gd name="connsiteY6" fmla="*/ 614348 h 649182"/>
                  <a:gd name="connsiteX7" fmla="*/ 50064 w 923547"/>
                  <a:gd name="connsiteY7" fmla="*/ 649182 h 649182"/>
                  <a:gd name="connsiteX8" fmla="*/ 63 w 923547"/>
                  <a:gd name="connsiteY8" fmla="*/ 615340 h 649182"/>
                  <a:gd name="connsiteX9" fmla="*/ 202179 w 923547"/>
                  <a:gd name="connsiteY9" fmla="*/ 415620 h 649182"/>
                  <a:gd name="connsiteX10" fmla="*/ 224805 w 923547"/>
                  <a:gd name="connsiteY10" fmla="*/ 195539 h 649182"/>
                  <a:gd name="connsiteX11" fmla="*/ 420344 w 923547"/>
                  <a:gd name="connsiteY11" fmla="*/ 0 h 649182"/>
                  <a:gd name="connsiteX0" fmla="*/ 420344 w 923547"/>
                  <a:gd name="connsiteY0" fmla="*/ 0 h 653040"/>
                  <a:gd name="connsiteX1" fmla="*/ 499403 w 923547"/>
                  <a:gd name="connsiteY1" fmla="*/ 0 h 653040"/>
                  <a:gd name="connsiteX2" fmla="*/ 694942 w 923547"/>
                  <a:gd name="connsiteY2" fmla="*/ 195539 h 653040"/>
                  <a:gd name="connsiteX3" fmla="*/ 694983 w 923547"/>
                  <a:gd name="connsiteY3" fmla="*/ 419478 h 653040"/>
                  <a:gd name="connsiteX4" fmla="*/ 923542 w 923547"/>
                  <a:gd name="connsiteY4" fmla="*/ 619084 h 653040"/>
                  <a:gd name="connsiteX5" fmla="*/ 860290 w 923547"/>
                  <a:gd name="connsiteY5" fmla="*/ 653040 h 653040"/>
                  <a:gd name="connsiteX6" fmla="*/ 471731 w 923547"/>
                  <a:gd name="connsiteY6" fmla="*/ 614348 h 653040"/>
                  <a:gd name="connsiteX7" fmla="*/ 50064 w 923547"/>
                  <a:gd name="connsiteY7" fmla="*/ 649182 h 653040"/>
                  <a:gd name="connsiteX8" fmla="*/ 63 w 923547"/>
                  <a:gd name="connsiteY8" fmla="*/ 615340 h 653040"/>
                  <a:gd name="connsiteX9" fmla="*/ 202179 w 923547"/>
                  <a:gd name="connsiteY9" fmla="*/ 415620 h 653040"/>
                  <a:gd name="connsiteX10" fmla="*/ 224805 w 923547"/>
                  <a:gd name="connsiteY10" fmla="*/ 195539 h 653040"/>
                  <a:gd name="connsiteX11" fmla="*/ 420344 w 923547"/>
                  <a:gd name="connsiteY11" fmla="*/ 0 h 653040"/>
                  <a:gd name="connsiteX0" fmla="*/ 420344 w 923547"/>
                  <a:gd name="connsiteY0" fmla="*/ 0 h 653040"/>
                  <a:gd name="connsiteX1" fmla="*/ 499403 w 923547"/>
                  <a:gd name="connsiteY1" fmla="*/ 0 h 653040"/>
                  <a:gd name="connsiteX2" fmla="*/ 694942 w 923547"/>
                  <a:gd name="connsiteY2" fmla="*/ 195539 h 653040"/>
                  <a:gd name="connsiteX3" fmla="*/ 694983 w 923547"/>
                  <a:gd name="connsiteY3" fmla="*/ 419478 h 653040"/>
                  <a:gd name="connsiteX4" fmla="*/ 923542 w 923547"/>
                  <a:gd name="connsiteY4" fmla="*/ 619084 h 653040"/>
                  <a:gd name="connsiteX5" fmla="*/ 860290 w 923547"/>
                  <a:gd name="connsiteY5" fmla="*/ 653040 h 653040"/>
                  <a:gd name="connsiteX6" fmla="*/ 471731 w 923547"/>
                  <a:gd name="connsiteY6" fmla="*/ 649072 h 653040"/>
                  <a:gd name="connsiteX7" fmla="*/ 50064 w 923547"/>
                  <a:gd name="connsiteY7" fmla="*/ 649182 h 653040"/>
                  <a:gd name="connsiteX8" fmla="*/ 63 w 923547"/>
                  <a:gd name="connsiteY8" fmla="*/ 615340 h 653040"/>
                  <a:gd name="connsiteX9" fmla="*/ 202179 w 923547"/>
                  <a:gd name="connsiteY9" fmla="*/ 415620 h 653040"/>
                  <a:gd name="connsiteX10" fmla="*/ 224805 w 923547"/>
                  <a:gd name="connsiteY10" fmla="*/ 195539 h 653040"/>
                  <a:gd name="connsiteX11" fmla="*/ 420344 w 923547"/>
                  <a:gd name="connsiteY11" fmla="*/ 0 h 65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23547" h="653040">
                    <a:moveTo>
                      <a:pt x="420344" y="0"/>
                    </a:moveTo>
                    <a:lnTo>
                      <a:pt x="499403" y="0"/>
                    </a:lnTo>
                    <a:lnTo>
                      <a:pt x="694942" y="195539"/>
                    </a:lnTo>
                    <a:cubicBezTo>
                      <a:pt x="694956" y="256038"/>
                      <a:pt x="694962" y="328729"/>
                      <a:pt x="694983" y="419478"/>
                    </a:cubicBezTo>
                    <a:cubicBezTo>
                      <a:pt x="733083" y="490069"/>
                      <a:pt x="924740" y="489507"/>
                      <a:pt x="923542" y="619084"/>
                    </a:cubicBezTo>
                    <a:lnTo>
                      <a:pt x="860290" y="653040"/>
                    </a:lnTo>
                    <a:lnTo>
                      <a:pt x="471731" y="649072"/>
                    </a:lnTo>
                    <a:lnTo>
                      <a:pt x="50064" y="649182"/>
                    </a:lnTo>
                    <a:lnTo>
                      <a:pt x="63" y="615340"/>
                    </a:lnTo>
                    <a:cubicBezTo>
                      <a:pt x="-3300" y="501182"/>
                      <a:pt x="128377" y="487338"/>
                      <a:pt x="202179" y="415620"/>
                    </a:cubicBezTo>
                    <a:lnTo>
                      <a:pt x="224805" y="195539"/>
                    </a:lnTo>
                    <a:lnTo>
                      <a:pt x="420344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flood" dir="t">
                  <a:rot lat="0" lon="0" rev="6600000"/>
                </a:lightRig>
              </a:scene3d>
              <a:sp3d prstMaterial="plastic">
                <a:bevelT w="50800" h="444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53CBD893-04BF-4C46-8F11-CF6034C37D3B}"/>
                  </a:ext>
                </a:extLst>
              </p:cNvPr>
              <p:cNvSpPr/>
              <p:nvPr/>
            </p:nvSpPr>
            <p:spPr>
              <a:xfrm>
                <a:off x="10160845" y="3347011"/>
                <a:ext cx="169762" cy="174585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50800" h="444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58C0EED1-9C68-7F45-BC99-D4C7F54DB975}"/>
                  </a:ext>
                </a:extLst>
              </p:cNvPr>
              <p:cNvSpPr/>
              <p:nvPr/>
            </p:nvSpPr>
            <p:spPr>
              <a:xfrm>
                <a:off x="10448175" y="3351834"/>
                <a:ext cx="169762" cy="174585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50800" h="444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066C6632-575D-1F4F-9A02-CF27C6A3670A}"/>
                  </a:ext>
                </a:extLst>
              </p:cNvPr>
              <p:cNvSpPr/>
              <p:nvPr/>
            </p:nvSpPr>
            <p:spPr>
              <a:xfrm>
                <a:off x="10428581" y="3353763"/>
                <a:ext cx="169762" cy="174585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50800" h="444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D726A1D0-FD5E-A040-BCBD-D7EFBD34DB20}"/>
                </a:ext>
              </a:extLst>
            </p:cNvPr>
            <p:cNvSpPr txBox="1"/>
            <p:nvPr/>
          </p:nvSpPr>
          <p:spPr>
            <a:xfrm>
              <a:off x="3135219" y="3300670"/>
              <a:ext cx="8381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|    |     |     |     |     |     |     |     |     |     |     |     |     |     |     |        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0DA224E-15D5-A945-AA42-66E28A3D73D7}"/>
                </a:ext>
              </a:extLst>
            </p:cNvPr>
            <p:cNvGrpSpPr/>
            <p:nvPr/>
          </p:nvGrpSpPr>
          <p:grpSpPr>
            <a:xfrm>
              <a:off x="362767" y="3150581"/>
              <a:ext cx="2710168" cy="1255691"/>
              <a:chOff x="362767" y="3150581"/>
              <a:chExt cx="2710168" cy="1255691"/>
            </a:xfrm>
          </p:grpSpPr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4D0DF513-3C70-0247-9330-90464CDDEA77}"/>
                  </a:ext>
                </a:extLst>
              </p:cNvPr>
              <p:cNvSpPr/>
              <p:nvPr/>
            </p:nvSpPr>
            <p:spPr>
              <a:xfrm>
                <a:off x="493333" y="3150581"/>
                <a:ext cx="2439042" cy="1100398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B8C86AEF-9E4B-1B48-9D46-4171F5152F86}"/>
                  </a:ext>
                </a:extLst>
              </p:cNvPr>
              <p:cNvSpPr/>
              <p:nvPr/>
            </p:nvSpPr>
            <p:spPr>
              <a:xfrm>
                <a:off x="362767" y="3182111"/>
                <a:ext cx="2700173" cy="1008993"/>
              </a:xfrm>
              <a:prstGeom prst="round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scene3d>
                <a:camera prst="orthographicFront">
                  <a:rot lat="0" lon="0" rev="0"/>
                </a:camera>
                <a:lightRig rig="flood" dir="tl">
                  <a:rot lat="0" lon="0" rev="3000000"/>
                </a:lightRig>
              </a:scene3d>
              <a:sp3d extrusionH="76200" prstMaterial="dkEdge">
                <a:bevelT w="279400" h="133350"/>
                <a:bevelB prst="angle"/>
                <a:extrusionClr>
                  <a:schemeClr val="bg1">
                    <a:lumMod val="75000"/>
                    <a:lumOff val="25000"/>
                  </a:schemeClr>
                </a:extrusion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49D24880-29B0-8B49-9A87-E954E92DE0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6644" y="3672320"/>
                <a:ext cx="2700173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2E97BAEA-C2CE-0B40-AD76-9962449EB7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2767" y="3700780"/>
                <a:ext cx="2700173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2320C0E2-95A7-A14F-940D-6532BDC0A7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2762" y="3680795"/>
                <a:ext cx="2700173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A9EBB95-AD87-8D4C-B15F-C232EB414605}"/>
                  </a:ext>
                </a:extLst>
              </p:cNvPr>
              <p:cNvSpPr/>
              <p:nvPr/>
            </p:nvSpPr>
            <p:spPr>
              <a:xfrm rot="10800000">
                <a:off x="1453690" y="3285079"/>
                <a:ext cx="1343025" cy="771525"/>
              </a:xfrm>
              <a:prstGeom prst="rect">
                <a:avLst/>
              </a:prstGeom>
              <a:solidFill>
                <a:srgbClr val="FFFF00"/>
              </a:solidFill>
              <a:scene3d>
                <a:camera prst="orthographicFront"/>
                <a:lightRig rig="threePt" dir="t">
                  <a:rot lat="0" lon="0" rev="7200000"/>
                </a:lightRig>
              </a:scene3d>
              <a:sp3d extrusionH="158750" contourW="12700">
                <a:bevelT w="158750" h="323850" prst="hardEdge"/>
                <a:contourClr>
                  <a:schemeClr val="accent5">
                    <a:lumMod val="60000"/>
                    <a:lumOff val="4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CD987836-75F4-B944-BDB8-AB59078BF7AD}"/>
                  </a:ext>
                </a:extLst>
              </p:cNvPr>
              <p:cNvSpPr/>
              <p:nvPr/>
            </p:nvSpPr>
            <p:spPr>
              <a:xfrm>
                <a:off x="1613318" y="3570828"/>
                <a:ext cx="1100340" cy="210538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C9CD9D4E-60F2-0C43-973B-4002F29A8579}"/>
                  </a:ext>
                </a:extLst>
              </p:cNvPr>
              <p:cNvGrpSpPr/>
              <p:nvPr/>
            </p:nvGrpSpPr>
            <p:grpSpPr>
              <a:xfrm>
                <a:off x="2002095" y="3444453"/>
                <a:ext cx="718681" cy="452934"/>
                <a:chOff x="3286125" y="-1257304"/>
                <a:chExt cx="1086830" cy="600079"/>
              </a:xfrm>
            </p:grpSpPr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B3C11E90-DF42-7846-A56E-58F3CE05AEB0}"/>
                    </a:ext>
                  </a:extLst>
                </p:cNvPr>
                <p:cNvGrpSpPr/>
                <p:nvPr/>
              </p:nvGrpSpPr>
              <p:grpSpPr>
                <a:xfrm>
                  <a:off x="3286125" y="-1257302"/>
                  <a:ext cx="534394" cy="600077"/>
                  <a:chOff x="3286125" y="-1257302"/>
                  <a:chExt cx="534394" cy="600077"/>
                </a:xfrm>
              </p:grpSpPr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1C5CF293-221A-784C-A6A8-2C65BBFB74F1}"/>
                      </a:ext>
                    </a:extLst>
                  </p:cNvPr>
                  <p:cNvSpPr/>
                  <p:nvPr/>
                </p:nvSpPr>
                <p:spPr>
                  <a:xfrm>
                    <a:off x="3286125" y="-1257300"/>
                    <a:ext cx="120067" cy="600075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  <a:lumOff val="35000"/>
                    </a:schemeClr>
                  </a:solidFill>
                  <a:scene3d>
                    <a:camera prst="orthographicFront"/>
                    <a:lightRig rig="harsh" dir="t"/>
                  </a:scene3d>
                  <a:sp3d prstMaterial="dkEdge">
                    <a:bevelT w="952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8D62F4BD-4154-0E4D-8E77-FB2DF75229ED}"/>
                      </a:ext>
                    </a:extLst>
                  </p:cNvPr>
                  <p:cNvSpPr/>
                  <p:nvPr/>
                </p:nvSpPr>
                <p:spPr>
                  <a:xfrm>
                    <a:off x="3424234" y="-1257301"/>
                    <a:ext cx="120067" cy="600075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  <a:lumOff val="35000"/>
                    </a:schemeClr>
                  </a:solidFill>
                  <a:scene3d>
                    <a:camera prst="orthographicFront"/>
                    <a:lightRig rig="harsh" dir="t"/>
                  </a:scene3d>
                  <a:sp3d prstMaterial="dkEdge">
                    <a:bevelT w="952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C3F9AE36-C5E4-E749-8293-A2C9F1DFA422}"/>
                      </a:ext>
                    </a:extLst>
                  </p:cNvPr>
                  <p:cNvSpPr/>
                  <p:nvPr/>
                </p:nvSpPr>
                <p:spPr>
                  <a:xfrm>
                    <a:off x="3562343" y="-1257301"/>
                    <a:ext cx="120067" cy="600075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  <a:lumOff val="35000"/>
                    </a:schemeClr>
                  </a:solidFill>
                  <a:scene3d>
                    <a:camera prst="orthographicFront"/>
                    <a:lightRig rig="harsh" dir="t"/>
                  </a:scene3d>
                  <a:sp3d prstMaterial="dkEdge">
                    <a:bevelT w="952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64DAD61B-C8BB-5440-88CA-BE2C1CB372BD}"/>
                      </a:ext>
                    </a:extLst>
                  </p:cNvPr>
                  <p:cNvSpPr/>
                  <p:nvPr/>
                </p:nvSpPr>
                <p:spPr>
                  <a:xfrm>
                    <a:off x="3700452" y="-1257302"/>
                    <a:ext cx="120067" cy="600075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  <a:lumOff val="35000"/>
                    </a:schemeClr>
                  </a:solidFill>
                  <a:scene3d>
                    <a:camera prst="orthographicFront"/>
                    <a:lightRig rig="harsh" dir="t"/>
                  </a:scene3d>
                  <a:sp3d prstMaterial="dkEdge">
                    <a:bevelT w="952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BF43600C-9DC0-DD4C-9861-7C932D2954EF}"/>
                    </a:ext>
                  </a:extLst>
                </p:cNvPr>
                <p:cNvGrpSpPr/>
                <p:nvPr/>
              </p:nvGrpSpPr>
              <p:grpSpPr>
                <a:xfrm>
                  <a:off x="3838561" y="-1257304"/>
                  <a:ext cx="534394" cy="600077"/>
                  <a:chOff x="3286125" y="-1257302"/>
                  <a:chExt cx="534394" cy="600077"/>
                </a:xfrm>
              </p:grpSpPr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0D9226ED-5786-184A-8905-EB935F546F7D}"/>
                      </a:ext>
                    </a:extLst>
                  </p:cNvPr>
                  <p:cNvSpPr/>
                  <p:nvPr/>
                </p:nvSpPr>
                <p:spPr>
                  <a:xfrm>
                    <a:off x="3286125" y="-1257300"/>
                    <a:ext cx="120067" cy="600075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  <a:lumOff val="35000"/>
                    </a:schemeClr>
                  </a:solidFill>
                  <a:scene3d>
                    <a:camera prst="orthographicFront"/>
                    <a:lightRig rig="harsh" dir="t"/>
                  </a:scene3d>
                  <a:sp3d prstMaterial="dkEdge">
                    <a:bevelT w="952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92CF1CA1-5286-6C48-B17F-7CA7FF2B2F1C}"/>
                      </a:ext>
                    </a:extLst>
                  </p:cNvPr>
                  <p:cNvSpPr/>
                  <p:nvPr/>
                </p:nvSpPr>
                <p:spPr>
                  <a:xfrm>
                    <a:off x="3424234" y="-1257301"/>
                    <a:ext cx="120067" cy="600075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  <a:lumOff val="35000"/>
                    </a:schemeClr>
                  </a:solidFill>
                  <a:scene3d>
                    <a:camera prst="orthographicFront"/>
                    <a:lightRig rig="harsh" dir="t"/>
                  </a:scene3d>
                  <a:sp3d prstMaterial="dkEdge">
                    <a:bevelT w="952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64126253-F897-AA43-8CFC-71C8B6669151}"/>
                      </a:ext>
                    </a:extLst>
                  </p:cNvPr>
                  <p:cNvSpPr/>
                  <p:nvPr/>
                </p:nvSpPr>
                <p:spPr>
                  <a:xfrm>
                    <a:off x="3562343" y="-1257301"/>
                    <a:ext cx="120067" cy="600075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  <a:lumOff val="35000"/>
                    </a:schemeClr>
                  </a:solidFill>
                  <a:scene3d>
                    <a:camera prst="orthographicFront"/>
                    <a:lightRig rig="harsh" dir="t"/>
                  </a:scene3d>
                  <a:sp3d prstMaterial="dkEdge">
                    <a:bevelT w="952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89B37E2F-FCF8-0245-B1D2-8AED740C6768}"/>
                      </a:ext>
                    </a:extLst>
                  </p:cNvPr>
                  <p:cNvSpPr/>
                  <p:nvPr/>
                </p:nvSpPr>
                <p:spPr>
                  <a:xfrm>
                    <a:off x="3700452" y="-1257302"/>
                    <a:ext cx="120067" cy="600075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  <a:lumOff val="35000"/>
                    </a:schemeClr>
                  </a:solidFill>
                  <a:scene3d>
                    <a:camera prst="orthographicFront"/>
                    <a:lightRig rig="harsh" dir="t"/>
                  </a:scene3d>
                  <a:sp3d prstMaterial="dkEdge">
                    <a:bevelT w="952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557F6DE9-3771-BA4D-97F3-16CEBA0C43C4}"/>
                  </a:ext>
                </a:extLst>
              </p:cNvPr>
              <p:cNvSpPr/>
              <p:nvPr/>
            </p:nvSpPr>
            <p:spPr>
              <a:xfrm>
                <a:off x="1126756" y="4265398"/>
                <a:ext cx="967435" cy="140874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 w="18415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A53D5C1-7F28-3E48-A08D-4DE7E7B08A12}"/>
                </a:ext>
              </a:extLst>
            </p:cNvPr>
            <p:cNvSpPr txBox="1"/>
            <p:nvPr/>
          </p:nvSpPr>
          <p:spPr>
            <a:xfrm>
              <a:off x="3394374" y="3241434"/>
              <a:ext cx="8381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|    |     |     |     |     |     |     |     |     |     |     |     |     |     |     |        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490100E-EB99-8D45-8D66-6F1053C2CB01}"/>
                </a:ext>
              </a:extLst>
            </p:cNvPr>
            <p:cNvSpPr txBox="1"/>
            <p:nvPr/>
          </p:nvSpPr>
          <p:spPr>
            <a:xfrm>
              <a:off x="3135219" y="3670842"/>
              <a:ext cx="82490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16    15     14      13     12     11     10       9       8       7        6       5       4       3        2       1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2E994D29-91C4-AE40-A4BE-A72317904DC9}"/>
              </a:ext>
            </a:extLst>
          </p:cNvPr>
          <p:cNvSpPr/>
          <p:nvPr/>
        </p:nvSpPr>
        <p:spPr>
          <a:xfrm>
            <a:off x="482712" y="377647"/>
            <a:ext cx="1116583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A COMPARISON:</a:t>
            </a:r>
          </a:p>
          <a:p>
            <a:r>
              <a:rPr lang="en-US" sz="3200" b="1" dirty="0"/>
              <a:t>What standard does a carpenter use to cut wood?</a:t>
            </a:r>
            <a:br>
              <a:rPr lang="en-US" sz="3200" b="1" dirty="0"/>
            </a:br>
            <a:br>
              <a:rPr lang="en-US" sz="3200" b="1" dirty="0"/>
            </a:br>
            <a:r>
              <a:rPr lang="en-US" sz="3200" b="1" dirty="0"/>
              <a:t>Someone’s opinion?  His feelings?</a:t>
            </a:r>
          </a:p>
        </p:txBody>
      </p:sp>
    </p:spTree>
    <p:extLst>
      <p:ext uri="{BB962C8B-B14F-4D97-AF65-F5344CB8AC3E}">
        <p14:creationId xmlns:p14="http://schemas.microsoft.com/office/powerpoint/2010/main" val="39374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672E6-910E-244D-B538-CEBF84D90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141720"/>
          </a:xfrm>
        </p:spPr>
        <p:txBody>
          <a:bodyPr>
            <a:normAutofit fontScale="90000"/>
          </a:bodyPr>
          <a:lstStyle/>
          <a:p>
            <a:br>
              <a:rPr lang="en-US" sz="6000" b="1" dirty="0"/>
            </a:br>
            <a:br>
              <a:rPr lang="en-US" sz="6000" b="1" dirty="0"/>
            </a:br>
            <a:br>
              <a:rPr lang="en-US" sz="6000" b="1" dirty="0"/>
            </a:br>
            <a:br>
              <a:rPr lang="en-US" sz="6000" b="1" dirty="0"/>
            </a:br>
            <a:r>
              <a:rPr lang="en-US" sz="6000" b="1" dirty="0"/>
              <a:t>OUR STANDARD OF AUTHORITY:</a:t>
            </a:r>
            <a:br>
              <a:rPr lang="en-US" sz="6000" b="1" dirty="0"/>
            </a:br>
            <a:br>
              <a:rPr lang="en-US" sz="6000" b="1" dirty="0"/>
            </a:br>
            <a:br>
              <a:rPr lang="en-US" sz="6000" b="1" dirty="0"/>
            </a:br>
            <a:br>
              <a:rPr lang="en-US" sz="6000" b="1" dirty="0"/>
            </a:br>
            <a:br>
              <a:rPr lang="en-US" sz="6000" b="1" dirty="0"/>
            </a:br>
            <a:br>
              <a:rPr lang="en-US" sz="6000" b="1" dirty="0"/>
            </a:br>
            <a:r>
              <a:rPr lang="en-US" sz="6000" b="1" dirty="0"/>
              <a:t> THE WORD OF THE LORD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339123-A294-264D-912F-A2161D95B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840" y="2322829"/>
            <a:ext cx="7406640" cy="262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1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4">
            <a:extLst>
              <a:ext uri="{FF2B5EF4-FFF2-40B4-BE49-F238E27FC236}">
                <a16:creationId xmlns:a16="http://schemas.microsoft.com/office/drawing/2014/main" id="{80E8C8E5-A9A8-4A4D-8C60-2D3678A5EB11}"/>
              </a:ext>
            </a:extLst>
          </p:cNvPr>
          <p:cNvGrpSpPr/>
          <p:nvPr/>
        </p:nvGrpSpPr>
        <p:grpSpPr>
          <a:xfrm>
            <a:off x="2717952" y="1340113"/>
            <a:ext cx="8986324" cy="762244"/>
            <a:chOff x="2689376" y="1340113"/>
            <a:chExt cx="8986324" cy="76224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80BE534-703A-B142-9105-EDE8E666AB41}"/>
                </a:ext>
              </a:extLst>
            </p:cNvPr>
            <p:cNvSpPr/>
            <p:nvPr/>
          </p:nvSpPr>
          <p:spPr>
            <a:xfrm>
              <a:off x="2689376" y="1365477"/>
              <a:ext cx="8914045" cy="683172"/>
            </a:xfrm>
            <a:prstGeom prst="rect">
              <a:avLst/>
            </a:prstGeom>
            <a:solidFill>
              <a:srgbClr val="FFFF00"/>
            </a:solidFill>
            <a:scene3d>
              <a:camera prst="orthographicFront"/>
              <a:lightRig rig="threePt" dir="t">
                <a:rot lat="0" lon="0" rev="12600000"/>
              </a:lightRig>
            </a:scene3d>
            <a:sp3d>
              <a:bevelT w="215900" h="196850"/>
              <a:bevelB w="25400" h="254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73801FD-A227-9C41-BEB3-5A12A12CE5EA}"/>
                </a:ext>
              </a:extLst>
            </p:cNvPr>
            <p:cNvGrpSpPr/>
            <p:nvPr/>
          </p:nvGrpSpPr>
          <p:grpSpPr>
            <a:xfrm>
              <a:off x="11111937" y="1340113"/>
              <a:ext cx="563763" cy="762244"/>
              <a:chOff x="10043277" y="2950329"/>
              <a:chExt cx="653040" cy="923547"/>
            </a:xfrm>
          </p:grpSpPr>
          <p:sp>
            <p:nvSpPr>
              <p:cNvPr id="32" name="Snip Same Side Corner Rectangle 31">
                <a:extLst>
                  <a:ext uri="{FF2B5EF4-FFF2-40B4-BE49-F238E27FC236}">
                    <a16:creationId xmlns:a16="http://schemas.microsoft.com/office/drawing/2014/main" id="{85818A5B-3394-D64A-9FF7-7120B9580D26}"/>
                  </a:ext>
                </a:extLst>
              </p:cNvPr>
              <p:cNvSpPr/>
              <p:nvPr/>
            </p:nvSpPr>
            <p:spPr>
              <a:xfrm rot="16200000">
                <a:off x="9908023" y="3085583"/>
                <a:ext cx="923547" cy="653040"/>
              </a:xfrm>
              <a:custGeom>
                <a:avLst/>
                <a:gdLst>
                  <a:gd name="connsiteX0" fmla="*/ 195539 w 470137"/>
                  <a:gd name="connsiteY0" fmla="*/ 0 h 572019"/>
                  <a:gd name="connsiteX1" fmla="*/ 274598 w 470137"/>
                  <a:gd name="connsiteY1" fmla="*/ 0 h 572019"/>
                  <a:gd name="connsiteX2" fmla="*/ 470137 w 470137"/>
                  <a:gd name="connsiteY2" fmla="*/ 195539 h 572019"/>
                  <a:gd name="connsiteX3" fmla="*/ 470137 w 470137"/>
                  <a:gd name="connsiteY3" fmla="*/ 572019 h 572019"/>
                  <a:gd name="connsiteX4" fmla="*/ 470137 w 470137"/>
                  <a:gd name="connsiteY4" fmla="*/ 572019 h 572019"/>
                  <a:gd name="connsiteX5" fmla="*/ 0 w 470137"/>
                  <a:gd name="connsiteY5" fmla="*/ 572019 h 572019"/>
                  <a:gd name="connsiteX6" fmla="*/ 0 w 470137"/>
                  <a:gd name="connsiteY6" fmla="*/ 572019 h 572019"/>
                  <a:gd name="connsiteX7" fmla="*/ 0 w 470137"/>
                  <a:gd name="connsiteY7" fmla="*/ 195539 h 572019"/>
                  <a:gd name="connsiteX8" fmla="*/ 195539 w 470137"/>
                  <a:gd name="connsiteY8" fmla="*/ 0 h 572019"/>
                  <a:gd name="connsiteX0" fmla="*/ 202732 w 477330"/>
                  <a:gd name="connsiteY0" fmla="*/ 0 h 572019"/>
                  <a:gd name="connsiteX1" fmla="*/ 281791 w 477330"/>
                  <a:gd name="connsiteY1" fmla="*/ 0 h 572019"/>
                  <a:gd name="connsiteX2" fmla="*/ 477330 w 477330"/>
                  <a:gd name="connsiteY2" fmla="*/ 195539 h 572019"/>
                  <a:gd name="connsiteX3" fmla="*/ 477330 w 477330"/>
                  <a:gd name="connsiteY3" fmla="*/ 572019 h 572019"/>
                  <a:gd name="connsiteX4" fmla="*/ 477330 w 477330"/>
                  <a:gd name="connsiteY4" fmla="*/ 572019 h 572019"/>
                  <a:gd name="connsiteX5" fmla="*/ 7193 w 477330"/>
                  <a:gd name="connsiteY5" fmla="*/ 572019 h 572019"/>
                  <a:gd name="connsiteX6" fmla="*/ 7193 w 477330"/>
                  <a:gd name="connsiteY6" fmla="*/ 572019 h 572019"/>
                  <a:gd name="connsiteX7" fmla="*/ 0 w 477330"/>
                  <a:gd name="connsiteY7" fmla="*/ 377037 h 572019"/>
                  <a:gd name="connsiteX8" fmla="*/ 7193 w 477330"/>
                  <a:gd name="connsiteY8" fmla="*/ 195539 h 572019"/>
                  <a:gd name="connsiteX9" fmla="*/ 202732 w 477330"/>
                  <a:gd name="connsiteY9" fmla="*/ 0 h 572019"/>
                  <a:gd name="connsiteX0" fmla="*/ 202732 w 477371"/>
                  <a:gd name="connsiteY0" fmla="*/ 0 h 572019"/>
                  <a:gd name="connsiteX1" fmla="*/ 281791 w 477371"/>
                  <a:gd name="connsiteY1" fmla="*/ 0 h 572019"/>
                  <a:gd name="connsiteX2" fmla="*/ 477330 w 477371"/>
                  <a:gd name="connsiteY2" fmla="*/ 195539 h 572019"/>
                  <a:gd name="connsiteX3" fmla="*/ 477371 w 477371"/>
                  <a:gd name="connsiteY3" fmla="*/ 377037 h 572019"/>
                  <a:gd name="connsiteX4" fmla="*/ 477330 w 477371"/>
                  <a:gd name="connsiteY4" fmla="*/ 572019 h 572019"/>
                  <a:gd name="connsiteX5" fmla="*/ 477330 w 477371"/>
                  <a:gd name="connsiteY5" fmla="*/ 572019 h 572019"/>
                  <a:gd name="connsiteX6" fmla="*/ 7193 w 477371"/>
                  <a:gd name="connsiteY6" fmla="*/ 572019 h 572019"/>
                  <a:gd name="connsiteX7" fmla="*/ 7193 w 477371"/>
                  <a:gd name="connsiteY7" fmla="*/ 572019 h 572019"/>
                  <a:gd name="connsiteX8" fmla="*/ 0 w 477371"/>
                  <a:gd name="connsiteY8" fmla="*/ 377037 h 572019"/>
                  <a:gd name="connsiteX9" fmla="*/ 7193 w 477371"/>
                  <a:gd name="connsiteY9" fmla="*/ 195539 h 572019"/>
                  <a:gd name="connsiteX10" fmla="*/ 202732 w 477371"/>
                  <a:gd name="connsiteY10" fmla="*/ 0 h 572019"/>
                  <a:gd name="connsiteX0" fmla="*/ 390522 w 665161"/>
                  <a:gd name="connsiteY0" fmla="*/ 0 h 585467"/>
                  <a:gd name="connsiteX1" fmla="*/ 469581 w 665161"/>
                  <a:gd name="connsiteY1" fmla="*/ 0 h 585467"/>
                  <a:gd name="connsiteX2" fmla="*/ 665120 w 665161"/>
                  <a:gd name="connsiteY2" fmla="*/ 195539 h 585467"/>
                  <a:gd name="connsiteX3" fmla="*/ 665161 w 665161"/>
                  <a:gd name="connsiteY3" fmla="*/ 377037 h 585467"/>
                  <a:gd name="connsiteX4" fmla="*/ 665120 w 665161"/>
                  <a:gd name="connsiteY4" fmla="*/ 572019 h 585467"/>
                  <a:gd name="connsiteX5" fmla="*/ 665120 w 665161"/>
                  <a:gd name="connsiteY5" fmla="*/ 572019 h 585467"/>
                  <a:gd name="connsiteX6" fmla="*/ 194983 w 665161"/>
                  <a:gd name="connsiteY6" fmla="*/ 572019 h 585467"/>
                  <a:gd name="connsiteX7" fmla="*/ 0 w 665161"/>
                  <a:gd name="connsiteY7" fmla="*/ 585467 h 585467"/>
                  <a:gd name="connsiteX8" fmla="*/ 187790 w 665161"/>
                  <a:gd name="connsiteY8" fmla="*/ 377037 h 585467"/>
                  <a:gd name="connsiteX9" fmla="*/ 194983 w 665161"/>
                  <a:gd name="connsiteY9" fmla="*/ 195539 h 585467"/>
                  <a:gd name="connsiteX10" fmla="*/ 390522 w 665161"/>
                  <a:gd name="connsiteY10" fmla="*/ 0 h 585467"/>
                  <a:gd name="connsiteX0" fmla="*/ 390522 w 665161"/>
                  <a:gd name="connsiteY0" fmla="*/ 0 h 572019"/>
                  <a:gd name="connsiteX1" fmla="*/ 469581 w 665161"/>
                  <a:gd name="connsiteY1" fmla="*/ 0 h 572019"/>
                  <a:gd name="connsiteX2" fmla="*/ 665120 w 665161"/>
                  <a:gd name="connsiteY2" fmla="*/ 195539 h 572019"/>
                  <a:gd name="connsiteX3" fmla="*/ 665161 w 665161"/>
                  <a:gd name="connsiteY3" fmla="*/ 377037 h 572019"/>
                  <a:gd name="connsiteX4" fmla="*/ 665120 w 665161"/>
                  <a:gd name="connsiteY4" fmla="*/ 572019 h 572019"/>
                  <a:gd name="connsiteX5" fmla="*/ 665120 w 665161"/>
                  <a:gd name="connsiteY5" fmla="*/ 572019 h 572019"/>
                  <a:gd name="connsiteX6" fmla="*/ 194983 w 665161"/>
                  <a:gd name="connsiteY6" fmla="*/ 572019 h 572019"/>
                  <a:gd name="connsiteX7" fmla="*/ 0 w 665161"/>
                  <a:gd name="connsiteY7" fmla="*/ 545126 h 572019"/>
                  <a:gd name="connsiteX8" fmla="*/ 187790 w 665161"/>
                  <a:gd name="connsiteY8" fmla="*/ 377037 h 572019"/>
                  <a:gd name="connsiteX9" fmla="*/ 194983 w 665161"/>
                  <a:gd name="connsiteY9" fmla="*/ 195539 h 572019"/>
                  <a:gd name="connsiteX10" fmla="*/ 390522 w 665161"/>
                  <a:gd name="connsiteY10" fmla="*/ 0 h 572019"/>
                  <a:gd name="connsiteX0" fmla="*/ 410692 w 685331"/>
                  <a:gd name="connsiteY0" fmla="*/ 0 h 572019"/>
                  <a:gd name="connsiteX1" fmla="*/ 489751 w 685331"/>
                  <a:gd name="connsiteY1" fmla="*/ 0 h 572019"/>
                  <a:gd name="connsiteX2" fmla="*/ 685290 w 685331"/>
                  <a:gd name="connsiteY2" fmla="*/ 195539 h 572019"/>
                  <a:gd name="connsiteX3" fmla="*/ 685331 w 685331"/>
                  <a:gd name="connsiteY3" fmla="*/ 377037 h 572019"/>
                  <a:gd name="connsiteX4" fmla="*/ 685290 w 685331"/>
                  <a:gd name="connsiteY4" fmla="*/ 572019 h 572019"/>
                  <a:gd name="connsiteX5" fmla="*/ 685290 w 685331"/>
                  <a:gd name="connsiteY5" fmla="*/ 572019 h 572019"/>
                  <a:gd name="connsiteX6" fmla="*/ 215153 w 685331"/>
                  <a:gd name="connsiteY6" fmla="*/ 572019 h 572019"/>
                  <a:gd name="connsiteX7" fmla="*/ 0 w 685331"/>
                  <a:gd name="connsiteY7" fmla="*/ 551849 h 572019"/>
                  <a:gd name="connsiteX8" fmla="*/ 207960 w 685331"/>
                  <a:gd name="connsiteY8" fmla="*/ 377037 h 572019"/>
                  <a:gd name="connsiteX9" fmla="*/ 215153 w 685331"/>
                  <a:gd name="connsiteY9" fmla="*/ 195539 h 572019"/>
                  <a:gd name="connsiteX10" fmla="*/ 410692 w 685331"/>
                  <a:gd name="connsiteY10" fmla="*/ 0 h 572019"/>
                  <a:gd name="connsiteX0" fmla="*/ 410692 w 947508"/>
                  <a:gd name="connsiteY0" fmla="*/ 0 h 592190"/>
                  <a:gd name="connsiteX1" fmla="*/ 489751 w 947508"/>
                  <a:gd name="connsiteY1" fmla="*/ 0 h 592190"/>
                  <a:gd name="connsiteX2" fmla="*/ 685290 w 947508"/>
                  <a:gd name="connsiteY2" fmla="*/ 195539 h 592190"/>
                  <a:gd name="connsiteX3" fmla="*/ 685331 w 947508"/>
                  <a:gd name="connsiteY3" fmla="*/ 377037 h 592190"/>
                  <a:gd name="connsiteX4" fmla="*/ 685290 w 947508"/>
                  <a:gd name="connsiteY4" fmla="*/ 572019 h 592190"/>
                  <a:gd name="connsiteX5" fmla="*/ 947508 w 947508"/>
                  <a:gd name="connsiteY5" fmla="*/ 592190 h 592190"/>
                  <a:gd name="connsiteX6" fmla="*/ 215153 w 947508"/>
                  <a:gd name="connsiteY6" fmla="*/ 572019 h 592190"/>
                  <a:gd name="connsiteX7" fmla="*/ 0 w 947508"/>
                  <a:gd name="connsiteY7" fmla="*/ 551849 h 592190"/>
                  <a:gd name="connsiteX8" fmla="*/ 207960 w 947508"/>
                  <a:gd name="connsiteY8" fmla="*/ 377037 h 592190"/>
                  <a:gd name="connsiteX9" fmla="*/ 215153 w 947508"/>
                  <a:gd name="connsiteY9" fmla="*/ 195539 h 592190"/>
                  <a:gd name="connsiteX10" fmla="*/ 410692 w 947508"/>
                  <a:gd name="connsiteY10" fmla="*/ 0 h 592190"/>
                  <a:gd name="connsiteX0" fmla="*/ 410692 w 947508"/>
                  <a:gd name="connsiteY0" fmla="*/ 0 h 592190"/>
                  <a:gd name="connsiteX1" fmla="*/ 489751 w 947508"/>
                  <a:gd name="connsiteY1" fmla="*/ 0 h 592190"/>
                  <a:gd name="connsiteX2" fmla="*/ 685290 w 947508"/>
                  <a:gd name="connsiteY2" fmla="*/ 195539 h 592190"/>
                  <a:gd name="connsiteX3" fmla="*/ 685331 w 947508"/>
                  <a:gd name="connsiteY3" fmla="*/ 377037 h 592190"/>
                  <a:gd name="connsiteX4" fmla="*/ 739078 w 947508"/>
                  <a:gd name="connsiteY4" fmla="*/ 477890 h 592190"/>
                  <a:gd name="connsiteX5" fmla="*/ 947508 w 947508"/>
                  <a:gd name="connsiteY5" fmla="*/ 592190 h 592190"/>
                  <a:gd name="connsiteX6" fmla="*/ 215153 w 947508"/>
                  <a:gd name="connsiteY6" fmla="*/ 572019 h 592190"/>
                  <a:gd name="connsiteX7" fmla="*/ 0 w 947508"/>
                  <a:gd name="connsiteY7" fmla="*/ 551849 h 592190"/>
                  <a:gd name="connsiteX8" fmla="*/ 207960 w 947508"/>
                  <a:gd name="connsiteY8" fmla="*/ 377037 h 592190"/>
                  <a:gd name="connsiteX9" fmla="*/ 215153 w 947508"/>
                  <a:gd name="connsiteY9" fmla="*/ 195539 h 592190"/>
                  <a:gd name="connsiteX10" fmla="*/ 410692 w 947508"/>
                  <a:gd name="connsiteY10" fmla="*/ 0 h 592190"/>
                  <a:gd name="connsiteX0" fmla="*/ 424139 w 960955"/>
                  <a:gd name="connsiteY0" fmla="*/ 0 h 592191"/>
                  <a:gd name="connsiteX1" fmla="*/ 503198 w 960955"/>
                  <a:gd name="connsiteY1" fmla="*/ 0 h 592191"/>
                  <a:gd name="connsiteX2" fmla="*/ 698737 w 960955"/>
                  <a:gd name="connsiteY2" fmla="*/ 195539 h 592191"/>
                  <a:gd name="connsiteX3" fmla="*/ 698778 w 960955"/>
                  <a:gd name="connsiteY3" fmla="*/ 377037 h 592191"/>
                  <a:gd name="connsiteX4" fmla="*/ 752525 w 960955"/>
                  <a:gd name="connsiteY4" fmla="*/ 477890 h 592191"/>
                  <a:gd name="connsiteX5" fmla="*/ 960955 w 960955"/>
                  <a:gd name="connsiteY5" fmla="*/ 592190 h 592191"/>
                  <a:gd name="connsiteX6" fmla="*/ 228600 w 960955"/>
                  <a:gd name="connsiteY6" fmla="*/ 572019 h 592191"/>
                  <a:gd name="connsiteX7" fmla="*/ 0 w 960955"/>
                  <a:gd name="connsiteY7" fmla="*/ 592191 h 592191"/>
                  <a:gd name="connsiteX8" fmla="*/ 221407 w 960955"/>
                  <a:gd name="connsiteY8" fmla="*/ 377037 h 592191"/>
                  <a:gd name="connsiteX9" fmla="*/ 228600 w 960955"/>
                  <a:gd name="connsiteY9" fmla="*/ 195539 h 592191"/>
                  <a:gd name="connsiteX10" fmla="*/ 424139 w 960955"/>
                  <a:gd name="connsiteY10" fmla="*/ 0 h 592191"/>
                  <a:gd name="connsiteX0" fmla="*/ 424139 w 960955"/>
                  <a:gd name="connsiteY0" fmla="*/ 0 h 598914"/>
                  <a:gd name="connsiteX1" fmla="*/ 503198 w 960955"/>
                  <a:gd name="connsiteY1" fmla="*/ 0 h 598914"/>
                  <a:gd name="connsiteX2" fmla="*/ 698737 w 960955"/>
                  <a:gd name="connsiteY2" fmla="*/ 195539 h 598914"/>
                  <a:gd name="connsiteX3" fmla="*/ 698778 w 960955"/>
                  <a:gd name="connsiteY3" fmla="*/ 377037 h 598914"/>
                  <a:gd name="connsiteX4" fmla="*/ 752525 w 960955"/>
                  <a:gd name="connsiteY4" fmla="*/ 477890 h 598914"/>
                  <a:gd name="connsiteX5" fmla="*/ 960955 w 960955"/>
                  <a:gd name="connsiteY5" fmla="*/ 592190 h 598914"/>
                  <a:gd name="connsiteX6" fmla="*/ 228600 w 960955"/>
                  <a:gd name="connsiteY6" fmla="*/ 598914 h 598914"/>
                  <a:gd name="connsiteX7" fmla="*/ 0 w 960955"/>
                  <a:gd name="connsiteY7" fmla="*/ 592191 h 598914"/>
                  <a:gd name="connsiteX8" fmla="*/ 221407 w 960955"/>
                  <a:gd name="connsiteY8" fmla="*/ 377037 h 598914"/>
                  <a:gd name="connsiteX9" fmla="*/ 228600 w 960955"/>
                  <a:gd name="connsiteY9" fmla="*/ 195539 h 598914"/>
                  <a:gd name="connsiteX10" fmla="*/ 424139 w 960955"/>
                  <a:gd name="connsiteY10" fmla="*/ 0 h 598914"/>
                  <a:gd name="connsiteX0" fmla="*/ 424139 w 927337"/>
                  <a:gd name="connsiteY0" fmla="*/ 0 h 619084"/>
                  <a:gd name="connsiteX1" fmla="*/ 503198 w 927337"/>
                  <a:gd name="connsiteY1" fmla="*/ 0 h 619084"/>
                  <a:gd name="connsiteX2" fmla="*/ 698737 w 927337"/>
                  <a:gd name="connsiteY2" fmla="*/ 195539 h 619084"/>
                  <a:gd name="connsiteX3" fmla="*/ 698778 w 927337"/>
                  <a:gd name="connsiteY3" fmla="*/ 377037 h 619084"/>
                  <a:gd name="connsiteX4" fmla="*/ 752525 w 927337"/>
                  <a:gd name="connsiteY4" fmla="*/ 477890 h 619084"/>
                  <a:gd name="connsiteX5" fmla="*/ 927337 w 927337"/>
                  <a:gd name="connsiteY5" fmla="*/ 619084 h 619084"/>
                  <a:gd name="connsiteX6" fmla="*/ 228600 w 927337"/>
                  <a:gd name="connsiteY6" fmla="*/ 598914 h 619084"/>
                  <a:gd name="connsiteX7" fmla="*/ 0 w 927337"/>
                  <a:gd name="connsiteY7" fmla="*/ 592191 h 619084"/>
                  <a:gd name="connsiteX8" fmla="*/ 221407 w 927337"/>
                  <a:gd name="connsiteY8" fmla="*/ 377037 h 619084"/>
                  <a:gd name="connsiteX9" fmla="*/ 228600 w 927337"/>
                  <a:gd name="connsiteY9" fmla="*/ 195539 h 619084"/>
                  <a:gd name="connsiteX10" fmla="*/ 424139 w 927337"/>
                  <a:gd name="connsiteY10" fmla="*/ 0 h 619084"/>
                  <a:gd name="connsiteX0" fmla="*/ 424139 w 941578"/>
                  <a:gd name="connsiteY0" fmla="*/ 0 h 619084"/>
                  <a:gd name="connsiteX1" fmla="*/ 503198 w 941578"/>
                  <a:gd name="connsiteY1" fmla="*/ 0 h 619084"/>
                  <a:gd name="connsiteX2" fmla="*/ 698737 w 941578"/>
                  <a:gd name="connsiteY2" fmla="*/ 195539 h 619084"/>
                  <a:gd name="connsiteX3" fmla="*/ 698778 w 941578"/>
                  <a:gd name="connsiteY3" fmla="*/ 377037 h 619084"/>
                  <a:gd name="connsiteX4" fmla="*/ 927337 w 941578"/>
                  <a:gd name="connsiteY4" fmla="*/ 619084 h 619084"/>
                  <a:gd name="connsiteX5" fmla="*/ 228600 w 941578"/>
                  <a:gd name="connsiteY5" fmla="*/ 598914 h 619084"/>
                  <a:gd name="connsiteX6" fmla="*/ 0 w 941578"/>
                  <a:gd name="connsiteY6" fmla="*/ 592191 h 619084"/>
                  <a:gd name="connsiteX7" fmla="*/ 221407 w 941578"/>
                  <a:gd name="connsiteY7" fmla="*/ 377037 h 619084"/>
                  <a:gd name="connsiteX8" fmla="*/ 228600 w 941578"/>
                  <a:gd name="connsiteY8" fmla="*/ 195539 h 619084"/>
                  <a:gd name="connsiteX9" fmla="*/ 424139 w 941578"/>
                  <a:gd name="connsiteY9" fmla="*/ 0 h 619084"/>
                  <a:gd name="connsiteX0" fmla="*/ 424139 w 941578"/>
                  <a:gd name="connsiteY0" fmla="*/ 0 h 619084"/>
                  <a:gd name="connsiteX1" fmla="*/ 503198 w 941578"/>
                  <a:gd name="connsiteY1" fmla="*/ 0 h 619084"/>
                  <a:gd name="connsiteX2" fmla="*/ 698737 w 941578"/>
                  <a:gd name="connsiteY2" fmla="*/ 195539 h 619084"/>
                  <a:gd name="connsiteX3" fmla="*/ 698778 w 941578"/>
                  <a:gd name="connsiteY3" fmla="*/ 377037 h 619084"/>
                  <a:gd name="connsiteX4" fmla="*/ 927337 w 941578"/>
                  <a:gd name="connsiteY4" fmla="*/ 619084 h 619084"/>
                  <a:gd name="connsiteX5" fmla="*/ 228600 w 941578"/>
                  <a:gd name="connsiteY5" fmla="*/ 598914 h 619084"/>
                  <a:gd name="connsiteX6" fmla="*/ 0 w 941578"/>
                  <a:gd name="connsiteY6" fmla="*/ 592191 h 619084"/>
                  <a:gd name="connsiteX7" fmla="*/ 221407 w 941578"/>
                  <a:gd name="connsiteY7" fmla="*/ 377037 h 619084"/>
                  <a:gd name="connsiteX8" fmla="*/ 228600 w 941578"/>
                  <a:gd name="connsiteY8" fmla="*/ 195539 h 619084"/>
                  <a:gd name="connsiteX9" fmla="*/ 424139 w 941578"/>
                  <a:gd name="connsiteY9" fmla="*/ 0 h 619084"/>
                  <a:gd name="connsiteX0" fmla="*/ 424139 w 927342"/>
                  <a:gd name="connsiteY0" fmla="*/ 0 h 619084"/>
                  <a:gd name="connsiteX1" fmla="*/ 503198 w 927342"/>
                  <a:gd name="connsiteY1" fmla="*/ 0 h 619084"/>
                  <a:gd name="connsiteX2" fmla="*/ 698737 w 927342"/>
                  <a:gd name="connsiteY2" fmla="*/ 195539 h 619084"/>
                  <a:gd name="connsiteX3" fmla="*/ 698778 w 927342"/>
                  <a:gd name="connsiteY3" fmla="*/ 377037 h 619084"/>
                  <a:gd name="connsiteX4" fmla="*/ 927337 w 927342"/>
                  <a:gd name="connsiteY4" fmla="*/ 619084 h 619084"/>
                  <a:gd name="connsiteX5" fmla="*/ 228600 w 927342"/>
                  <a:gd name="connsiteY5" fmla="*/ 598914 h 619084"/>
                  <a:gd name="connsiteX6" fmla="*/ 0 w 927342"/>
                  <a:gd name="connsiteY6" fmla="*/ 592191 h 619084"/>
                  <a:gd name="connsiteX7" fmla="*/ 221407 w 927342"/>
                  <a:gd name="connsiteY7" fmla="*/ 377037 h 619084"/>
                  <a:gd name="connsiteX8" fmla="*/ 228600 w 927342"/>
                  <a:gd name="connsiteY8" fmla="*/ 195539 h 619084"/>
                  <a:gd name="connsiteX9" fmla="*/ 424139 w 927342"/>
                  <a:gd name="connsiteY9" fmla="*/ 0 h 619084"/>
                  <a:gd name="connsiteX0" fmla="*/ 424139 w 927342"/>
                  <a:gd name="connsiteY0" fmla="*/ 0 h 619084"/>
                  <a:gd name="connsiteX1" fmla="*/ 503198 w 927342"/>
                  <a:gd name="connsiteY1" fmla="*/ 0 h 619084"/>
                  <a:gd name="connsiteX2" fmla="*/ 698737 w 927342"/>
                  <a:gd name="connsiteY2" fmla="*/ 195539 h 619084"/>
                  <a:gd name="connsiteX3" fmla="*/ 698778 w 927342"/>
                  <a:gd name="connsiteY3" fmla="*/ 377037 h 619084"/>
                  <a:gd name="connsiteX4" fmla="*/ 927337 w 927342"/>
                  <a:gd name="connsiteY4" fmla="*/ 619084 h 619084"/>
                  <a:gd name="connsiteX5" fmla="*/ 228600 w 927342"/>
                  <a:gd name="connsiteY5" fmla="*/ 598914 h 619084"/>
                  <a:gd name="connsiteX6" fmla="*/ 0 w 927342"/>
                  <a:gd name="connsiteY6" fmla="*/ 592191 h 619084"/>
                  <a:gd name="connsiteX7" fmla="*/ 221407 w 927342"/>
                  <a:gd name="connsiteY7" fmla="*/ 377037 h 619084"/>
                  <a:gd name="connsiteX8" fmla="*/ 228600 w 927342"/>
                  <a:gd name="connsiteY8" fmla="*/ 195539 h 619084"/>
                  <a:gd name="connsiteX9" fmla="*/ 424139 w 927342"/>
                  <a:gd name="connsiteY9" fmla="*/ 0 h 619084"/>
                  <a:gd name="connsiteX0" fmla="*/ 424139 w 927342"/>
                  <a:gd name="connsiteY0" fmla="*/ 0 h 619084"/>
                  <a:gd name="connsiteX1" fmla="*/ 503198 w 927342"/>
                  <a:gd name="connsiteY1" fmla="*/ 0 h 619084"/>
                  <a:gd name="connsiteX2" fmla="*/ 698737 w 927342"/>
                  <a:gd name="connsiteY2" fmla="*/ 195539 h 619084"/>
                  <a:gd name="connsiteX3" fmla="*/ 698778 w 927342"/>
                  <a:gd name="connsiteY3" fmla="*/ 377037 h 619084"/>
                  <a:gd name="connsiteX4" fmla="*/ 927337 w 927342"/>
                  <a:gd name="connsiteY4" fmla="*/ 619084 h 619084"/>
                  <a:gd name="connsiteX5" fmla="*/ 471668 w 927342"/>
                  <a:gd name="connsiteY5" fmla="*/ 606631 h 619084"/>
                  <a:gd name="connsiteX6" fmla="*/ 0 w 927342"/>
                  <a:gd name="connsiteY6" fmla="*/ 592191 h 619084"/>
                  <a:gd name="connsiteX7" fmla="*/ 221407 w 927342"/>
                  <a:gd name="connsiteY7" fmla="*/ 377037 h 619084"/>
                  <a:gd name="connsiteX8" fmla="*/ 228600 w 927342"/>
                  <a:gd name="connsiteY8" fmla="*/ 195539 h 619084"/>
                  <a:gd name="connsiteX9" fmla="*/ 424139 w 927342"/>
                  <a:gd name="connsiteY9" fmla="*/ 0 h 619084"/>
                  <a:gd name="connsiteX0" fmla="*/ 420281 w 923484"/>
                  <a:gd name="connsiteY0" fmla="*/ 0 h 619084"/>
                  <a:gd name="connsiteX1" fmla="*/ 499340 w 923484"/>
                  <a:gd name="connsiteY1" fmla="*/ 0 h 619084"/>
                  <a:gd name="connsiteX2" fmla="*/ 694879 w 923484"/>
                  <a:gd name="connsiteY2" fmla="*/ 195539 h 619084"/>
                  <a:gd name="connsiteX3" fmla="*/ 694920 w 923484"/>
                  <a:gd name="connsiteY3" fmla="*/ 377037 h 619084"/>
                  <a:gd name="connsiteX4" fmla="*/ 923479 w 923484"/>
                  <a:gd name="connsiteY4" fmla="*/ 619084 h 619084"/>
                  <a:gd name="connsiteX5" fmla="*/ 467810 w 923484"/>
                  <a:gd name="connsiteY5" fmla="*/ 606631 h 619084"/>
                  <a:gd name="connsiteX6" fmla="*/ 0 w 923484"/>
                  <a:gd name="connsiteY6" fmla="*/ 615340 h 619084"/>
                  <a:gd name="connsiteX7" fmla="*/ 217549 w 923484"/>
                  <a:gd name="connsiteY7" fmla="*/ 377037 h 619084"/>
                  <a:gd name="connsiteX8" fmla="*/ 224742 w 923484"/>
                  <a:gd name="connsiteY8" fmla="*/ 195539 h 619084"/>
                  <a:gd name="connsiteX9" fmla="*/ 420281 w 923484"/>
                  <a:gd name="connsiteY9" fmla="*/ 0 h 619084"/>
                  <a:gd name="connsiteX0" fmla="*/ 420281 w 923484"/>
                  <a:gd name="connsiteY0" fmla="*/ 0 h 619084"/>
                  <a:gd name="connsiteX1" fmla="*/ 499340 w 923484"/>
                  <a:gd name="connsiteY1" fmla="*/ 0 h 619084"/>
                  <a:gd name="connsiteX2" fmla="*/ 694879 w 923484"/>
                  <a:gd name="connsiteY2" fmla="*/ 195539 h 619084"/>
                  <a:gd name="connsiteX3" fmla="*/ 694920 w 923484"/>
                  <a:gd name="connsiteY3" fmla="*/ 377037 h 619084"/>
                  <a:gd name="connsiteX4" fmla="*/ 923479 w 923484"/>
                  <a:gd name="connsiteY4" fmla="*/ 619084 h 619084"/>
                  <a:gd name="connsiteX5" fmla="*/ 471668 w 923484"/>
                  <a:gd name="connsiteY5" fmla="*/ 614348 h 619084"/>
                  <a:gd name="connsiteX6" fmla="*/ 0 w 923484"/>
                  <a:gd name="connsiteY6" fmla="*/ 615340 h 619084"/>
                  <a:gd name="connsiteX7" fmla="*/ 217549 w 923484"/>
                  <a:gd name="connsiteY7" fmla="*/ 377037 h 619084"/>
                  <a:gd name="connsiteX8" fmla="*/ 224742 w 923484"/>
                  <a:gd name="connsiteY8" fmla="*/ 195539 h 619084"/>
                  <a:gd name="connsiteX9" fmla="*/ 420281 w 923484"/>
                  <a:gd name="connsiteY9" fmla="*/ 0 h 619084"/>
                  <a:gd name="connsiteX0" fmla="*/ 420337 w 923540"/>
                  <a:gd name="connsiteY0" fmla="*/ 0 h 619084"/>
                  <a:gd name="connsiteX1" fmla="*/ 499396 w 923540"/>
                  <a:gd name="connsiteY1" fmla="*/ 0 h 619084"/>
                  <a:gd name="connsiteX2" fmla="*/ 694935 w 923540"/>
                  <a:gd name="connsiteY2" fmla="*/ 195539 h 619084"/>
                  <a:gd name="connsiteX3" fmla="*/ 694976 w 923540"/>
                  <a:gd name="connsiteY3" fmla="*/ 377037 h 619084"/>
                  <a:gd name="connsiteX4" fmla="*/ 923535 w 923540"/>
                  <a:gd name="connsiteY4" fmla="*/ 619084 h 619084"/>
                  <a:gd name="connsiteX5" fmla="*/ 471724 w 923540"/>
                  <a:gd name="connsiteY5" fmla="*/ 614348 h 619084"/>
                  <a:gd name="connsiteX6" fmla="*/ 56 w 923540"/>
                  <a:gd name="connsiteY6" fmla="*/ 615340 h 619084"/>
                  <a:gd name="connsiteX7" fmla="*/ 217605 w 923540"/>
                  <a:gd name="connsiteY7" fmla="*/ 377037 h 619084"/>
                  <a:gd name="connsiteX8" fmla="*/ 224798 w 923540"/>
                  <a:gd name="connsiteY8" fmla="*/ 195539 h 619084"/>
                  <a:gd name="connsiteX9" fmla="*/ 420337 w 923540"/>
                  <a:gd name="connsiteY9" fmla="*/ 0 h 619084"/>
                  <a:gd name="connsiteX0" fmla="*/ 420344 w 923547"/>
                  <a:gd name="connsiteY0" fmla="*/ 0 h 619084"/>
                  <a:gd name="connsiteX1" fmla="*/ 499403 w 923547"/>
                  <a:gd name="connsiteY1" fmla="*/ 0 h 619084"/>
                  <a:gd name="connsiteX2" fmla="*/ 694942 w 923547"/>
                  <a:gd name="connsiteY2" fmla="*/ 195539 h 619084"/>
                  <a:gd name="connsiteX3" fmla="*/ 694983 w 923547"/>
                  <a:gd name="connsiteY3" fmla="*/ 377037 h 619084"/>
                  <a:gd name="connsiteX4" fmla="*/ 923542 w 923547"/>
                  <a:gd name="connsiteY4" fmla="*/ 619084 h 619084"/>
                  <a:gd name="connsiteX5" fmla="*/ 471731 w 923547"/>
                  <a:gd name="connsiteY5" fmla="*/ 614348 h 619084"/>
                  <a:gd name="connsiteX6" fmla="*/ 63 w 923547"/>
                  <a:gd name="connsiteY6" fmla="*/ 615340 h 619084"/>
                  <a:gd name="connsiteX7" fmla="*/ 202179 w 923547"/>
                  <a:gd name="connsiteY7" fmla="*/ 415620 h 619084"/>
                  <a:gd name="connsiteX8" fmla="*/ 224805 w 923547"/>
                  <a:gd name="connsiteY8" fmla="*/ 195539 h 619084"/>
                  <a:gd name="connsiteX9" fmla="*/ 420344 w 923547"/>
                  <a:gd name="connsiteY9" fmla="*/ 0 h 619084"/>
                  <a:gd name="connsiteX0" fmla="*/ 420344 w 923547"/>
                  <a:gd name="connsiteY0" fmla="*/ 0 h 619084"/>
                  <a:gd name="connsiteX1" fmla="*/ 499403 w 923547"/>
                  <a:gd name="connsiteY1" fmla="*/ 0 h 619084"/>
                  <a:gd name="connsiteX2" fmla="*/ 694942 w 923547"/>
                  <a:gd name="connsiteY2" fmla="*/ 195539 h 619084"/>
                  <a:gd name="connsiteX3" fmla="*/ 694983 w 923547"/>
                  <a:gd name="connsiteY3" fmla="*/ 419478 h 619084"/>
                  <a:gd name="connsiteX4" fmla="*/ 923542 w 923547"/>
                  <a:gd name="connsiteY4" fmla="*/ 619084 h 619084"/>
                  <a:gd name="connsiteX5" fmla="*/ 471731 w 923547"/>
                  <a:gd name="connsiteY5" fmla="*/ 614348 h 619084"/>
                  <a:gd name="connsiteX6" fmla="*/ 63 w 923547"/>
                  <a:gd name="connsiteY6" fmla="*/ 615340 h 619084"/>
                  <a:gd name="connsiteX7" fmla="*/ 202179 w 923547"/>
                  <a:gd name="connsiteY7" fmla="*/ 415620 h 619084"/>
                  <a:gd name="connsiteX8" fmla="*/ 224805 w 923547"/>
                  <a:gd name="connsiteY8" fmla="*/ 195539 h 619084"/>
                  <a:gd name="connsiteX9" fmla="*/ 420344 w 923547"/>
                  <a:gd name="connsiteY9" fmla="*/ 0 h 619084"/>
                  <a:gd name="connsiteX0" fmla="*/ 420344 w 923547"/>
                  <a:gd name="connsiteY0" fmla="*/ 0 h 619084"/>
                  <a:gd name="connsiteX1" fmla="*/ 499403 w 923547"/>
                  <a:gd name="connsiteY1" fmla="*/ 0 h 619084"/>
                  <a:gd name="connsiteX2" fmla="*/ 694942 w 923547"/>
                  <a:gd name="connsiteY2" fmla="*/ 195539 h 619084"/>
                  <a:gd name="connsiteX3" fmla="*/ 694983 w 923547"/>
                  <a:gd name="connsiteY3" fmla="*/ 419478 h 619084"/>
                  <a:gd name="connsiteX4" fmla="*/ 923542 w 923547"/>
                  <a:gd name="connsiteY4" fmla="*/ 619084 h 619084"/>
                  <a:gd name="connsiteX5" fmla="*/ 471731 w 923547"/>
                  <a:gd name="connsiteY5" fmla="*/ 614348 h 619084"/>
                  <a:gd name="connsiteX6" fmla="*/ 42347 w 923547"/>
                  <a:gd name="connsiteY6" fmla="*/ 614458 h 619084"/>
                  <a:gd name="connsiteX7" fmla="*/ 63 w 923547"/>
                  <a:gd name="connsiteY7" fmla="*/ 615340 h 619084"/>
                  <a:gd name="connsiteX8" fmla="*/ 202179 w 923547"/>
                  <a:gd name="connsiteY8" fmla="*/ 415620 h 619084"/>
                  <a:gd name="connsiteX9" fmla="*/ 224805 w 923547"/>
                  <a:gd name="connsiteY9" fmla="*/ 195539 h 619084"/>
                  <a:gd name="connsiteX10" fmla="*/ 420344 w 923547"/>
                  <a:gd name="connsiteY10" fmla="*/ 0 h 619084"/>
                  <a:gd name="connsiteX0" fmla="*/ 420344 w 923547"/>
                  <a:gd name="connsiteY0" fmla="*/ 0 h 649182"/>
                  <a:gd name="connsiteX1" fmla="*/ 499403 w 923547"/>
                  <a:gd name="connsiteY1" fmla="*/ 0 h 649182"/>
                  <a:gd name="connsiteX2" fmla="*/ 694942 w 923547"/>
                  <a:gd name="connsiteY2" fmla="*/ 195539 h 649182"/>
                  <a:gd name="connsiteX3" fmla="*/ 694983 w 923547"/>
                  <a:gd name="connsiteY3" fmla="*/ 419478 h 649182"/>
                  <a:gd name="connsiteX4" fmla="*/ 923542 w 923547"/>
                  <a:gd name="connsiteY4" fmla="*/ 619084 h 649182"/>
                  <a:gd name="connsiteX5" fmla="*/ 471731 w 923547"/>
                  <a:gd name="connsiteY5" fmla="*/ 614348 h 649182"/>
                  <a:gd name="connsiteX6" fmla="*/ 50064 w 923547"/>
                  <a:gd name="connsiteY6" fmla="*/ 649182 h 649182"/>
                  <a:gd name="connsiteX7" fmla="*/ 63 w 923547"/>
                  <a:gd name="connsiteY7" fmla="*/ 615340 h 649182"/>
                  <a:gd name="connsiteX8" fmla="*/ 202179 w 923547"/>
                  <a:gd name="connsiteY8" fmla="*/ 415620 h 649182"/>
                  <a:gd name="connsiteX9" fmla="*/ 224805 w 923547"/>
                  <a:gd name="connsiteY9" fmla="*/ 195539 h 649182"/>
                  <a:gd name="connsiteX10" fmla="*/ 420344 w 923547"/>
                  <a:gd name="connsiteY10" fmla="*/ 0 h 649182"/>
                  <a:gd name="connsiteX0" fmla="*/ 420344 w 923547"/>
                  <a:gd name="connsiteY0" fmla="*/ 0 h 649182"/>
                  <a:gd name="connsiteX1" fmla="*/ 499403 w 923547"/>
                  <a:gd name="connsiteY1" fmla="*/ 0 h 649182"/>
                  <a:gd name="connsiteX2" fmla="*/ 694942 w 923547"/>
                  <a:gd name="connsiteY2" fmla="*/ 195539 h 649182"/>
                  <a:gd name="connsiteX3" fmla="*/ 694983 w 923547"/>
                  <a:gd name="connsiteY3" fmla="*/ 419478 h 649182"/>
                  <a:gd name="connsiteX4" fmla="*/ 923542 w 923547"/>
                  <a:gd name="connsiteY4" fmla="*/ 619084 h 649182"/>
                  <a:gd name="connsiteX5" fmla="*/ 868007 w 923547"/>
                  <a:gd name="connsiteY5" fmla="*/ 618316 h 649182"/>
                  <a:gd name="connsiteX6" fmla="*/ 471731 w 923547"/>
                  <a:gd name="connsiteY6" fmla="*/ 614348 h 649182"/>
                  <a:gd name="connsiteX7" fmla="*/ 50064 w 923547"/>
                  <a:gd name="connsiteY7" fmla="*/ 649182 h 649182"/>
                  <a:gd name="connsiteX8" fmla="*/ 63 w 923547"/>
                  <a:gd name="connsiteY8" fmla="*/ 615340 h 649182"/>
                  <a:gd name="connsiteX9" fmla="*/ 202179 w 923547"/>
                  <a:gd name="connsiteY9" fmla="*/ 415620 h 649182"/>
                  <a:gd name="connsiteX10" fmla="*/ 224805 w 923547"/>
                  <a:gd name="connsiteY10" fmla="*/ 195539 h 649182"/>
                  <a:gd name="connsiteX11" fmla="*/ 420344 w 923547"/>
                  <a:gd name="connsiteY11" fmla="*/ 0 h 649182"/>
                  <a:gd name="connsiteX0" fmla="*/ 420344 w 923547"/>
                  <a:gd name="connsiteY0" fmla="*/ 0 h 653040"/>
                  <a:gd name="connsiteX1" fmla="*/ 499403 w 923547"/>
                  <a:gd name="connsiteY1" fmla="*/ 0 h 653040"/>
                  <a:gd name="connsiteX2" fmla="*/ 694942 w 923547"/>
                  <a:gd name="connsiteY2" fmla="*/ 195539 h 653040"/>
                  <a:gd name="connsiteX3" fmla="*/ 694983 w 923547"/>
                  <a:gd name="connsiteY3" fmla="*/ 419478 h 653040"/>
                  <a:gd name="connsiteX4" fmla="*/ 923542 w 923547"/>
                  <a:gd name="connsiteY4" fmla="*/ 619084 h 653040"/>
                  <a:gd name="connsiteX5" fmla="*/ 860290 w 923547"/>
                  <a:gd name="connsiteY5" fmla="*/ 653040 h 653040"/>
                  <a:gd name="connsiteX6" fmla="*/ 471731 w 923547"/>
                  <a:gd name="connsiteY6" fmla="*/ 614348 h 653040"/>
                  <a:gd name="connsiteX7" fmla="*/ 50064 w 923547"/>
                  <a:gd name="connsiteY7" fmla="*/ 649182 h 653040"/>
                  <a:gd name="connsiteX8" fmla="*/ 63 w 923547"/>
                  <a:gd name="connsiteY8" fmla="*/ 615340 h 653040"/>
                  <a:gd name="connsiteX9" fmla="*/ 202179 w 923547"/>
                  <a:gd name="connsiteY9" fmla="*/ 415620 h 653040"/>
                  <a:gd name="connsiteX10" fmla="*/ 224805 w 923547"/>
                  <a:gd name="connsiteY10" fmla="*/ 195539 h 653040"/>
                  <a:gd name="connsiteX11" fmla="*/ 420344 w 923547"/>
                  <a:gd name="connsiteY11" fmla="*/ 0 h 653040"/>
                  <a:gd name="connsiteX0" fmla="*/ 420344 w 923547"/>
                  <a:gd name="connsiteY0" fmla="*/ 0 h 653040"/>
                  <a:gd name="connsiteX1" fmla="*/ 499403 w 923547"/>
                  <a:gd name="connsiteY1" fmla="*/ 0 h 653040"/>
                  <a:gd name="connsiteX2" fmla="*/ 694942 w 923547"/>
                  <a:gd name="connsiteY2" fmla="*/ 195539 h 653040"/>
                  <a:gd name="connsiteX3" fmla="*/ 694983 w 923547"/>
                  <a:gd name="connsiteY3" fmla="*/ 419478 h 653040"/>
                  <a:gd name="connsiteX4" fmla="*/ 923542 w 923547"/>
                  <a:gd name="connsiteY4" fmla="*/ 619084 h 653040"/>
                  <a:gd name="connsiteX5" fmla="*/ 860290 w 923547"/>
                  <a:gd name="connsiteY5" fmla="*/ 653040 h 653040"/>
                  <a:gd name="connsiteX6" fmla="*/ 471731 w 923547"/>
                  <a:gd name="connsiteY6" fmla="*/ 649072 h 653040"/>
                  <a:gd name="connsiteX7" fmla="*/ 50064 w 923547"/>
                  <a:gd name="connsiteY7" fmla="*/ 649182 h 653040"/>
                  <a:gd name="connsiteX8" fmla="*/ 63 w 923547"/>
                  <a:gd name="connsiteY8" fmla="*/ 615340 h 653040"/>
                  <a:gd name="connsiteX9" fmla="*/ 202179 w 923547"/>
                  <a:gd name="connsiteY9" fmla="*/ 415620 h 653040"/>
                  <a:gd name="connsiteX10" fmla="*/ 224805 w 923547"/>
                  <a:gd name="connsiteY10" fmla="*/ 195539 h 653040"/>
                  <a:gd name="connsiteX11" fmla="*/ 420344 w 923547"/>
                  <a:gd name="connsiteY11" fmla="*/ 0 h 65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23547" h="653040">
                    <a:moveTo>
                      <a:pt x="420344" y="0"/>
                    </a:moveTo>
                    <a:lnTo>
                      <a:pt x="499403" y="0"/>
                    </a:lnTo>
                    <a:lnTo>
                      <a:pt x="694942" y="195539"/>
                    </a:lnTo>
                    <a:cubicBezTo>
                      <a:pt x="694956" y="256038"/>
                      <a:pt x="694962" y="328729"/>
                      <a:pt x="694983" y="419478"/>
                    </a:cubicBezTo>
                    <a:cubicBezTo>
                      <a:pt x="733083" y="490069"/>
                      <a:pt x="924740" y="489507"/>
                      <a:pt x="923542" y="619084"/>
                    </a:cubicBezTo>
                    <a:lnTo>
                      <a:pt x="860290" y="653040"/>
                    </a:lnTo>
                    <a:lnTo>
                      <a:pt x="471731" y="649072"/>
                    </a:lnTo>
                    <a:lnTo>
                      <a:pt x="50064" y="649182"/>
                    </a:lnTo>
                    <a:lnTo>
                      <a:pt x="63" y="615340"/>
                    </a:lnTo>
                    <a:cubicBezTo>
                      <a:pt x="-3300" y="501182"/>
                      <a:pt x="128377" y="487338"/>
                      <a:pt x="202179" y="415620"/>
                    </a:cubicBezTo>
                    <a:lnTo>
                      <a:pt x="224805" y="195539"/>
                    </a:lnTo>
                    <a:lnTo>
                      <a:pt x="420344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flood" dir="t">
                  <a:rot lat="0" lon="0" rev="6600000"/>
                </a:lightRig>
              </a:scene3d>
              <a:sp3d prstMaterial="plastic">
                <a:bevelT w="50800" h="444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838C1B3-3CBC-9C4C-AFB0-06032EA21F48}"/>
                  </a:ext>
                </a:extLst>
              </p:cNvPr>
              <p:cNvSpPr/>
              <p:nvPr/>
            </p:nvSpPr>
            <p:spPr>
              <a:xfrm>
                <a:off x="10160845" y="3347011"/>
                <a:ext cx="169762" cy="174585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50800" h="444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D04A145A-3434-6943-8FDA-225F30CC4474}"/>
                  </a:ext>
                </a:extLst>
              </p:cNvPr>
              <p:cNvSpPr/>
              <p:nvPr/>
            </p:nvSpPr>
            <p:spPr>
              <a:xfrm>
                <a:off x="10448175" y="3351834"/>
                <a:ext cx="169762" cy="174585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50800" h="444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41BCDDBC-9374-9E47-8131-5212A396866C}"/>
                  </a:ext>
                </a:extLst>
              </p:cNvPr>
              <p:cNvSpPr/>
              <p:nvPr/>
            </p:nvSpPr>
            <p:spPr>
              <a:xfrm>
                <a:off x="10428581" y="3353763"/>
                <a:ext cx="169762" cy="174585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50800" h="444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A951C74E-E42A-754B-AD99-73399E356CFE}"/>
                </a:ext>
              </a:extLst>
            </p:cNvPr>
            <p:cNvSpPr txBox="1"/>
            <p:nvPr/>
          </p:nvSpPr>
          <p:spPr>
            <a:xfrm>
              <a:off x="4605459" y="1388704"/>
              <a:ext cx="59975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OUR CONSCIENCE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B3672E6-910E-244D-B538-CEBF84D90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4082" y="33207"/>
            <a:ext cx="12276082" cy="935421"/>
          </a:xfrm>
        </p:spPr>
        <p:txBody>
          <a:bodyPr>
            <a:noAutofit/>
          </a:bodyPr>
          <a:lstStyle/>
          <a:p>
            <a:r>
              <a:rPr lang="en-US" sz="6000" b="1" dirty="0"/>
              <a:t>   NOT the standard: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DAB6E1B-EEA6-E540-861D-C80DDEC36F0E}"/>
              </a:ext>
            </a:extLst>
          </p:cNvPr>
          <p:cNvSpPr/>
          <p:nvPr/>
        </p:nvSpPr>
        <p:spPr>
          <a:xfrm>
            <a:off x="2713659" y="3345022"/>
            <a:ext cx="8914045" cy="68317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>
              <a:rot lat="0" lon="0" rev="12600000"/>
            </a:lightRig>
          </a:scene3d>
          <a:sp3d>
            <a:bevelT w="215900" h="196850"/>
            <a:bevelB w="25400" h="254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E13BABA-FFC3-7D46-92C3-82F58F029E47}"/>
              </a:ext>
            </a:extLst>
          </p:cNvPr>
          <p:cNvGrpSpPr/>
          <p:nvPr/>
        </p:nvGrpSpPr>
        <p:grpSpPr>
          <a:xfrm>
            <a:off x="11136220" y="3319658"/>
            <a:ext cx="563763" cy="762244"/>
            <a:chOff x="10043277" y="2950329"/>
            <a:chExt cx="653040" cy="923547"/>
          </a:xfrm>
        </p:grpSpPr>
        <p:sp>
          <p:nvSpPr>
            <p:cNvPr id="82" name="Snip Same Side Corner Rectangle 31">
              <a:extLst>
                <a:ext uri="{FF2B5EF4-FFF2-40B4-BE49-F238E27FC236}">
                  <a16:creationId xmlns:a16="http://schemas.microsoft.com/office/drawing/2014/main" id="{45D46DE4-01F0-3D40-B01F-17CBCE5D3639}"/>
                </a:ext>
              </a:extLst>
            </p:cNvPr>
            <p:cNvSpPr/>
            <p:nvPr/>
          </p:nvSpPr>
          <p:spPr>
            <a:xfrm rot="16200000">
              <a:off x="9908023" y="3085583"/>
              <a:ext cx="923547" cy="653040"/>
            </a:xfrm>
            <a:custGeom>
              <a:avLst/>
              <a:gdLst>
                <a:gd name="connsiteX0" fmla="*/ 195539 w 470137"/>
                <a:gd name="connsiteY0" fmla="*/ 0 h 572019"/>
                <a:gd name="connsiteX1" fmla="*/ 274598 w 470137"/>
                <a:gd name="connsiteY1" fmla="*/ 0 h 572019"/>
                <a:gd name="connsiteX2" fmla="*/ 470137 w 470137"/>
                <a:gd name="connsiteY2" fmla="*/ 195539 h 572019"/>
                <a:gd name="connsiteX3" fmla="*/ 470137 w 470137"/>
                <a:gd name="connsiteY3" fmla="*/ 572019 h 572019"/>
                <a:gd name="connsiteX4" fmla="*/ 470137 w 470137"/>
                <a:gd name="connsiteY4" fmla="*/ 572019 h 572019"/>
                <a:gd name="connsiteX5" fmla="*/ 0 w 470137"/>
                <a:gd name="connsiteY5" fmla="*/ 572019 h 572019"/>
                <a:gd name="connsiteX6" fmla="*/ 0 w 470137"/>
                <a:gd name="connsiteY6" fmla="*/ 572019 h 572019"/>
                <a:gd name="connsiteX7" fmla="*/ 0 w 470137"/>
                <a:gd name="connsiteY7" fmla="*/ 195539 h 572019"/>
                <a:gd name="connsiteX8" fmla="*/ 195539 w 470137"/>
                <a:gd name="connsiteY8" fmla="*/ 0 h 572019"/>
                <a:gd name="connsiteX0" fmla="*/ 202732 w 477330"/>
                <a:gd name="connsiteY0" fmla="*/ 0 h 572019"/>
                <a:gd name="connsiteX1" fmla="*/ 281791 w 477330"/>
                <a:gd name="connsiteY1" fmla="*/ 0 h 572019"/>
                <a:gd name="connsiteX2" fmla="*/ 477330 w 477330"/>
                <a:gd name="connsiteY2" fmla="*/ 195539 h 572019"/>
                <a:gd name="connsiteX3" fmla="*/ 477330 w 477330"/>
                <a:gd name="connsiteY3" fmla="*/ 572019 h 572019"/>
                <a:gd name="connsiteX4" fmla="*/ 477330 w 477330"/>
                <a:gd name="connsiteY4" fmla="*/ 572019 h 572019"/>
                <a:gd name="connsiteX5" fmla="*/ 7193 w 477330"/>
                <a:gd name="connsiteY5" fmla="*/ 572019 h 572019"/>
                <a:gd name="connsiteX6" fmla="*/ 7193 w 477330"/>
                <a:gd name="connsiteY6" fmla="*/ 572019 h 572019"/>
                <a:gd name="connsiteX7" fmla="*/ 0 w 477330"/>
                <a:gd name="connsiteY7" fmla="*/ 377037 h 572019"/>
                <a:gd name="connsiteX8" fmla="*/ 7193 w 477330"/>
                <a:gd name="connsiteY8" fmla="*/ 195539 h 572019"/>
                <a:gd name="connsiteX9" fmla="*/ 202732 w 477330"/>
                <a:gd name="connsiteY9" fmla="*/ 0 h 572019"/>
                <a:gd name="connsiteX0" fmla="*/ 202732 w 477371"/>
                <a:gd name="connsiteY0" fmla="*/ 0 h 572019"/>
                <a:gd name="connsiteX1" fmla="*/ 281791 w 477371"/>
                <a:gd name="connsiteY1" fmla="*/ 0 h 572019"/>
                <a:gd name="connsiteX2" fmla="*/ 477330 w 477371"/>
                <a:gd name="connsiteY2" fmla="*/ 195539 h 572019"/>
                <a:gd name="connsiteX3" fmla="*/ 477371 w 477371"/>
                <a:gd name="connsiteY3" fmla="*/ 377037 h 572019"/>
                <a:gd name="connsiteX4" fmla="*/ 477330 w 477371"/>
                <a:gd name="connsiteY4" fmla="*/ 572019 h 572019"/>
                <a:gd name="connsiteX5" fmla="*/ 477330 w 477371"/>
                <a:gd name="connsiteY5" fmla="*/ 572019 h 572019"/>
                <a:gd name="connsiteX6" fmla="*/ 7193 w 477371"/>
                <a:gd name="connsiteY6" fmla="*/ 572019 h 572019"/>
                <a:gd name="connsiteX7" fmla="*/ 7193 w 477371"/>
                <a:gd name="connsiteY7" fmla="*/ 572019 h 572019"/>
                <a:gd name="connsiteX8" fmla="*/ 0 w 477371"/>
                <a:gd name="connsiteY8" fmla="*/ 377037 h 572019"/>
                <a:gd name="connsiteX9" fmla="*/ 7193 w 477371"/>
                <a:gd name="connsiteY9" fmla="*/ 195539 h 572019"/>
                <a:gd name="connsiteX10" fmla="*/ 202732 w 477371"/>
                <a:gd name="connsiteY10" fmla="*/ 0 h 572019"/>
                <a:gd name="connsiteX0" fmla="*/ 390522 w 665161"/>
                <a:gd name="connsiteY0" fmla="*/ 0 h 585467"/>
                <a:gd name="connsiteX1" fmla="*/ 469581 w 665161"/>
                <a:gd name="connsiteY1" fmla="*/ 0 h 585467"/>
                <a:gd name="connsiteX2" fmla="*/ 665120 w 665161"/>
                <a:gd name="connsiteY2" fmla="*/ 195539 h 585467"/>
                <a:gd name="connsiteX3" fmla="*/ 665161 w 665161"/>
                <a:gd name="connsiteY3" fmla="*/ 377037 h 585467"/>
                <a:gd name="connsiteX4" fmla="*/ 665120 w 665161"/>
                <a:gd name="connsiteY4" fmla="*/ 572019 h 585467"/>
                <a:gd name="connsiteX5" fmla="*/ 665120 w 665161"/>
                <a:gd name="connsiteY5" fmla="*/ 572019 h 585467"/>
                <a:gd name="connsiteX6" fmla="*/ 194983 w 665161"/>
                <a:gd name="connsiteY6" fmla="*/ 572019 h 585467"/>
                <a:gd name="connsiteX7" fmla="*/ 0 w 665161"/>
                <a:gd name="connsiteY7" fmla="*/ 585467 h 585467"/>
                <a:gd name="connsiteX8" fmla="*/ 187790 w 665161"/>
                <a:gd name="connsiteY8" fmla="*/ 377037 h 585467"/>
                <a:gd name="connsiteX9" fmla="*/ 194983 w 665161"/>
                <a:gd name="connsiteY9" fmla="*/ 195539 h 585467"/>
                <a:gd name="connsiteX10" fmla="*/ 390522 w 665161"/>
                <a:gd name="connsiteY10" fmla="*/ 0 h 585467"/>
                <a:gd name="connsiteX0" fmla="*/ 390522 w 665161"/>
                <a:gd name="connsiteY0" fmla="*/ 0 h 572019"/>
                <a:gd name="connsiteX1" fmla="*/ 469581 w 665161"/>
                <a:gd name="connsiteY1" fmla="*/ 0 h 572019"/>
                <a:gd name="connsiteX2" fmla="*/ 665120 w 665161"/>
                <a:gd name="connsiteY2" fmla="*/ 195539 h 572019"/>
                <a:gd name="connsiteX3" fmla="*/ 665161 w 665161"/>
                <a:gd name="connsiteY3" fmla="*/ 377037 h 572019"/>
                <a:gd name="connsiteX4" fmla="*/ 665120 w 665161"/>
                <a:gd name="connsiteY4" fmla="*/ 572019 h 572019"/>
                <a:gd name="connsiteX5" fmla="*/ 665120 w 665161"/>
                <a:gd name="connsiteY5" fmla="*/ 572019 h 572019"/>
                <a:gd name="connsiteX6" fmla="*/ 194983 w 665161"/>
                <a:gd name="connsiteY6" fmla="*/ 572019 h 572019"/>
                <a:gd name="connsiteX7" fmla="*/ 0 w 665161"/>
                <a:gd name="connsiteY7" fmla="*/ 545126 h 572019"/>
                <a:gd name="connsiteX8" fmla="*/ 187790 w 665161"/>
                <a:gd name="connsiteY8" fmla="*/ 377037 h 572019"/>
                <a:gd name="connsiteX9" fmla="*/ 194983 w 665161"/>
                <a:gd name="connsiteY9" fmla="*/ 195539 h 572019"/>
                <a:gd name="connsiteX10" fmla="*/ 390522 w 665161"/>
                <a:gd name="connsiteY10" fmla="*/ 0 h 572019"/>
                <a:gd name="connsiteX0" fmla="*/ 410692 w 685331"/>
                <a:gd name="connsiteY0" fmla="*/ 0 h 572019"/>
                <a:gd name="connsiteX1" fmla="*/ 489751 w 685331"/>
                <a:gd name="connsiteY1" fmla="*/ 0 h 572019"/>
                <a:gd name="connsiteX2" fmla="*/ 685290 w 685331"/>
                <a:gd name="connsiteY2" fmla="*/ 195539 h 572019"/>
                <a:gd name="connsiteX3" fmla="*/ 685331 w 685331"/>
                <a:gd name="connsiteY3" fmla="*/ 377037 h 572019"/>
                <a:gd name="connsiteX4" fmla="*/ 685290 w 685331"/>
                <a:gd name="connsiteY4" fmla="*/ 572019 h 572019"/>
                <a:gd name="connsiteX5" fmla="*/ 685290 w 685331"/>
                <a:gd name="connsiteY5" fmla="*/ 572019 h 572019"/>
                <a:gd name="connsiteX6" fmla="*/ 215153 w 685331"/>
                <a:gd name="connsiteY6" fmla="*/ 572019 h 572019"/>
                <a:gd name="connsiteX7" fmla="*/ 0 w 685331"/>
                <a:gd name="connsiteY7" fmla="*/ 551849 h 572019"/>
                <a:gd name="connsiteX8" fmla="*/ 207960 w 685331"/>
                <a:gd name="connsiteY8" fmla="*/ 377037 h 572019"/>
                <a:gd name="connsiteX9" fmla="*/ 215153 w 685331"/>
                <a:gd name="connsiteY9" fmla="*/ 195539 h 572019"/>
                <a:gd name="connsiteX10" fmla="*/ 410692 w 685331"/>
                <a:gd name="connsiteY10" fmla="*/ 0 h 572019"/>
                <a:gd name="connsiteX0" fmla="*/ 410692 w 947508"/>
                <a:gd name="connsiteY0" fmla="*/ 0 h 592190"/>
                <a:gd name="connsiteX1" fmla="*/ 489751 w 947508"/>
                <a:gd name="connsiteY1" fmla="*/ 0 h 592190"/>
                <a:gd name="connsiteX2" fmla="*/ 685290 w 947508"/>
                <a:gd name="connsiteY2" fmla="*/ 195539 h 592190"/>
                <a:gd name="connsiteX3" fmla="*/ 685331 w 947508"/>
                <a:gd name="connsiteY3" fmla="*/ 377037 h 592190"/>
                <a:gd name="connsiteX4" fmla="*/ 685290 w 947508"/>
                <a:gd name="connsiteY4" fmla="*/ 572019 h 592190"/>
                <a:gd name="connsiteX5" fmla="*/ 947508 w 947508"/>
                <a:gd name="connsiteY5" fmla="*/ 592190 h 592190"/>
                <a:gd name="connsiteX6" fmla="*/ 215153 w 947508"/>
                <a:gd name="connsiteY6" fmla="*/ 572019 h 592190"/>
                <a:gd name="connsiteX7" fmla="*/ 0 w 947508"/>
                <a:gd name="connsiteY7" fmla="*/ 551849 h 592190"/>
                <a:gd name="connsiteX8" fmla="*/ 207960 w 947508"/>
                <a:gd name="connsiteY8" fmla="*/ 377037 h 592190"/>
                <a:gd name="connsiteX9" fmla="*/ 215153 w 947508"/>
                <a:gd name="connsiteY9" fmla="*/ 195539 h 592190"/>
                <a:gd name="connsiteX10" fmla="*/ 410692 w 947508"/>
                <a:gd name="connsiteY10" fmla="*/ 0 h 592190"/>
                <a:gd name="connsiteX0" fmla="*/ 410692 w 947508"/>
                <a:gd name="connsiteY0" fmla="*/ 0 h 592190"/>
                <a:gd name="connsiteX1" fmla="*/ 489751 w 947508"/>
                <a:gd name="connsiteY1" fmla="*/ 0 h 592190"/>
                <a:gd name="connsiteX2" fmla="*/ 685290 w 947508"/>
                <a:gd name="connsiteY2" fmla="*/ 195539 h 592190"/>
                <a:gd name="connsiteX3" fmla="*/ 685331 w 947508"/>
                <a:gd name="connsiteY3" fmla="*/ 377037 h 592190"/>
                <a:gd name="connsiteX4" fmla="*/ 739078 w 947508"/>
                <a:gd name="connsiteY4" fmla="*/ 477890 h 592190"/>
                <a:gd name="connsiteX5" fmla="*/ 947508 w 947508"/>
                <a:gd name="connsiteY5" fmla="*/ 592190 h 592190"/>
                <a:gd name="connsiteX6" fmla="*/ 215153 w 947508"/>
                <a:gd name="connsiteY6" fmla="*/ 572019 h 592190"/>
                <a:gd name="connsiteX7" fmla="*/ 0 w 947508"/>
                <a:gd name="connsiteY7" fmla="*/ 551849 h 592190"/>
                <a:gd name="connsiteX8" fmla="*/ 207960 w 947508"/>
                <a:gd name="connsiteY8" fmla="*/ 377037 h 592190"/>
                <a:gd name="connsiteX9" fmla="*/ 215153 w 947508"/>
                <a:gd name="connsiteY9" fmla="*/ 195539 h 592190"/>
                <a:gd name="connsiteX10" fmla="*/ 410692 w 947508"/>
                <a:gd name="connsiteY10" fmla="*/ 0 h 592190"/>
                <a:gd name="connsiteX0" fmla="*/ 424139 w 960955"/>
                <a:gd name="connsiteY0" fmla="*/ 0 h 592191"/>
                <a:gd name="connsiteX1" fmla="*/ 503198 w 960955"/>
                <a:gd name="connsiteY1" fmla="*/ 0 h 592191"/>
                <a:gd name="connsiteX2" fmla="*/ 698737 w 960955"/>
                <a:gd name="connsiteY2" fmla="*/ 195539 h 592191"/>
                <a:gd name="connsiteX3" fmla="*/ 698778 w 960955"/>
                <a:gd name="connsiteY3" fmla="*/ 377037 h 592191"/>
                <a:gd name="connsiteX4" fmla="*/ 752525 w 960955"/>
                <a:gd name="connsiteY4" fmla="*/ 477890 h 592191"/>
                <a:gd name="connsiteX5" fmla="*/ 960955 w 960955"/>
                <a:gd name="connsiteY5" fmla="*/ 592190 h 592191"/>
                <a:gd name="connsiteX6" fmla="*/ 228600 w 960955"/>
                <a:gd name="connsiteY6" fmla="*/ 572019 h 592191"/>
                <a:gd name="connsiteX7" fmla="*/ 0 w 960955"/>
                <a:gd name="connsiteY7" fmla="*/ 592191 h 592191"/>
                <a:gd name="connsiteX8" fmla="*/ 221407 w 960955"/>
                <a:gd name="connsiteY8" fmla="*/ 377037 h 592191"/>
                <a:gd name="connsiteX9" fmla="*/ 228600 w 960955"/>
                <a:gd name="connsiteY9" fmla="*/ 195539 h 592191"/>
                <a:gd name="connsiteX10" fmla="*/ 424139 w 960955"/>
                <a:gd name="connsiteY10" fmla="*/ 0 h 592191"/>
                <a:gd name="connsiteX0" fmla="*/ 424139 w 960955"/>
                <a:gd name="connsiteY0" fmla="*/ 0 h 598914"/>
                <a:gd name="connsiteX1" fmla="*/ 503198 w 960955"/>
                <a:gd name="connsiteY1" fmla="*/ 0 h 598914"/>
                <a:gd name="connsiteX2" fmla="*/ 698737 w 960955"/>
                <a:gd name="connsiteY2" fmla="*/ 195539 h 598914"/>
                <a:gd name="connsiteX3" fmla="*/ 698778 w 960955"/>
                <a:gd name="connsiteY3" fmla="*/ 377037 h 598914"/>
                <a:gd name="connsiteX4" fmla="*/ 752525 w 960955"/>
                <a:gd name="connsiteY4" fmla="*/ 477890 h 598914"/>
                <a:gd name="connsiteX5" fmla="*/ 960955 w 960955"/>
                <a:gd name="connsiteY5" fmla="*/ 592190 h 598914"/>
                <a:gd name="connsiteX6" fmla="*/ 228600 w 960955"/>
                <a:gd name="connsiteY6" fmla="*/ 598914 h 598914"/>
                <a:gd name="connsiteX7" fmla="*/ 0 w 960955"/>
                <a:gd name="connsiteY7" fmla="*/ 592191 h 598914"/>
                <a:gd name="connsiteX8" fmla="*/ 221407 w 960955"/>
                <a:gd name="connsiteY8" fmla="*/ 377037 h 598914"/>
                <a:gd name="connsiteX9" fmla="*/ 228600 w 960955"/>
                <a:gd name="connsiteY9" fmla="*/ 195539 h 598914"/>
                <a:gd name="connsiteX10" fmla="*/ 424139 w 960955"/>
                <a:gd name="connsiteY10" fmla="*/ 0 h 598914"/>
                <a:gd name="connsiteX0" fmla="*/ 424139 w 927337"/>
                <a:gd name="connsiteY0" fmla="*/ 0 h 619084"/>
                <a:gd name="connsiteX1" fmla="*/ 503198 w 927337"/>
                <a:gd name="connsiteY1" fmla="*/ 0 h 619084"/>
                <a:gd name="connsiteX2" fmla="*/ 698737 w 927337"/>
                <a:gd name="connsiteY2" fmla="*/ 195539 h 619084"/>
                <a:gd name="connsiteX3" fmla="*/ 698778 w 927337"/>
                <a:gd name="connsiteY3" fmla="*/ 377037 h 619084"/>
                <a:gd name="connsiteX4" fmla="*/ 752525 w 927337"/>
                <a:gd name="connsiteY4" fmla="*/ 477890 h 619084"/>
                <a:gd name="connsiteX5" fmla="*/ 927337 w 927337"/>
                <a:gd name="connsiteY5" fmla="*/ 619084 h 619084"/>
                <a:gd name="connsiteX6" fmla="*/ 228600 w 927337"/>
                <a:gd name="connsiteY6" fmla="*/ 598914 h 619084"/>
                <a:gd name="connsiteX7" fmla="*/ 0 w 927337"/>
                <a:gd name="connsiteY7" fmla="*/ 592191 h 619084"/>
                <a:gd name="connsiteX8" fmla="*/ 221407 w 927337"/>
                <a:gd name="connsiteY8" fmla="*/ 377037 h 619084"/>
                <a:gd name="connsiteX9" fmla="*/ 228600 w 927337"/>
                <a:gd name="connsiteY9" fmla="*/ 195539 h 619084"/>
                <a:gd name="connsiteX10" fmla="*/ 424139 w 927337"/>
                <a:gd name="connsiteY10" fmla="*/ 0 h 619084"/>
                <a:gd name="connsiteX0" fmla="*/ 424139 w 941578"/>
                <a:gd name="connsiteY0" fmla="*/ 0 h 619084"/>
                <a:gd name="connsiteX1" fmla="*/ 503198 w 941578"/>
                <a:gd name="connsiteY1" fmla="*/ 0 h 619084"/>
                <a:gd name="connsiteX2" fmla="*/ 698737 w 941578"/>
                <a:gd name="connsiteY2" fmla="*/ 195539 h 619084"/>
                <a:gd name="connsiteX3" fmla="*/ 698778 w 941578"/>
                <a:gd name="connsiteY3" fmla="*/ 377037 h 619084"/>
                <a:gd name="connsiteX4" fmla="*/ 927337 w 941578"/>
                <a:gd name="connsiteY4" fmla="*/ 619084 h 619084"/>
                <a:gd name="connsiteX5" fmla="*/ 228600 w 941578"/>
                <a:gd name="connsiteY5" fmla="*/ 598914 h 619084"/>
                <a:gd name="connsiteX6" fmla="*/ 0 w 941578"/>
                <a:gd name="connsiteY6" fmla="*/ 592191 h 619084"/>
                <a:gd name="connsiteX7" fmla="*/ 221407 w 941578"/>
                <a:gd name="connsiteY7" fmla="*/ 377037 h 619084"/>
                <a:gd name="connsiteX8" fmla="*/ 228600 w 941578"/>
                <a:gd name="connsiteY8" fmla="*/ 195539 h 619084"/>
                <a:gd name="connsiteX9" fmla="*/ 424139 w 941578"/>
                <a:gd name="connsiteY9" fmla="*/ 0 h 619084"/>
                <a:gd name="connsiteX0" fmla="*/ 424139 w 941578"/>
                <a:gd name="connsiteY0" fmla="*/ 0 h 619084"/>
                <a:gd name="connsiteX1" fmla="*/ 503198 w 941578"/>
                <a:gd name="connsiteY1" fmla="*/ 0 h 619084"/>
                <a:gd name="connsiteX2" fmla="*/ 698737 w 941578"/>
                <a:gd name="connsiteY2" fmla="*/ 195539 h 619084"/>
                <a:gd name="connsiteX3" fmla="*/ 698778 w 941578"/>
                <a:gd name="connsiteY3" fmla="*/ 377037 h 619084"/>
                <a:gd name="connsiteX4" fmla="*/ 927337 w 941578"/>
                <a:gd name="connsiteY4" fmla="*/ 619084 h 619084"/>
                <a:gd name="connsiteX5" fmla="*/ 228600 w 941578"/>
                <a:gd name="connsiteY5" fmla="*/ 598914 h 619084"/>
                <a:gd name="connsiteX6" fmla="*/ 0 w 941578"/>
                <a:gd name="connsiteY6" fmla="*/ 592191 h 619084"/>
                <a:gd name="connsiteX7" fmla="*/ 221407 w 941578"/>
                <a:gd name="connsiteY7" fmla="*/ 377037 h 619084"/>
                <a:gd name="connsiteX8" fmla="*/ 228600 w 941578"/>
                <a:gd name="connsiteY8" fmla="*/ 195539 h 619084"/>
                <a:gd name="connsiteX9" fmla="*/ 424139 w 941578"/>
                <a:gd name="connsiteY9" fmla="*/ 0 h 619084"/>
                <a:gd name="connsiteX0" fmla="*/ 424139 w 927342"/>
                <a:gd name="connsiteY0" fmla="*/ 0 h 619084"/>
                <a:gd name="connsiteX1" fmla="*/ 503198 w 927342"/>
                <a:gd name="connsiteY1" fmla="*/ 0 h 619084"/>
                <a:gd name="connsiteX2" fmla="*/ 698737 w 927342"/>
                <a:gd name="connsiteY2" fmla="*/ 195539 h 619084"/>
                <a:gd name="connsiteX3" fmla="*/ 698778 w 927342"/>
                <a:gd name="connsiteY3" fmla="*/ 377037 h 619084"/>
                <a:gd name="connsiteX4" fmla="*/ 927337 w 927342"/>
                <a:gd name="connsiteY4" fmla="*/ 619084 h 619084"/>
                <a:gd name="connsiteX5" fmla="*/ 228600 w 927342"/>
                <a:gd name="connsiteY5" fmla="*/ 598914 h 619084"/>
                <a:gd name="connsiteX6" fmla="*/ 0 w 927342"/>
                <a:gd name="connsiteY6" fmla="*/ 592191 h 619084"/>
                <a:gd name="connsiteX7" fmla="*/ 221407 w 927342"/>
                <a:gd name="connsiteY7" fmla="*/ 377037 h 619084"/>
                <a:gd name="connsiteX8" fmla="*/ 228600 w 927342"/>
                <a:gd name="connsiteY8" fmla="*/ 195539 h 619084"/>
                <a:gd name="connsiteX9" fmla="*/ 424139 w 927342"/>
                <a:gd name="connsiteY9" fmla="*/ 0 h 619084"/>
                <a:gd name="connsiteX0" fmla="*/ 424139 w 927342"/>
                <a:gd name="connsiteY0" fmla="*/ 0 h 619084"/>
                <a:gd name="connsiteX1" fmla="*/ 503198 w 927342"/>
                <a:gd name="connsiteY1" fmla="*/ 0 h 619084"/>
                <a:gd name="connsiteX2" fmla="*/ 698737 w 927342"/>
                <a:gd name="connsiteY2" fmla="*/ 195539 h 619084"/>
                <a:gd name="connsiteX3" fmla="*/ 698778 w 927342"/>
                <a:gd name="connsiteY3" fmla="*/ 377037 h 619084"/>
                <a:gd name="connsiteX4" fmla="*/ 927337 w 927342"/>
                <a:gd name="connsiteY4" fmla="*/ 619084 h 619084"/>
                <a:gd name="connsiteX5" fmla="*/ 228600 w 927342"/>
                <a:gd name="connsiteY5" fmla="*/ 598914 h 619084"/>
                <a:gd name="connsiteX6" fmla="*/ 0 w 927342"/>
                <a:gd name="connsiteY6" fmla="*/ 592191 h 619084"/>
                <a:gd name="connsiteX7" fmla="*/ 221407 w 927342"/>
                <a:gd name="connsiteY7" fmla="*/ 377037 h 619084"/>
                <a:gd name="connsiteX8" fmla="*/ 228600 w 927342"/>
                <a:gd name="connsiteY8" fmla="*/ 195539 h 619084"/>
                <a:gd name="connsiteX9" fmla="*/ 424139 w 927342"/>
                <a:gd name="connsiteY9" fmla="*/ 0 h 619084"/>
                <a:gd name="connsiteX0" fmla="*/ 424139 w 927342"/>
                <a:gd name="connsiteY0" fmla="*/ 0 h 619084"/>
                <a:gd name="connsiteX1" fmla="*/ 503198 w 927342"/>
                <a:gd name="connsiteY1" fmla="*/ 0 h 619084"/>
                <a:gd name="connsiteX2" fmla="*/ 698737 w 927342"/>
                <a:gd name="connsiteY2" fmla="*/ 195539 h 619084"/>
                <a:gd name="connsiteX3" fmla="*/ 698778 w 927342"/>
                <a:gd name="connsiteY3" fmla="*/ 377037 h 619084"/>
                <a:gd name="connsiteX4" fmla="*/ 927337 w 927342"/>
                <a:gd name="connsiteY4" fmla="*/ 619084 h 619084"/>
                <a:gd name="connsiteX5" fmla="*/ 471668 w 927342"/>
                <a:gd name="connsiteY5" fmla="*/ 606631 h 619084"/>
                <a:gd name="connsiteX6" fmla="*/ 0 w 927342"/>
                <a:gd name="connsiteY6" fmla="*/ 592191 h 619084"/>
                <a:gd name="connsiteX7" fmla="*/ 221407 w 927342"/>
                <a:gd name="connsiteY7" fmla="*/ 377037 h 619084"/>
                <a:gd name="connsiteX8" fmla="*/ 228600 w 927342"/>
                <a:gd name="connsiteY8" fmla="*/ 195539 h 619084"/>
                <a:gd name="connsiteX9" fmla="*/ 424139 w 927342"/>
                <a:gd name="connsiteY9" fmla="*/ 0 h 619084"/>
                <a:gd name="connsiteX0" fmla="*/ 420281 w 923484"/>
                <a:gd name="connsiteY0" fmla="*/ 0 h 619084"/>
                <a:gd name="connsiteX1" fmla="*/ 499340 w 923484"/>
                <a:gd name="connsiteY1" fmla="*/ 0 h 619084"/>
                <a:gd name="connsiteX2" fmla="*/ 694879 w 923484"/>
                <a:gd name="connsiteY2" fmla="*/ 195539 h 619084"/>
                <a:gd name="connsiteX3" fmla="*/ 694920 w 923484"/>
                <a:gd name="connsiteY3" fmla="*/ 377037 h 619084"/>
                <a:gd name="connsiteX4" fmla="*/ 923479 w 923484"/>
                <a:gd name="connsiteY4" fmla="*/ 619084 h 619084"/>
                <a:gd name="connsiteX5" fmla="*/ 467810 w 923484"/>
                <a:gd name="connsiteY5" fmla="*/ 606631 h 619084"/>
                <a:gd name="connsiteX6" fmla="*/ 0 w 923484"/>
                <a:gd name="connsiteY6" fmla="*/ 615340 h 619084"/>
                <a:gd name="connsiteX7" fmla="*/ 217549 w 923484"/>
                <a:gd name="connsiteY7" fmla="*/ 377037 h 619084"/>
                <a:gd name="connsiteX8" fmla="*/ 224742 w 923484"/>
                <a:gd name="connsiteY8" fmla="*/ 195539 h 619084"/>
                <a:gd name="connsiteX9" fmla="*/ 420281 w 923484"/>
                <a:gd name="connsiteY9" fmla="*/ 0 h 619084"/>
                <a:gd name="connsiteX0" fmla="*/ 420281 w 923484"/>
                <a:gd name="connsiteY0" fmla="*/ 0 h 619084"/>
                <a:gd name="connsiteX1" fmla="*/ 499340 w 923484"/>
                <a:gd name="connsiteY1" fmla="*/ 0 h 619084"/>
                <a:gd name="connsiteX2" fmla="*/ 694879 w 923484"/>
                <a:gd name="connsiteY2" fmla="*/ 195539 h 619084"/>
                <a:gd name="connsiteX3" fmla="*/ 694920 w 923484"/>
                <a:gd name="connsiteY3" fmla="*/ 377037 h 619084"/>
                <a:gd name="connsiteX4" fmla="*/ 923479 w 923484"/>
                <a:gd name="connsiteY4" fmla="*/ 619084 h 619084"/>
                <a:gd name="connsiteX5" fmla="*/ 471668 w 923484"/>
                <a:gd name="connsiteY5" fmla="*/ 614348 h 619084"/>
                <a:gd name="connsiteX6" fmla="*/ 0 w 923484"/>
                <a:gd name="connsiteY6" fmla="*/ 615340 h 619084"/>
                <a:gd name="connsiteX7" fmla="*/ 217549 w 923484"/>
                <a:gd name="connsiteY7" fmla="*/ 377037 h 619084"/>
                <a:gd name="connsiteX8" fmla="*/ 224742 w 923484"/>
                <a:gd name="connsiteY8" fmla="*/ 195539 h 619084"/>
                <a:gd name="connsiteX9" fmla="*/ 420281 w 923484"/>
                <a:gd name="connsiteY9" fmla="*/ 0 h 619084"/>
                <a:gd name="connsiteX0" fmla="*/ 420337 w 923540"/>
                <a:gd name="connsiteY0" fmla="*/ 0 h 619084"/>
                <a:gd name="connsiteX1" fmla="*/ 499396 w 923540"/>
                <a:gd name="connsiteY1" fmla="*/ 0 h 619084"/>
                <a:gd name="connsiteX2" fmla="*/ 694935 w 923540"/>
                <a:gd name="connsiteY2" fmla="*/ 195539 h 619084"/>
                <a:gd name="connsiteX3" fmla="*/ 694976 w 923540"/>
                <a:gd name="connsiteY3" fmla="*/ 377037 h 619084"/>
                <a:gd name="connsiteX4" fmla="*/ 923535 w 923540"/>
                <a:gd name="connsiteY4" fmla="*/ 619084 h 619084"/>
                <a:gd name="connsiteX5" fmla="*/ 471724 w 923540"/>
                <a:gd name="connsiteY5" fmla="*/ 614348 h 619084"/>
                <a:gd name="connsiteX6" fmla="*/ 56 w 923540"/>
                <a:gd name="connsiteY6" fmla="*/ 615340 h 619084"/>
                <a:gd name="connsiteX7" fmla="*/ 217605 w 923540"/>
                <a:gd name="connsiteY7" fmla="*/ 377037 h 619084"/>
                <a:gd name="connsiteX8" fmla="*/ 224798 w 923540"/>
                <a:gd name="connsiteY8" fmla="*/ 195539 h 619084"/>
                <a:gd name="connsiteX9" fmla="*/ 420337 w 923540"/>
                <a:gd name="connsiteY9" fmla="*/ 0 h 619084"/>
                <a:gd name="connsiteX0" fmla="*/ 420344 w 923547"/>
                <a:gd name="connsiteY0" fmla="*/ 0 h 619084"/>
                <a:gd name="connsiteX1" fmla="*/ 499403 w 923547"/>
                <a:gd name="connsiteY1" fmla="*/ 0 h 619084"/>
                <a:gd name="connsiteX2" fmla="*/ 694942 w 923547"/>
                <a:gd name="connsiteY2" fmla="*/ 195539 h 619084"/>
                <a:gd name="connsiteX3" fmla="*/ 694983 w 923547"/>
                <a:gd name="connsiteY3" fmla="*/ 377037 h 619084"/>
                <a:gd name="connsiteX4" fmla="*/ 923542 w 923547"/>
                <a:gd name="connsiteY4" fmla="*/ 619084 h 619084"/>
                <a:gd name="connsiteX5" fmla="*/ 471731 w 923547"/>
                <a:gd name="connsiteY5" fmla="*/ 614348 h 619084"/>
                <a:gd name="connsiteX6" fmla="*/ 63 w 923547"/>
                <a:gd name="connsiteY6" fmla="*/ 615340 h 619084"/>
                <a:gd name="connsiteX7" fmla="*/ 202179 w 923547"/>
                <a:gd name="connsiteY7" fmla="*/ 415620 h 619084"/>
                <a:gd name="connsiteX8" fmla="*/ 224805 w 923547"/>
                <a:gd name="connsiteY8" fmla="*/ 195539 h 619084"/>
                <a:gd name="connsiteX9" fmla="*/ 420344 w 923547"/>
                <a:gd name="connsiteY9" fmla="*/ 0 h 619084"/>
                <a:gd name="connsiteX0" fmla="*/ 420344 w 923547"/>
                <a:gd name="connsiteY0" fmla="*/ 0 h 619084"/>
                <a:gd name="connsiteX1" fmla="*/ 499403 w 923547"/>
                <a:gd name="connsiteY1" fmla="*/ 0 h 619084"/>
                <a:gd name="connsiteX2" fmla="*/ 694942 w 923547"/>
                <a:gd name="connsiteY2" fmla="*/ 195539 h 619084"/>
                <a:gd name="connsiteX3" fmla="*/ 694983 w 923547"/>
                <a:gd name="connsiteY3" fmla="*/ 419478 h 619084"/>
                <a:gd name="connsiteX4" fmla="*/ 923542 w 923547"/>
                <a:gd name="connsiteY4" fmla="*/ 619084 h 619084"/>
                <a:gd name="connsiteX5" fmla="*/ 471731 w 923547"/>
                <a:gd name="connsiteY5" fmla="*/ 614348 h 619084"/>
                <a:gd name="connsiteX6" fmla="*/ 63 w 923547"/>
                <a:gd name="connsiteY6" fmla="*/ 615340 h 619084"/>
                <a:gd name="connsiteX7" fmla="*/ 202179 w 923547"/>
                <a:gd name="connsiteY7" fmla="*/ 415620 h 619084"/>
                <a:gd name="connsiteX8" fmla="*/ 224805 w 923547"/>
                <a:gd name="connsiteY8" fmla="*/ 195539 h 619084"/>
                <a:gd name="connsiteX9" fmla="*/ 420344 w 923547"/>
                <a:gd name="connsiteY9" fmla="*/ 0 h 619084"/>
                <a:gd name="connsiteX0" fmla="*/ 420344 w 923547"/>
                <a:gd name="connsiteY0" fmla="*/ 0 h 619084"/>
                <a:gd name="connsiteX1" fmla="*/ 499403 w 923547"/>
                <a:gd name="connsiteY1" fmla="*/ 0 h 619084"/>
                <a:gd name="connsiteX2" fmla="*/ 694942 w 923547"/>
                <a:gd name="connsiteY2" fmla="*/ 195539 h 619084"/>
                <a:gd name="connsiteX3" fmla="*/ 694983 w 923547"/>
                <a:gd name="connsiteY3" fmla="*/ 419478 h 619084"/>
                <a:gd name="connsiteX4" fmla="*/ 923542 w 923547"/>
                <a:gd name="connsiteY4" fmla="*/ 619084 h 619084"/>
                <a:gd name="connsiteX5" fmla="*/ 471731 w 923547"/>
                <a:gd name="connsiteY5" fmla="*/ 614348 h 619084"/>
                <a:gd name="connsiteX6" fmla="*/ 42347 w 923547"/>
                <a:gd name="connsiteY6" fmla="*/ 614458 h 619084"/>
                <a:gd name="connsiteX7" fmla="*/ 63 w 923547"/>
                <a:gd name="connsiteY7" fmla="*/ 615340 h 619084"/>
                <a:gd name="connsiteX8" fmla="*/ 202179 w 923547"/>
                <a:gd name="connsiteY8" fmla="*/ 415620 h 619084"/>
                <a:gd name="connsiteX9" fmla="*/ 224805 w 923547"/>
                <a:gd name="connsiteY9" fmla="*/ 195539 h 619084"/>
                <a:gd name="connsiteX10" fmla="*/ 420344 w 923547"/>
                <a:gd name="connsiteY10" fmla="*/ 0 h 619084"/>
                <a:gd name="connsiteX0" fmla="*/ 420344 w 923547"/>
                <a:gd name="connsiteY0" fmla="*/ 0 h 649182"/>
                <a:gd name="connsiteX1" fmla="*/ 499403 w 923547"/>
                <a:gd name="connsiteY1" fmla="*/ 0 h 649182"/>
                <a:gd name="connsiteX2" fmla="*/ 694942 w 923547"/>
                <a:gd name="connsiteY2" fmla="*/ 195539 h 649182"/>
                <a:gd name="connsiteX3" fmla="*/ 694983 w 923547"/>
                <a:gd name="connsiteY3" fmla="*/ 419478 h 649182"/>
                <a:gd name="connsiteX4" fmla="*/ 923542 w 923547"/>
                <a:gd name="connsiteY4" fmla="*/ 619084 h 649182"/>
                <a:gd name="connsiteX5" fmla="*/ 471731 w 923547"/>
                <a:gd name="connsiteY5" fmla="*/ 614348 h 649182"/>
                <a:gd name="connsiteX6" fmla="*/ 50064 w 923547"/>
                <a:gd name="connsiteY6" fmla="*/ 649182 h 649182"/>
                <a:gd name="connsiteX7" fmla="*/ 63 w 923547"/>
                <a:gd name="connsiteY7" fmla="*/ 615340 h 649182"/>
                <a:gd name="connsiteX8" fmla="*/ 202179 w 923547"/>
                <a:gd name="connsiteY8" fmla="*/ 415620 h 649182"/>
                <a:gd name="connsiteX9" fmla="*/ 224805 w 923547"/>
                <a:gd name="connsiteY9" fmla="*/ 195539 h 649182"/>
                <a:gd name="connsiteX10" fmla="*/ 420344 w 923547"/>
                <a:gd name="connsiteY10" fmla="*/ 0 h 649182"/>
                <a:gd name="connsiteX0" fmla="*/ 420344 w 923547"/>
                <a:gd name="connsiteY0" fmla="*/ 0 h 649182"/>
                <a:gd name="connsiteX1" fmla="*/ 499403 w 923547"/>
                <a:gd name="connsiteY1" fmla="*/ 0 h 649182"/>
                <a:gd name="connsiteX2" fmla="*/ 694942 w 923547"/>
                <a:gd name="connsiteY2" fmla="*/ 195539 h 649182"/>
                <a:gd name="connsiteX3" fmla="*/ 694983 w 923547"/>
                <a:gd name="connsiteY3" fmla="*/ 419478 h 649182"/>
                <a:gd name="connsiteX4" fmla="*/ 923542 w 923547"/>
                <a:gd name="connsiteY4" fmla="*/ 619084 h 649182"/>
                <a:gd name="connsiteX5" fmla="*/ 868007 w 923547"/>
                <a:gd name="connsiteY5" fmla="*/ 618316 h 649182"/>
                <a:gd name="connsiteX6" fmla="*/ 471731 w 923547"/>
                <a:gd name="connsiteY6" fmla="*/ 614348 h 649182"/>
                <a:gd name="connsiteX7" fmla="*/ 50064 w 923547"/>
                <a:gd name="connsiteY7" fmla="*/ 649182 h 649182"/>
                <a:gd name="connsiteX8" fmla="*/ 63 w 923547"/>
                <a:gd name="connsiteY8" fmla="*/ 615340 h 649182"/>
                <a:gd name="connsiteX9" fmla="*/ 202179 w 923547"/>
                <a:gd name="connsiteY9" fmla="*/ 415620 h 649182"/>
                <a:gd name="connsiteX10" fmla="*/ 224805 w 923547"/>
                <a:gd name="connsiteY10" fmla="*/ 195539 h 649182"/>
                <a:gd name="connsiteX11" fmla="*/ 420344 w 923547"/>
                <a:gd name="connsiteY11" fmla="*/ 0 h 649182"/>
                <a:gd name="connsiteX0" fmla="*/ 420344 w 923547"/>
                <a:gd name="connsiteY0" fmla="*/ 0 h 653040"/>
                <a:gd name="connsiteX1" fmla="*/ 499403 w 923547"/>
                <a:gd name="connsiteY1" fmla="*/ 0 h 653040"/>
                <a:gd name="connsiteX2" fmla="*/ 694942 w 923547"/>
                <a:gd name="connsiteY2" fmla="*/ 195539 h 653040"/>
                <a:gd name="connsiteX3" fmla="*/ 694983 w 923547"/>
                <a:gd name="connsiteY3" fmla="*/ 419478 h 653040"/>
                <a:gd name="connsiteX4" fmla="*/ 923542 w 923547"/>
                <a:gd name="connsiteY4" fmla="*/ 619084 h 653040"/>
                <a:gd name="connsiteX5" fmla="*/ 860290 w 923547"/>
                <a:gd name="connsiteY5" fmla="*/ 653040 h 653040"/>
                <a:gd name="connsiteX6" fmla="*/ 471731 w 923547"/>
                <a:gd name="connsiteY6" fmla="*/ 614348 h 653040"/>
                <a:gd name="connsiteX7" fmla="*/ 50064 w 923547"/>
                <a:gd name="connsiteY7" fmla="*/ 649182 h 653040"/>
                <a:gd name="connsiteX8" fmla="*/ 63 w 923547"/>
                <a:gd name="connsiteY8" fmla="*/ 615340 h 653040"/>
                <a:gd name="connsiteX9" fmla="*/ 202179 w 923547"/>
                <a:gd name="connsiteY9" fmla="*/ 415620 h 653040"/>
                <a:gd name="connsiteX10" fmla="*/ 224805 w 923547"/>
                <a:gd name="connsiteY10" fmla="*/ 195539 h 653040"/>
                <a:gd name="connsiteX11" fmla="*/ 420344 w 923547"/>
                <a:gd name="connsiteY11" fmla="*/ 0 h 653040"/>
                <a:gd name="connsiteX0" fmla="*/ 420344 w 923547"/>
                <a:gd name="connsiteY0" fmla="*/ 0 h 653040"/>
                <a:gd name="connsiteX1" fmla="*/ 499403 w 923547"/>
                <a:gd name="connsiteY1" fmla="*/ 0 h 653040"/>
                <a:gd name="connsiteX2" fmla="*/ 694942 w 923547"/>
                <a:gd name="connsiteY2" fmla="*/ 195539 h 653040"/>
                <a:gd name="connsiteX3" fmla="*/ 694983 w 923547"/>
                <a:gd name="connsiteY3" fmla="*/ 419478 h 653040"/>
                <a:gd name="connsiteX4" fmla="*/ 923542 w 923547"/>
                <a:gd name="connsiteY4" fmla="*/ 619084 h 653040"/>
                <a:gd name="connsiteX5" fmla="*/ 860290 w 923547"/>
                <a:gd name="connsiteY5" fmla="*/ 653040 h 653040"/>
                <a:gd name="connsiteX6" fmla="*/ 471731 w 923547"/>
                <a:gd name="connsiteY6" fmla="*/ 649072 h 653040"/>
                <a:gd name="connsiteX7" fmla="*/ 50064 w 923547"/>
                <a:gd name="connsiteY7" fmla="*/ 649182 h 653040"/>
                <a:gd name="connsiteX8" fmla="*/ 63 w 923547"/>
                <a:gd name="connsiteY8" fmla="*/ 615340 h 653040"/>
                <a:gd name="connsiteX9" fmla="*/ 202179 w 923547"/>
                <a:gd name="connsiteY9" fmla="*/ 415620 h 653040"/>
                <a:gd name="connsiteX10" fmla="*/ 224805 w 923547"/>
                <a:gd name="connsiteY10" fmla="*/ 195539 h 653040"/>
                <a:gd name="connsiteX11" fmla="*/ 420344 w 923547"/>
                <a:gd name="connsiteY11" fmla="*/ 0 h 65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3547" h="653040">
                  <a:moveTo>
                    <a:pt x="420344" y="0"/>
                  </a:moveTo>
                  <a:lnTo>
                    <a:pt x="499403" y="0"/>
                  </a:lnTo>
                  <a:lnTo>
                    <a:pt x="694942" y="195539"/>
                  </a:lnTo>
                  <a:cubicBezTo>
                    <a:pt x="694956" y="256038"/>
                    <a:pt x="694962" y="328729"/>
                    <a:pt x="694983" y="419478"/>
                  </a:cubicBezTo>
                  <a:cubicBezTo>
                    <a:pt x="733083" y="490069"/>
                    <a:pt x="924740" y="489507"/>
                    <a:pt x="923542" y="619084"/>
                  </a:cubicBezTo>
                  <a:lnTo>
                    <a:pt x="860290" y="653040"/>
                  </a:lnTo>
                  <a:lnTo>
                    <a:pt x="471731" y="649072"/>
                  </a:lnTo>
                  <a:lnTo>
                    <a:pt x="50064" y="649182"/>
                  </a:lnTo>
                  <a:lnTo>
                    <a:pt x="63" y="615340"/>
                  </a:lnTo>
                  <a:cubicBezTo>
                    <a:pt x="-3300" y="501182"/>
                    <a:pt x="128377" y="487338"/>
                    <a:pt x="202179" y="415620"/>
                  </a:cubicBezTo>
                  <a:lnTo>
                    <a:pt x="224805" y="195539"/>
                  </a:lnTo>
                  <a:lnTo>
                    <a:pt x="420344" y="0"/>
                  </a:lnTo>
                  <a:close/>
                </a:path>
              </a:pathLst>
            </a:custGeom>
            <a:solidFill>
              <a:schemeClr val="tx1">
                <a:lumMod val="95000"/>
              </a:schemeClr>
            </a:solidFill>
            <a:ln>
              <a:noFill/>
            </a:ln>
            <a:scene3d>
              <a:camera prst="orthographicFront"/>
              <a:lightRig rig="flood" dir="t">
                <a:rot lat="0" lon="0" rev="6600000"/>
              </a:lightRig>
            </a:scene3d>
            <a:sp3d prstMaterial="plastic">
              <a:bevelT w="50800" h="444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53CBD893-04BF-4C46-8F11-CF6034C37D3B}"/>
                </a:ext>
              </a:extLst>
            </p:cNvPr>
            <p:cNvSpPr/>
            <p:nvPr/>
          </p:nvSpPr>
          <p:spPr>
            <a:xfrm>
              <a:off x="10160845" y="3347011"/>
              <a:ext cx="169762" cy="174585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 h="444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8C0EED1-9C68-7F45-BC99-D4C7F54DB975}"/>
                </a:ext>
              </a:extLst>
            </p:cNvPr>
            <p:cNvSpPr/>
            <p:nvPr/>
          </p:nvSpPr>
          <p:spPr>
            <a:xfrm>
              <a:off x="10448175" y="3351834"/>
              <a:ext cx="169762" cy="174585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 h="444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66C6632-575D-1F4F-9A02-CF27C6A3670A}"/>
                </a:ext>
              </a:extLst>
            </p:cNvPr>
            <p:cNvSpPr/>
            <p:nvPr/>
          </p:nvSpPr>
          <p:spPr>
            <a:xfrm>
              <a:off x="10428581" y="3353763"/>
              <a:ext cx="169762" cy="174585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 h="444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D726A1D0-FD5E-A040-BCBD-D7EFBD34DB20}"/>
              </a:ext>
            </a:extLst>
          </p:cNvPr>
          <p:cNvSpPr txBox="1"/>
          <p:nvPr/>
        </p:nvSpPr>
        <p:spPr>
          <a:xfrm>
            <a:off x="4662238" y="3346837"/>
            <a:ext cx="5997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OUR FEELINGS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F962264-85F9-3847-AB98-00F4BE9E4037}"/>
              </a:ext>
            </a:extLst>
          </p:cNvPr>
          <p:cNvSpPr/>
          <p:nvPr/>
        </p:nvSpPr>
        <p:spPr>
          <a:xfrm>
            <a:off x="2721955" y="5276626"/>
            <a:ext cx="8914045" cy="68317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>
              <a:rot lat="0" lon="0" rev="12600000"/>
            </a:lightRig>
          </a:scene3d>
          <a:sp3d>
            <a:bevelT w="215900" h="196850"/>
            <a:bevelB w="25400" h="254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1F192FE-BE27-5F45-8F56-D961679C4335}"/>
              </a:ext>
            </a:extLst>
          </p:cNvPr>
          <p:cNvGrpSpPr/>
          <p:nvPr/>
        </p:nvGrpSpPr>
        <p:grpSpPr>
          <a:xfrm>
            <a:off x="11144516" y="5251262"/>
            <a:ext cx="563763" cy="762244"/>
            <a:chOff x="10043277" y="2950329"/>
            <a:chExt cx="653040" cy="923547"/>
          </a:xfrm>
        </p:grpSpPr>
        <p:sp>
          <p:nvSpPr>
            <p:cNvPr id="108" name="Snip Same Side Corner Rectangle 31">
              <a:extLst>
                <a:ext uri="{FF2B5EF4-FFF2-40B4-BE49-F238E27FC236}">
                  <a16:creationId xmlns:a16="http://schemas.microsoft.com/office/drawing/2014/main" id="{FCDD4A8C-FE64-0143-8D5C-E423EF12EC4B}"/>
                </a:ext>
              </a:extLst>
            </p:cNvPr>
            <p:cNvSpPr/>
            <p:nvPr/>
          </p:nvSpPr>
          <p:spPr>
            <a:xfrm rot="16200000">
              <a:off x="9908023" y="3085583"/>
              <a:ext cx="923547" cy="653040"/>
            </a:xfrm>
            <a:custGeom>
              <a:avLst/>
              <a:gdLst>
                <a:gd name="connsiteX0" fmla="*/ 195539 w 470137"/>
                <a:gd name="connsiteY0" fmla="*/ 0 h 572019"/>
                <a:gd name="connsiteX1" fmla="*/ 274598 w 470137"/>
                <a:gd name="connsiteY1" fmla="*/ 0 h 572019"/>
                <a:gd name="connsiteX2" fmla="*/ 470137 w 470137"/>
                <a:gd name="connsiteY2" fmla="*/ 195539 h 572019"/>
                <a:gd name="connsiteX3" fmla="*/ 470137 w 470137"/>
                <a:gd name="connsiteY3" fmla="*/ 572019 h 572019"/>
                <a:gd name="connsiteX4" fmla="*/ 470137 w 470137"/>
                <a:gd name="connsiteY4" fmla="*/ 572019 h 572019"/>
                <a:gd name="connsiteX5" fmla="*/ 0 w 470137"/>
                <a:gd name="connsiteY5" fmla="*/ 572019 h 572019"/>
                <a:gd name="connsiteX6" fmla="*/ 0 w 470137"/>
                <a:gd name="connsiteY6" fmla="*/ 572019 h 572019"/>
                <a:gd name="connsiteX7" fmla="*/ 0 w 470137"/>
                <a:gd name="connsiteY7" fmla="*/ 195539 h 572019"/>
                <a:gd name="connsiteX8" fmla="*/ 195539 w 470137"/>
                <a:gd name="connsiteY8" fmla="*/ 0 h 572019"/>
                <a:gd name="connsiteX0" fmla="*/ 202732 w 477330"/>
                <a:gd name="connsiteY0" fmla="*/ 0 h 572019"/>
                <a:gd name="connsiteX1" fmla="*/ 281791 w 477330"/>
                <a:gd name="connsiteY1" fmla="*/ 0 h 572019"/>
                <a:gd name="connsiteX2" fmla="*/ 477330 w 477330"/>
                <a:gd name="connsiteY2" fmla="*/ 195539 h 572019"/>
                <a:gd name="connsiteX3" fmla="*/ 477330 w 477330"/>
                <a:gd name="connsiteY3" fmla="*/ 572019 h 572019"/>
                <a:gd name="connsiteX4" fmla="*/ 477330 w 477330"/>
                <a:gd name="connsiteY4" fmla="*/ 572019 h 572019"/>
                <a:gd name="connsiteX5" fmla="*/ 7193 w 477330"/>
                <a:gd name="connsiteY5" fmla="*/ 572019 h 572019"/>
                <a:gd name="connsiteX6" fmla="*/ 7193 w 477330"/>
                <a:gd name="connsiteY6" fmla="*/ 572019 h 572019"/>
                <a:gd name="connsiteX7" fmla="*/ 0 w 477330"/>
                <a:gd name="connsiteY7" fmla="*/ 377037 h 572019"/>
                <a:gd name="connsiteX8" fmla="*/ 7193 w 477330"/>
                <a:gd name="connsiteY8" fmla="*/ 195539 h 572019"/>
                <a:gd name="connsiteX9" fmla="*/ 202732 w 477330"/>
                <a:gd name="connsiteY9" fmla="*/ 0 h 572019"/>
                <a:gd name="connsiteX0" fmla="*/ 202732 w 477371"/>
                <a:gd name="connsiteY0" fmla="*/ 0 h 572019"/>
                <a:gd name="connsiteX1" fmla="*/ 281791 w 477371"/>
                <a:gd name="connsiteY1" fmla="*/ 0 h 572019"/>
                <a:gd name="connsiteX2" fmla="*/ 477330 w 477371"/>
                <a:gd name="connsiteY2" fmla="*/ 195539 h 572019"/>
                <a:gd name="connsiteX3" fmla="*/ 477371 w 477371"/>
                <a:gd name="connsiteY3" fmla="*/ 377037 h 572019"/>
                <a:gd name="connsiteX4" fmla="*/ 477330 w 477371"/>
                <a:gd name="connsiteY4" fmla="*/ 572019 h 572019"/>
                <a:gd name="connsiteX5" fmla="*/ 477330 w 477371"/>
                <a:gd name="connsiteY5" fmla="*/ 572019 h 572019"/>
                <a:gd name="connsiteX6" fmla="*/ 7193 w 477371"/>
                <a:gd name="connsiteY6" fmla="*/ 572019 h 572019"/>
                <a:gd name="connsiteX7" fmla="*/ 7193 w 477371"/>
                <a:gd name="connsiteY7" fmla="*/ 572019 h 572019"/>
                <a:gd name="connsiteX8" fmla="*/ 0 w 477371"/>
                <a:gd name="connsiteY8" fmla="*/ 377037 h 572019"/>
                <a:gd name="connsiteX9" fmla="*/ 7193 w 477371"/>
                <a:gd name="connsiteY9" fmla="*/ 195539 h 572019"/>
                <a:gd name="connsiteX10" fmla="*/ 202732 w 477371"/>
                <a:gd name="connsiteY10" fmla="*/ 0 h 572019"/>
                <a:gd name="connsiteX0" fmla="*/ 390522 w 665161"/>
                <a:gd name="connsiteY0" fmla="*/ 0 h 585467"/>
                <a:gd name="connsiteX1" fmla="*/ 469581 w 665161"/>
                <a:gd name="connsiteY1" fmla="*/ 0 h 585467"/>
                <a:gd name="connsiteX2" fmla="*/ 665120 w 665161"/>
                <a:gd name="connsiteY2" fmla="*/ 195539 h 585467"/>
                <a:gd name="connsiteX3" fmla="*/ 665161 w 665161"/>
                <a:gd name="connsiteY3" fmla="*/ 377037 h 585467"/>
                <a:gd name="connsiteX4" fmla="*/ 665120 w 665161"/>
                <a:gd name="connsiteY4" fmla="*/ 572019 h 585467"/>
                <a:gd name="connsiteX5" fmla="*/ 665120 w 665161"/>
                <a:gd name="connsiteY5" fmla="*/ 572019 h 585467"/>
                <a:gd name="connsiteX6" fmla="*/ 194983 w 665161"/>
                <a:gd name="connsiteY6" fmla="*/ 572019 h 585467"/>
                <a:gd name="connsiteX7" fmla="*/ 0 w 665161"/>
                <a:gd name="connsiteY7" fmla="*/ 585467 h 585467"/>
                <a:gd name="connsiteX8" fmla="*/ 187790 w 665161"/>
                <a:gd name="connsiteY8" fmla="*/ 377037 h 585467"/>
                <a:gd name="connsiteX9" fmla="*/ 194983 w 665161"/>
                <a:gd name="connsiteY9" fmla="*/ 195539 h 585467"/>
                <a:gd name="connsiteX10" fmla="*/ 390522 w 665161"/>
                <a:gd name="connsiteY10" fmla="*/ 0 h 585467"/>
                <a:gd name="connsiteX0" fmla="*/ 390522 w 665161"/>
                <a:gd name="connsiteY0" fmla="*/ 0 h 572019"/>
                <a:gd name="connsiteX1" fmla="*/ 469581 w 665161"/>
                <a:gd name="connsiteY1" fmla="*/ 0 h 572019"/>
                <a:gd name="connsiteX2" fmla="*/ 665120 w 665161"/>
                <a:gd name="connsiteY2" fmla="*/ 195539 h 572019"/>
                <a:gd name="connsiteX3" fmla="*/ 665161 w 665161"/>
                <a:gd name="connsiteY3" fmla="*/ 377037 h 572019"/>
                <a:gd name="connsiteX4" fmla="*/ 665120 w 665161"/>
                <a:gd name="connsiteY4" fmla="*/ 572019 h 572019"/>
                <a:gd name="connsiteX5" fmla="*/ 665120 w 665161"/>
                <a:gd name="connsiteY5" fmla="*/ 572019 h 572019"/>
                <a:gd name="connsiteX6" fmla="*/ 194983 w 665161"/>
                <a:gd name="connsiteY6" fmla="*/ 572019 h 572019"/>
                <a:gd name="connsiteX7" fmla="*/ 0 w 665161"/>
                <a:gd name="connsiteY7" fmla="*/ 545126 h 572019"/>
                <a:gd name="connsiteX8" fmla="*/ 187790 w 665161"/>
                <a:gd name="connsiteY8" fmla="*/ 377037 h 572019"/>
                <a:gd name="connsiteX9" fmla="*/ 194983 w 665161"/>
                <a:gd name="connsiteY9" fmla="*/ 195539 h 572019"/>
                <a:gd name="connsiteX10" fmla="*/ 390522 w 665161"/>
                <a:gd name="connsiteY10" fmla="*/ 0 h 572019"/>
                <a:gd name="connsiteX0" fmla="*/ 410692 w 685331"/>
                <a:gd name="connsiteY0" fmla="*/ 0 h 572019"/>
                <a:gd name="connsiteX1" fmla="*/ 489751 w 685331"/>
                <a:gd name="connsiteY1" fmla="*/ 0 h 572019"/>
                <a:gd name="connsiteX2" fmla="*/ 685290 w 685331"/>
                <a:gd name="connsiteY2" fmla="*/ 195539 h 572019"/>
                <a:gd name="connsiteX3" fmla="*/ 685331 w 685331"/>
                <a:gd name="connsiteY3" fmla="*/ 377037 h 572019"/>
                <a:gd name="connsiteX4" fmla="*/ 685290 w 685331"/>
                <a:gd name="connsiteY4" fmla="*/ 572019 h 572019"/>
                <a:gd name="connsiteX5" fmla="*/ 685290 w 685331"/>
                <a:gd name="connsiteY5" fmla="*/ 572019 h 572019"/>
                <a:gd name="connsiteX6" fmla="*/ 215153 w 685331"/>
                <a:gd name="connsiteY6" fmla="*/ 572019 h 572019"/>
                <a:gd name="connsiteX7" fmla="*/ 0 w 685331"/>
                <a:gd name="connsiteY7" fmla="*/ 551849 h 572019"/>
                <a:gd name="connsiteX8" fmla="*/ 207960 w 685331"/>
                <a:gd name="connsiteY8" fmla="*/ 377037 h 572019"/>
                <a:gd name="connsiteX9" fmla="*/ 215153 w 685331"/>
                <a:gd name="connsiteY9" fmla="*/ 195539 h 572019"/>
                <a:gd name="connsiteX10" fmla="*/ 410692 w 685331"/>
                <a:gd name="connsiteY10" fmla="*/ 0 h 572019"/>
                <a:gd name="connsiteX0" fmla="*/ 410692 w 947508"/>
                <a:gd name="connsiteY0" fmla="*/ 0 h 592190"/>
                <a:gd name="connsiteX1" fmla="*/ 489751 w 947508"/>
                <a:gd name="connsiteY1" fmla="*/ 0 h 592190"/>
                <a:gd name="connsiteX2" fmla="*/ 685290 w 947508"/>
                <a:gd name="connsiteY2" fmla="*/ 195539 h 592190"/>
                <a:gd name="connsiteX3" fmla="*/ 685331 w 947508"/>
                <a:gd name="connsiteY3" fmla="*/ 377037 h 592190"/>
                <a:gd name="connsiteX4" fmla="*/ 685290 w 947508"/>
                <a:gd name="connsiteY4" fmla="*/ 572019 h 592190"/>
                <a:gd name="connsiteX5" fmla="*/ 947508 w 947508"/>
                <a:gd name="connsiteY5" fmla="*/ 592190 h 592190"/>
                <a:gd name="connsiteX6" fmla="*/ 215153 w 947508"/>
                <a:gd name="connsiteY6" fmla="*/ 572019 h 592190"/>
                <a:gd name="connsiteX7" fmla="*/ 0 w 947508"/>
                <a:gd name="connsiteY7" fmla="*/ 551849 h 592190"/>
                <a:gd name="connsiteX8" fmla="*/ 207960 w 947508"/>
                <a:gd name="connsiteY8" fmla="*/ 377037 h 592190"/>
                <a:gd name="connsiteX9" fmla="*/ 215153 w 947508"/>
                <a:gd name="connsiteY9" fmla="*/ 195539 h 592190"/>
                <a:gd name="connsiteX10" fmla="*/ 410692 w 947508"/>
                <a:gd name="connsiteY10" fmla="*/ 0 h 592190"/>
                <a:gd name="connsiteX0" fmla="*/ 410692 w 947508"/>
                <a:gd name="connsiteY0" fmla="*/ 0 h 592190"/>
                <a:gd name="connsiteX1" fmla="*/ 489751 w 947508"/>
                <a:gd name="connsiteY1" fmla="*/ 0 h 592190"/>
                <a:gd name="connsiteX2" fmla="*/ 685290 w 947508"/>
                <a:gd name="connsiteY2" fmla="*/ 195539 h 592190"/>
                <a:gd name="connsiteX3" fmla="*/ 685331 w 947508"/>
                <a:gd name="connsiteY3" fmla="*/ 377037 h 592190"/>
                <a:gd name="connsiteX4" fmla="*/ 739078 w 947508"/>
                <a:gd name="connsiteY4" fmla="*/ 477890 h 592190"/>
                <a:gd name="connsiteX5" fmla="*/ 947508 w 947508"/>
                <a:gd name="connsiteY5" fmla="*/ 592190 h 592190"/>
                <a:gd name="connsiteX6" fmla="*/ 215153 w 947508"/>
                <a:gd name="connsiteY6" fmla="*/ 572019 h 592190"/>
                <a:gd name="connsiteX7" fmla="*/ 0 w 947508"/>
                <a:gd name="connsiteY7" fmla="*/ 551849 h 592190"/>
                <a:gd name="connsiteX8" fmla="*/ 207960 w 947508"/>
                <a:gd name="connsiteY8" fmla="*/ 377037 h 592190"/>
                <a:gd name="connsiteX9" fmla="*/ 215153 w 947508"/>
                <a:gd name="connsiteY9" fmla="*/ 195539 h 592190"/>
                <a:gd name="connsiteX10" fmla="*/ 410692 w 947508"/>
                <a:gd name="connsiteY10" fmla="*/ 0 h 592190"/>
                <a:gd name="connsiteX0" fmla="*/ 424139 w 960955"/>
                <a:gd name="connsiteY0" fmla="*/ 0 h 592191"/>
                <a:gd name="connsiteX1" fmla="*/ 503198 w 960955"/>
                <a:gd name="connsiteY1" fmla="*/ 0 h 592191"/>
                <a:gd name="connsiteX2" fmla="*/ 698737 w 960955"/>
                <a:gd name="connsiteY2" fmla="*/ 195539 h 592191"/>
                <a:gd name="connsiteX3" fmla="*/ 698778 w 960955"/>
                <a:gd name="connsiteY3" fmla="*/ 377037 h 592191"/>
                <a:gd name="connsiteX4" fmla="*/ 752525 w 960955"/>
                <a:gd name="connsiteY4" fmla="*/ 477890 h 592191"/>
                <a:gd name="connsiteX5" fmla="*/ 960955 w 960955"/>
                <a:gd name="connsiteY5" fmla="*/ 592190 h 592191"/>
                <a:gd name="connsiteX6" fmla="*/ 228600 w 960955"/>
                <a:gd name="connsiteY6" fmla="*/ 572019 h 592191"/>
                <a:gd name="connsiteX7" fmla="*/ 0 w 960955"/>
                <a:gd name="connsiteY7" fmla="*/ 592191 h 592191"/>
                <a:gd name="connsiteX8" fmla="*/ 221407 w 960955"/>
                <a:gd name="connsiteY8" fmla="*/ 377037 h 592191"/>
                <a:gd name="connsiteX9" fmla="*/ 228600 w 960955"/>
                <a:gd name="connsiteY9" fmla="*/ 195539 h 592191"/>
                <a:gd name="connsiteX10" fmla="*/ 424139 w 960955"/>
                <a:gd name="connsiteY10" fmla="*/ 0 h 592191"/>
                <a:gd name="connsiteX0" fmla="*/ 424139 w 960955"/>
                <a:gd name="connsiteY0" fmla="*/ 0 h 598914"/>
                <a:gd name="connsiteX1" fmla="*/ 503198 w 960955"/>
                <a:gd name="connsiteY1" fmla="*/ 0 h 598914"/>
                <a:gd name="connsiteX2" fmla="*/ 698737 w 960955"/>
                <a:gd name="connsiteY2" fmla="*/ 195539 h 598914"/>
                <a:gd name="connsiteX3" fmla="*/ 698778 w 960955"/>
                <a:gd name="connsiteY3" fmla="*/ 377037 h 598914"/>
                <a:gd name="connsiteX4" fmla="*/ 752525 w 960955"/>
                <a:gd name="connsiteY4" fmla="*/ 477890 h 598914"/>
                <a:gd name="connsiteX5" fmla="*/ 960955 w 960955"/>
                <a:gd name="connsiteY5" fmla="*/ 592190 h 598914"/>
                <a:gd name="connsiteX6" fmla="*/ 228600 w 960955"/>
                <a:gd name="connsiteY6" fmla="*/ 598914 h 598914"/>
                <a:gd name="connsiteX7" fmla="*/ 0 w 960955"/>
                <a:gd name="connsiteY7" fmla="*/ 592191 h 598914"/>
                <a:gd name="connsiteX8" fmla="*/ 221407 w 960955"/>
                <a:gd name="connsiteY8" fmla="*/ 377037 h 598914"/>
                <a:gd name="connsiteX9" fmla="*/ 228600 w 960955"/>
                <a:gd name="connsiteY9" fmla="*/ 195539 h 598914"/>
                <a:gd name="connsiteX10" fmla="*/ 424139 w 960955"/>
                <a:gd name="connsiteY10" fmla="*/ 0 h 598914"/>
                <a:gd name="connsiteX0" fmla="*/ 424139 w 927337"/>
                <a:gd name="connsiteY0" fmla="*/ 0 h 619084"/>
                <a:gd name="connsiteX1" fmla="*/ 503198 w 927337"/>
                <a:gd name="connsiteY1" fmla="*/ 0 h 619084"/>
                <a:gd name="connsiteX2" fmla="*/ 698737 w 927337"/>
                <a:gd name="connsiteY2" fmla="*/ 195539 h 619084"/>
                <a:gd name="connsiteX3" fmla="*/ 698778 w 927337"/>
                <a:gd name="connsiteY3" fmla="*/ 377037 h 619084"/>
                <a:gd name="connsiteX4" fmla="*/ 752525 w 927337"/>
                <a:gd name="connsiteY4" fmla="*/ 477890 h 619084"/>
                <a:gd name="connsiteX5" fmla="*/ 927337 w 927337"/>
                <a:gd name="connsiteY5" fmla="*/ 619084 h 619084"/>
                <a:gd name="connsiteX6" fmla="*/ 228600 w 927337"/>
                <a:gd name="connsiteY6" fmla="*/ 598914 h 619084"/>
                <a:gd name="connsiteX7" fmla="*/ 0 w 927337"/>
                <a:gd name="connsiteY7" fmla="*/ 592191 h 619084"/>
                <a:gd name="connsiteX8" fmla="*/ 221407 w 927337"/>
                <a:gd name="connsiteY8" fmla="*/ 377037 h 619084"/>
                <a:gd name="connsiteX9" fmla="*/ 228600 w 927337"/>
                <a:gd name="connsiteY9" fmla="*/ 195539 h 619084"/>
                <a:gd name="connsiteX10" fmla="*/ 424139 w 927337"/>
                <a:gd name="connsiteY10" fmla="*/ 0 h 619084"/>
                <a:gd name="connsiteX0" fmla="*/ 424139 w 941578"/>
                <a:gd name="connsiteY0" fmla="*/ 0 h 619084"/>
                <a:gd name="connsiteX1" fmla="*/ 503198 w 941578"/>
                <a:gd name="connsiteY1" fmla="*/ 0 h 619084"/>
                <a:gd name="connsiteX2" fmla="*/ 698737 w 941578"/>
                <a:gd name="connsiteY2" fmla="*/ 195539 h 619084"/>
                <a:gd name="connsiteX3" fmla="*/ 698778 w 941578"/>
                <a:gd name="connsiteY3" fmla="*/ 377037 h 619084"/>
                <a:gd name="connsiteX4" fmla="*/ 927337 w 941578"/>
                <a:gd name="connsiteY4" fmla="*/ 619084 h 619084"/>
                <a:gd name="connsiteX5" fmla="*/ 228600 w 941578"/>
                <a:gd name="connsiteY5" fmla="*/ 598914 h 619084"/>
                <a:gd name="connsiteX6" fmla="*/ 0 w 941578"/>
                <a:gd name="connsiteY6" fmla="*/ 592191 h 619084"/>
                <a:gd name="connsiteX7" fmla="*/ 221407 w 941578"/>
                <a:gd name="connsiteY7" fmla="*/ 377037 h 619084"/>
                <a:gd name="connsiteX8" fmla="*/ 228600 w 941578"/>
                <a:gd name="connsiteY8" fmla="*/ 195539 h 619084"/>
                <a:gd name="connsiteX9" fmla="*/ 424139 w 941578"/>
                <a:gd name="connsiteY9" fmla="*/ 0 h 619084"/>
                <a:gd name="connsiteX0" fmla="*/ 424139 w 941578"/>
                <a:gd name="connsiteY0" fmla="*/ 0 h 619084"/>
                <a:gd name="connsiteX1" fmla="*/ 503198 w 941578"/>
                <a:gd name="connsiteY1" fmla="*/ 0 h 619084"/>
                <a:gd name="connsiteX2" fmla="*/ 698737 w 941578"/>
                <a:gd name="connsiteY2" fmla="*/ 195539 h 619084"/>
                <a:gd name="connsiteX3" fmla="*/ 698778 w 941578"/>
                <a:gd name="connsiteY3" fmla="*/ 377037 h 619084"/>
                <a:gd name="connsiteX4" fmla="*/ 927337 w 941578"/>
                <a:gd name="connsiteY4" fmla="*/ 619084 h 619084"/>
                <a:gd name="connsiteX5" fmla="*/ 228600 w 941578"/>
                <a:gd name="connsiteY5" fmla="*/ 598914 h 619084"/>
                <a:gd name="connsiteX6" fmla="*/ 0 w 941578"/>
                <a:gd name="connsiteY6" fmla="*/ 592191 h 619084"/>
                <a:gd name="connsiteX7" fmla="*/ 221407 w 941578"/>
                <a:gd name="connsiteY7" fmla="*/ 377037 h 619084"/>
                <a:gd name="connsiteX8" fmla="*/ 228600 w 941578"/>
                <a:gd name="connsiteY8" fmla="*/ 195539 h 619084"/>
                <a:gd name="connsiteX9" fmla="*/ 424139 w 941578"/>
                <a:gd name="connsiteY9" fmla="*/ 0 h 619084"/>
                <a:gd name="connsiteX0" fmla="*/ 424139 w 927342"/>
                <a:gd name="connsiteY0" fmla="*/ 0 h 619084"/>
                <a:gd name="connsiteX1" fmla="*/ 503198 w 927342"/>
                <a:gd name="connsiteY1" fmla="*/ 0 h 619084"/>
                <a:gd name="connsiteX2" fmla="*/ 698737 w 927342"/>
                <a:gd name="connsiteY2" fmla="*/ 195539 h 619084"/>
                <a:gd name="connsiteX3" fmla="*/ 698778 w 927342"/>
                <a:gd name="connsiteY3" fmla="*/ 377037 h 619084"/>
                <a:gd name="connsiteX4" fmla="*/ 927337 w 927342"/>
                <a:gd name="connsiteY4" fmla="*/ 619084 h 619084"/>
                <a:gd name="connsiteX5" fmla="*/ 228600 w 927342"/>
                <a:gd name="connsiteY5" fmla="*/ 598914 h 619084"/>
                <a:gd name="connsiteX6" fmla="*/ 0 w 927342"/>
                <a:gd name="connsiteY6" fmla="*/ 592191 h 619084"/>
                <a:gd name="connsiteX7" fmla="*/ 221407 w 927342"/>
                <a:gd name="connsiteY7" fmla="*/ 377037 h 619084"/>
                <a:gd name="connsiteX8" fmla="*/ 228600 w 927342"/>
                <a:gd name="connsiteY8" fmla="*/ 195539 h 619084"/>
                <a:gd name="connsiteX9" fmla="*/ 424139 w 927342"/>
                <a:gd name="connsiteY9" fmla="*/ 0 h 619084"/>
                <a:gd name="connsiteX0" fmla="*/ 424139 w 927342"/>
                <a:gd name="connsiteY0" fmla="*/ 0 h 619084"/>
                <a:gd name="connsiteX1" fmla="*/ 503198 w 927342"/>
                <a:gd name="connsiteY1" fmla="*/ 0 h 619084"/>
                <a:gd name="connsiteX2" fmla="*/ 698737 w 927342"/>
                <a:gd name="connsiteY2" fmla="*/ 195539 h 619084"/>
                <a:gd name="connsiteX3" fmla="*/ 698778 w 927342"/>
                <a:gd name="connsiteY3" fmla="*/ 377037 h 619084"/>
                <a:gd name="connsiteX4" fmla="*/ 927337 w 927342"/>
                <a:gd name="connsiteY4" fmla="*/ 619084 h 619084"/>
                <a:gd name="connsiteX5" fmla="*/ 228600 w 927342"/>
                <a:gd name="connsiteY5" fmla="*/ 598914 h 619084"/>
                <a:gd name="connsiteX6" fmla="*/ 0 w 927342"/>
                <a:gd name="connsiteY6" fmla="*/ 592191 h 619084"/>
                <a:gd name="connsiteX7" fmla="*/ 221407 w 927342"/>
                <a:gd name="connsiteY7" fmla="*/ 377037 h 619084"/>
                <a:gd name="connsiteX8" fmla="*/ 228600 w 927342"/>
                <a:gd name="connsiteY8" fmla="*/ 195539 h 619084"/>
                <a:gd name="connsiteX9" fmla="*/ 424139 w 927342"/>
                <a:gd name="connsiteY9" fmla="*/ 0 h 619084"/>
                <a:gd name="connsiteX0" fmla="*/ 424139 w 927342"/>
                <a:gd name="connsiteY0" fmla="*/ 0 h 619084"/>
                <a:gd name="connsiteX1" fmla="*/ 503198 w 927342"/>
                <a:gd name="connsiteY1" fmla="*/ 0 h 619084"/>
                <a:gd name="connsiteX2" fmla="*/ 698737 w 927342"/>
                <a:gd name="connsiteY2" fmla="*/ 195539 h 619084"/>
                <a:gd name="connsiteX3" fmla="*/ 698778 w 927342"/>
                <a:gd name="connsiteY3" fmla="*/ 377037 h 619084"/>
                <a:gd name="connsiteX4" fmla="*/ 927337 w 927342"/>
                <a:gd name="connsiteY4" fmla="*/ 619084 h 619084"/>
                <a:gd name="connsiteX5" fmla="*/ 471668 w 927342"/>
                <a:gd name="connsiteY5" fmla="*/ 606631 h 619084"/>
                <a:gd name="connsiteX6" fmla="*/ 0 w 927342"/>
                <a:gd name="connsiteY6" fmla="*/ 592191 h 619084"/>
                <a:gd name="connsiteX7" fmla="*/ 221407 w 927342"/>
                <a:gd name="connsiteY7" fmla="*/ 377037 h 619084"/>
                <a:gd name="connsiteX8" fmla="*/ 228600 w 927342"/>
                <a:gd name="connsiteY8" fmla="*/ 195539 h 619084"/>
                <a:gd name="connsiteX9" fmla="*/ 424139 w 927342"/>
                <a:gd name="connsiteY9" fmla="*/ 0 h 619084"/>
                <a:gd name="connsiteX0" fmla="*/ 420281 w 923484"/>
                <a:gd name="connsiteY0" fmla="*/ 0 h 619084"/>
                <a:gd name="connsiteX1" fmla="*/ 499340 w 923484"/>
                <a:gd name="connsiteY1" fmla="*/ 0 h 619084"/>
                <a:gd name="connsiteX2" fmla="*/ 694879 w 923484"/>
                <a:gd name="connsiteY2" fmla="*/ 195539 h 619084"/>
                <a:gd name="connsiteX3" fmla="*/ 694920 w 923484"/>
                <a:gd name="connsiteY3" fmla="*/ 377037 h 619084"/>
                <a:gd name="connsiteX4" fmla="*/ 923479 w 923484"/>
                <a:gd name="connsiteY4" fmla="*/ 619084 h 619084"/>
                <a:gd name="connsiteX5" fmla="*/ 467810 w 923484"/>
                <a:gd name="connsiteY5" fmla="*/ 606631 h 619084"/>
                <a:gd name="connsiteX6" fmla="*/ 0 w 923484"/>
                <a:gd name="connsiteY6" fmla="*/ 615340 h 619084"/>
                <a:gd name="connsiteX7" fmla="*/ 217549 w 923484"/>
                <a:gd name="connsiteY7" fmla="*/ 377037 h 619084"/>
                <a:gd name="connsiteX8" fmla="*/ 224742 w 923484"/>
                <a:gd name="connsiteY8" fmla="*/ 195539 h 619084"/>
                <a:gd name="connsiteX9" fmla="*/ 420281 w 923484"/>
                <a:gd name="connsiteY9" fmla="*/ 0 h 619084"/>
                <a:gd name="connsiteX0" fmla="*/ 420281 w 923484"/>
                <a:gd name="connsiteY0" fmla="*/ 0 h 619084"/>
                <a:gd name="connsiteX1" fmla="*/ 499340 w 923484"/>
                <a:gd name="connsiteY1" fmla="*/ 0 h 619084"/>
                <a:gd name="connsiteX2" fmla="*/ 694879 w 923484"/>
                <a:gd name="connsiteY2" fmla="*/ 195539 h 619084"/>
                <a:gd name="connsiteX3" fmla="*/ 694920 w 923484"/>
                <a:gd name="connsiteY3" fmla="*/ 377037 h 619084"/>
                <a:gd name="connsiteX4" fmla="*/ 923479 w 923484"/>
                <a:gd name="connsiteY4" fmla="*/ 619084 h 619084"/>
                <a:gd name="connsiteX5" fmla="*/ 471668 w 923484"/>
                <a:gd name="connsiteY5" fmla="*/ 614348 h 619084"/>
                <a:gd name="connsiteX6" fmla="*/ 0 w 923484"/>
                <a:gd name="connsiteY6" fmla="*/ 615340 h 619084"/>
                <a:gd name="connsiteX7" fmla="*/ 217549 w 923484"/>
                <a:gd name="connsiteY7" fmla="*/ 377037 h 619084"/>
                <a:gd name="connsiteX8" fmla="*/ 224742 w 923484"/>
                <a:gd name="connsiteY8" fmla="*/ 195539 h 619084"/>
                <a:gd name="connsiteX9" fmla="*/ 420281 w 923484"/>
                <a:gd name="connsiteY9" fmla="*/ 0 h 619084"/>
                <a:gd name="connsiteX0" fmla="*/ 420337 w 923540"/>
                <a:gd name="connsiteY0" fmla="*/ 0 h 619084"/>
                <a:gd name="connsiteX1" fmla="*/ 499396 w 923540"/>
                <a:gd name="connsiteY1" fmla="*/ 0 h 619084"/>
                <a:gd name="connsiteX2" fmla="*/ 694935 w 923540"/>
                <a:gd name="connsiteY2" fmla="*/ 195539 h 619084"/>
                <a:gd name="connsiteX3" fmla="*/ 694976 w 923540"/>
                <a:gd name="connsiteY3" fmla="*/ 377037 h 619084"/>
                <a:gd name="connsiteX4" fmla="*/ 923535 w 923540"/>
                <a:gd name="connsiteY4" fmla="*/ 619084 h 619084"/>
                <a:gd name="connsiteX5" fmla="*/ 471724 w 923540"/>
                <a:gd name="connsiteY5" fmla="*/ 614348 h 619084"/>
                <a:gd name="connsiteX6" fmla="*/ 56 w 923540"/>
                <a:gd name="connsiteY6" fmla="*/ 615340 h 619084"/>
                <a:gd name="connsiteX7" fmla="*/ 217605 w 923540"/>
                <a:gd name="connsiteY7" fmla="*/ 377037 h 619084"/>
                <a:gd name="connsiteX8" fmla="*/ 224798 w 923540"/>
                <a:gd name="connsiteY8" fmla="*/ 195539 h 619084"/>
                <a:gd name="connsiteX9" fmla="*/ 420337 w 923540"/>
                <a:gd name="connsiteY9" fmla="*/ 0 h 619084"/>
                <a:gd name="connsiteX0" fmla="*/ 420344 w 923547"/>
                <a:gd name="connsiteY0" fmla="*/ 0 h 619084"/>
                <a:gd name="connsiteX1" fmla="*/ 499403 w 923547"/>
                <a:gd name="connsiteY1" fmla="*/ 0 h 619084"/>
                <a:gd name="connsiteX2" fmla="*/ 694942 w 923547"/>
                <a:gd name="connsiteY2" fmla="*/ 195539 h 619084"/>
                <a:gd name="connsiteX3" fmla="*/ 694983 w 923547"/>
                <a:gd name="connsiteY3" fmla="*/ 377037 h 619084"/>
                <a:gd name="connsiteX4" fmla="*/ 923542 w 923547"/>
                <a:gd name="connsiteY4" fmla="*/ 619084 h 619084"/>
                <a:gd name="connsiteX5" fmla="*/ 471731 w 923547"/>
                <a:gd name="connsiteY5" fmla="*/ 614348 h 619084"/>
                <a:gd name="connsiteX6" fmla="*/ 63 w 923547"/>
                <a:gd name="connsiteY6" fmla="*/ 615340 h 619084"/>
                <a:gd name="connsiteX7" fmla="*/ 202179 w 923547"/>
                <a:gd name="connsiteY7" fmla="*/ 415620 h 619084"/>
                <a:gd name="connsiteX8" fmla="*/ 224805 w 923547"/>
                <a:gd name="connsiteY8" fmla="*/ 195539 h 619084"/>
                <a:gd name="connsiteX9" fmla="*/ 420344 w 923547"/>
                <a:gd name="connsiteY9" fmla="*/ 0 h 619084"/>
                <a:gd name="connsiteX0" fmla="*/ 420344 w 923547"/>
                <a:gd name="connsiteY0" fmla="*/ 0 h 619084"/>
                <a:gd name="connsiteX1" fmla="*/ 499403 w 923547"/>
                <a:gd name="connsiteY1" fmla="*/ 0 h 619084"/>
                <a:gd name="connsiteX2" fmla="*/ 694942 w 923547"/>
                <a:gd name="connsiteY2" fmla="*/ 195539 h 619084"/>
                <a:gd name="connsiteX3" fmla="*/ 694983 w 923547"/>
                <a:gd name="connsiteY3" fmla="*/ 419478 h 619084"/>
                <a:gd name="connsiteX4" fmla="*/ 923542 w 923547"/>
                <a:gd name="connsiteY4" fmla="*/ 619084 h 619084"/>
                <a:gd name="connsiteX5" fmla="*/ 471731 w 923547"/>
                <a:gd name="connsiteY5" fmla="*/ 614348 h 619084"/>
                <a:gd name="connsiteX6" fmla="*/ 63 w 923547"/>
                <a:gd name="connsiteY6" fmla="*/ 615340 h 619084"/>
                <a:gd name="connsiteX7" fmla="*/ 202179 w 923547"/>
                <a:gd name="connsiteY7" fmla="*/ 415620 h 619084"/>
                <a:gd name="connsiteX8" fmla="*/ 224805 w 923547"/>
                <a:gd name="connsiteY8" fmla="*/ 195539 h 619084"/>
                <a:gd name="connsiteX9" fmla="*/ 420344 w 923547"/>
                <a:gd name="connsiteY9" fmla="*/ 0 h 619084"/>
                <a:gd name="connsiteX0" fmla="*/ 420344 w 923547"/>
                <a:gd name="connsiteY0" fmla="*/ 0 h 619084"/>
                <a:gd name="connsiteX1" fmla="*/ 499403 w 923547"/>
                <a:gd name="connsiteY1" fmla="*/ 0 h 619084"/>
                <a:gd name="connsiteX2" fmla="*/ 694942 w 923547"/>
                <a:gd name="connsiteY2" fmla="*/ 195539 h 619084"/>
                <a:gd name="connsiteX3" fmla="*/ 694983 w 923547"/>
                <a:gd name="connsiteY3" fmla="*/ 419478 h 619084"/>
                <a:gd name="connsiteX4" fmla="*/ 923542 w 923547"/>
                <a:gd name="connsiteY4" fmla="*/ 619084 h 619084"/>
                <a:gd name="connsiteX5" fmla="*/ 471731 w 923547"/>
                <a:gd name="connsiteY5" fmla="*/ 614348 h 619084"/>
                <a:gd name="connsiteX6" fmla="*/ 42347 w 923547"/>
                <a:gd name="connsiteY6" fmla="*/ 614458 h 619084"/>
                <a:gd name="connsiteX7" fmla="*/ 63 w 923547"/>
                <a:gd name="connsiteY7" fmla="*/ 615340 h 619084"/>
                <a:gd name="connsiteX8" fmla="*/ 202179 w 923547"/>
                <a:gd name="connsiteY8" fmla="*/ 415620 h 619084"/>
                <a:gd name="connsiteX9" fmla="*/ 224805 w 923547"/>
                <a:gd name="connsiteY9" fmla="*/ 195539 h 619084"/>
                <a:gd name="connsiteX10" fmla="*/ 420344 w 923547"/>
                <a:gd name="connsiteY10" fmla="*/ 0 h 619084"/>
                <a:gd name="connsiteX0" fmla="*/ 420344 w 923547"/>
                <a:gd name="connsiteY0" fmla="*/ 0 h 649182"/>
                <a:gd name="connsiteX1" fmla="*/ 499403 w 923547"/>
                <a:gd name="connsiteY1" fmla="*/ 0 h 649182"/>
                <a:gd name="connsiteX2" fmla="*/ 694942 w 923547"/>
                <a:gd name="connsiteY2" fmla="*/ 195539 h 649182"/>
                <a:gd name="connsiteX3" fmla="*/ 694983 w 923547"/>
                <a:gd name="connsiteY3" fmla="*/ 419478 h 649182"/>
                <a:gd name="connsiteX4" fmla="*/ 923542 w 923547"/>
                <a:gd name="connsiteY4" fmla="*/ 619084 h 649182"/>
                <a:gd name="connsiteX5" fmla="*/ 471731 w 923547"/>
                <a:gd name="connsiteY5" fmla="*/ 614348 h 649182"/>
                <a:gd name="connsiteX6" fmla="*/ 50064 w 923547"/>
                <a:gd name="connsiteY6" fmla="*/ 649182 h 649182"/>
                <a:gd name="connsiteX7" fmla="*/ 63 w 923547"/>
                <a:gd name="connsiteY7" fmla="*/ 615340 h 649182"/>
                <a:gd name="connsiteX8" fmla="*/ 202179 w 923547"/>
                <a:gd name="connsiteY8" fmla="*/ 415620 h 649182"/>
                <a:gd name="connsiteX9" fmla="*/ 224805 w 923547"/>
                <a:gd name="connsiteY9" fmla="*/ 195539 h 649182"/>
                <a:gd name="connsiteX10" fmla="*/ 420344 w 923547"/>
                <a:gd name="connsiteY10" fmla="*/ 0 h 649182"/>
                <a:gd name="connsiteX0" fmla="*/ 420344 w 923547"/>
                <a:gd name="connsiteY0" fmla="*/ 0 h 649182"/>
                <a:gd name="connsiteX1" fmla="*/ 499403 w 923547"/>
                <a:gd name="connsiteY1" fmla="*/ 0 h 649182"/>
                <a:gd name="connsiteX2" fmla="*/ 694942 w 923547"/>
                <a:gd name="connsiteY2" fmla="*/ 195539 h 649182"/>
                <a:gd name="connsiteX3" fmla="*/ 694983 w 923547"/>
                <a:gd name="connsiteY3" fmla="*/ 419478 h 649182"/>
                <a:gd name="connsiteX4" fmla="*/ 923542 w 923547"/>
                <a:gd name="connsiteY4" fmla="*/ 619084 h 649182"/>
                <a:gd name="connsiteX5" fmla="*/ 868007 w 923547"/>
                <a:gd name="connsiteY5" fmla="*/ 618316 h 649182"/>
                <a:gd name="connsiteX6" fmla="*/ 471731 w 923547"/>
                <a:gd name="connsiteY6" fmla="*/ 614348 h 649182"/>
                <a:gd name="connsiteX7" fmla="*/ 50064 w 923547"/>
                <a:gd name="connsiteY7" fmla="*/ 649182 h 649182"/>
                <a:gd name="connsiteX8" fmla="*/ 63 w 923547"/>
                <a:gd name="connsiteY8" fmla="*/ 615340 h 649182"/>
                <a:gd name="connsiteX9" fmla="*/ 202179 w 923547"/>
                <a:gd name="connsiteY9" fmla="*/ 415620 h 649182"/>
                <a:gd name="connsiteX10" fmla="*/ 224805 w 923547"/>
                <a:gd name="connsiteY10" fmla="*/ 195539 h 649182"/>
                <a:gd name="connsiteX11" fmla="*/ 420344 w 923547"/>
                <a:gd name="connsiteY11" fmla="*/ 0 h 649182"/>
                <a:gd name="connsiteX0" fmla="*/ 420344 w 923547"/>
                <a:gd name="connsiteY0" fmla="*/ 0 h 653040"/>
                <a:gd name="connsiteX1" fmla="*/ 499403 w 923547"/>
                <a:gd name="connsiteY1" fmla="*/ 0 h 653040"/>
                <a:gd name="connsiteX2" fmla="*/ 694942 w 923547"/>
                <a:gd name="connsiteY2" fmla="*/ 195539 h 653040"/>
                <a:gd name="connsiteX3" fmla="*/ 694983 w 923547"/>
                <a:gd name="connsiteY3" fmla="*/ 419478 h 653040"/>
                <a:gd name="connsiteX4" fmla="*/ 923542 w 923547"/>
                <a:gd name="connsiteY4" fmla="*/ 619084 h 653040"/>
                <a:gd name="connsiteX5" fmla="*/ 860290 w 923547"/>
                <a:gd name="connsiteY5" fmla="*/ 653040 h 653040"/>
                <a:gd name="connsiteX6" fmla="*/ 471731 w 923547"/>
                <a:gd name="connsiteY6" fmla="*/ 614348 h 653040"/>
                <a:gd name="connsiteX7" fmla="*/ 50064 w 923547"/>
                <a:gd name="connsiteY7" fmla="*/ 649182 h 653040"/>
                <a:gd name="connsiteX8" fmla="*/ 63 w 923547"/>
                <a:gd name="connsiteY8" fmla="*/ 615340 h 653040"/>
                <a:gd name="connsiteX9" fmla="*/ 202179 w 923547"/>
                <a:gd name="connsiteY9" fmla="*/ 415620 h 653040"/>
                <a:gd name="connsiteX10" fmla="*/ 224805 w 923547"/>
                <a:gd name="connsiteY10" fmla="*/ 195539 h 653040"/>
                <a:gd name="connsiteX11" fmla="*/ 420344 w 923547"/>
                <a:gd name="connsiteY11" fmla="*/ 0 h 653040"/>
                <a:gd name="connsiteX0" fmla="*/ 420344 w 923547"/>
                <a:gd name="connsiteY0" fmla="*/ 0 h 653040"/>
                <a:gd name="connsiteX1" fmla="*/ 499403 w 923547"/>
                <a:gd name="connsiteY1" fmla="*/ 0 h 653040"/>
                <a:gd name="connsiteX2" fmla="*/ 694942 w 923547"/>
                <a:gd name="connsiteY2" fmla="*/ 195539 h 653040"/>
                <a:gd name="connsiteX3" fmla="*/ 694983 w 923547"/>
                <a:gd name="connsiteY3" fmla="*/ 419478 h 653040"/>
                <a:gd name="connsiteX4" fmla="*/ 923542 w 923547"/>
                <a:gd name="connsiteY4" fmla="*/ 619084 h 653040"/>
                <a:gd name="connsiteX5" fmla="*/ 860290 w 923547"/>
                <a:gd name="connsiteY5" fmla="*/ 653040 h 653040"/>
                <a:gd name="connsiteX6" fmla="*/ 471731 w 923547"/>
                <a:gd name="connsiteY6" fmla="*/ 649072 h 653040"/>
                <a:gd name="connsiteX7" fmla="*/ 50064 w 923547"/>
                <a:gd name="connsiteY7" fmla="*/ 649182 h 653040"/>
                <a:gd name="connsiteX8" fmla="*/ 63 w 923547"/>
                <a:gd name="connsiteY8" fmla="*/ 615340 h 653040"/>
                <a:gd name="connsiteX9" fmla="*/ 202179 w 923547"/>
                <a:gd name="connsiteY9" fmla="*/ 415620 h 653040"/>
                <a:gd name="connsiteX10" fmla="*/ 224805 w 923547"/>
                <a:gd name="connsiteY10" fmla="*/ 195539 h 653040"/>
                <a:gd name="connsiteX11" fmla="*/ 420344 w 923547"/>
                <a:gd name="connsiteY11" fmla="*/ 0 h 65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3547" h="653040">
                  <a:moveTo>
                    <a:pt x="420344" y="0"/>
                  </a:moveTo>
                  <a:lnTo>
                    <a:pt x="499403" y="0"/>
                  </a:lnTo>
                  <a:lnTo>
                    <a:pt x="694942" y="195539"/>
                  </a:lnTo>
                  <a:cubicBezTo>
                    <a:pt x="694956" y="256038"/>
                    <a:pt x="694962" y="328729"/>
                    <a:pt x="694983" y="419478"/>
                  </a:cubicBezTo>
                  <a:cubicBezTo>
                    <a:pt x="733083" y="490069"/>
                    <a:pt x="924740" y="489507"/>
                    <a:pt x="923542" y="619084"/>
                  </a:cubicBezTo>
                  <a:lnTo>
                    <a:pt x="860290" y="653040"/>
                  </a:lnTo>
                  <a:lnTo>
                    <a:pt x="471731" y="649072"/>
                  </a:lnTo>
                  <a:lnTo>
                    <a:pt x="50064" y="649182"/>
                  </a:lnTo>
                  <a:lnTo>
                    <a:pt x="63" y="615340"/>
                  </a:lnTo>
                  <a:cubicBezTo>
                    <a:pt x="-3300" y="501182"/>
                    <a:pt x="128377" y="487338"/>
                    <a:pt x="202179" y="415620"/>
                  </a:cubicBezTo>
                  <a:lnTo>
                    <a:pt x="224805" y="195539"/>
                  </a:lnTo>
                  <a:lnTo>
                    <a:pt x="420344" y="0"/>
                  </a:lnTo>
                  <a:close/>
                </a:path>
              </a:pathLst>
            </a:custGeom>
            <a:solidFill>
              <a:schemeClr val="tx1">
                <a:lumMod val="95000"/>
              </a:schemeClr>
            </a:solidFill>
            <a:ln>
              <a:noFill/>
            </a:ln>
            <a:scene3d>
              <a:camera prst="orthographicFront"/>
              <a:lightRig rig="flood" dir="t">
                <a:rot lat="0" lon="0" rev="6600000"/>
              </a:lightRig>
            </a:scene3d>
            <a:sp3d prstMaterial="plastic">
              <a:bevelT w="50800" h="444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074C7B2B-C86D-3D41-8D0C-9DAD5564C43A}"/>
                </a:ext>
              </a:extLst>
            </p:cNvPr>
            <p:cNvSpPr/>
            <p:nvPr/>
          </p:nvSpPr>
          <p:spPr>
            <a:xfrm>
              <a:off x="10160845" y="3347011"/>
              <a:ext cx="169762" cy="174585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 h="444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7B864B09-30EA-0A45-863C-2489503C6257}"/>
                </a:ext>
              </a:extLst>
            </p:cNvPr>
            <p:cNvSpPr/>
            <p:nvPr/>
          </p:nvSpPr>
          <p:spPr>
            <a:xfrm>
              <a:off x="10448175" y="3351834"/>
              <a:ext cx="169762" cy="174585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 h="444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40A77663-03E7-B245-AAAB-D6615EE27FF9}"/>
                </a:ext>
              </a:extLst>
            </p:cNvPr>
            <p:cNvSpPr/>
            <p:nvPr/>
          </p:nvSpPr>
          <p:spPr>
            <a:xfrm>
              <a:off x="10428581" y="3353763"/>
              <a:ext cx="169762" cy="174585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 h="444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FDA36E7-76F3-3843-971B-EBC4D5161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08" y="0"/>
            <a:ext cx="1413614" cy="6958013"/>
          </a:xfrm>
          <a:prstGeom prst="rect">
            <a:avLst/>
          </a:prstGeom>
        </p:spPr>
      </p:pic>
      <p:sp>
        <p:nvSpPr>
          <p:cNvPr id="124" name="TextBox 123">
            <a:extLst>
              <a:ext uri="{FF2B5EF4-FFF2-40B4-BE49-F238E27FC236}">
                <a16:creationId xmlns:a16="http://schemas.microsoft.com/office/drawing/2014/main" id="{7A7E97CF-0756-464B-BDFF-D19A0186D651}"/>
              </a:ext>
            </a:extLst>
          </p:cNvPr>
          <p:cNvSpPr txBox="1"/>
          <p:nvPr/>
        </p:nvSpPr>
        <p:spPr>
          <a:xfrm>
            <a:off x="4710034" y="5305621"/>
            <a:ext cx="6075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OUR REASONING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B6BE569-07D8-8542-872A-632886F1F427}"/>
              </a:ext>
            </a:extLst>
          </p:cNvPr>
          <p:cNvGrpSpPr/>
          <p:nvPr/>
        </p:nvGrpSpPr>
        <p:grpSpPr>
          <a:xfrm>
            <a:off x="371063" y="5082185"/>
            <a:ext cx="2710168" cy="1255691"/>
            <a:chOff x="371063" y="5082185"/>
            <a:chExt cx="2710168" cy="1255691"/>
          </a:xfrm>
        </p:grpSpPr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E7E20369-574D-A94E-9B40-4920FD0B5437}"/>
                </a:ext>
              </a:extLst>
            </p:cNvPr>
            <p:cNvSpPr/>
            <p:nvPr/>
          </p:nvSpPr>
          <p:spPr>
            <a:xfrm>
              <a:off x="501629" y="5082185"/>
              <a:ext cx="2439042" cy="1100398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BBF27E82-9EE4-6546-8053-AEDAC447E826}"/>
                </a:ext>
              </a:extLst>
            </p:cNvPr>
            <p:cNvSpPr/>
            <p:nvPr/>
          </p:nvSpPr>
          <p:spPr>
            <a:xfrm>
              <a:off x="371063" y="5113715"/>
              <a:ext cx="2700173" cy="1008993"/>
            </a:xfrm>
            <a:prstGeom prst="roundRect">
              <a:avLst/>
            </a:prstGeom>
            <a:solidFill>
              <a:schemeClr val="bg1">
                <a:lumMod val="75000"/>
                <a:lumOff val="25000"/>
              </a:schemeClr>
            </a:solidFill>
            <a:scene3d>
              <a:camera prst="orthographicFront">
                <a:rot lat="0" lon="0" rev="0"/>
              </a:camera>
              <a:lightRig rig="flood" dir="tl">
                <a:rot lat="0" lon="0" rev="3000000"/>
              </a:lightRig>
            </a:scene3d>
            <a:sp3d extrusionH="76200" prstMaterial="dkEdge">
              <a:bevelT w="279400" h="133350"/>
              <a:bevelB prst="angle"/>
              <a:extrusionClr>
                <a:schemeClr val="bg1">
                  <a:lumMod val="75000"/>
                  <a:lumOff val="2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03471CEA-FE1C-6748-853A-47E88BB3A902}"/>
                </a:ext>
              </a:extLst>
            </p:cNvPr>
            <p:cNvCxnSpPr>
              <a:cxnSpLocks/>
            </p:cNvCxnSpPr>
            <p:nvPr/>
          </p:nvCxnSpPr>
          <p:spPr>
            <a:xfrm>
              <a:off x="374940" y="5603924"/>
              <a:ext cx="270017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43309400-F289-EA4C-BE6D-B8C2028014A6}"/>
                </a:ext>
              </a:extLst>
            </p:cNvPr>
            <p:cNvCxnSpPr>
              <a:cxnSpLocks/>
            </p:cNvCxnSpPr>
            <p:nvPr/>
          </p:nvCxnSpPr>
          <p:spPr>
            <a:xfrm>
              <a:off x="371063" y="5632384"/>
              <a:ext cx="270017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BECB649-DD99-9E43-A30E-1705E3054DE1}"/>
                </a:ext>
              </a:extLst>
            </p:cNvPr>
            <p:cNvCxnSpPr>
              <a:cxnSpLocks/>
            </p:cNvCxnSpPr>
            <p:nvPr/>
          </p:nvCxnSpPr>
          <p:spPr>
            <a:xfrm>
              <a:off x="381058" y="5612399"/>
              <a:ext cx="270017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8FB3DE98-E3BF-864D-A694-568CE759701A}"/>
                </a:ext>
              </a:extLst>
            </p:cNvPr>
            <p:cNvSpPr/>
            <p:nvPr/>
          </p:nvSpPr>
          <p:spPr>
            <a:xfrm rot="10800000">
              <a:off x="1461986" y="5216683"/>
              <a:ext cx="1343025" cy="771525"/>
            </a:xfrm>
            <a:prstGeom prst="rect">
              <a:avLst/>
            </a:prstGeom>
            <a:solidFill>
              <a:srgbClr val="FFFF00"/>
            </a:solidFill>
            <a:scene3d>
              <a:camera prst="orthographicFront"/>
              <a:lightRig rig="threePt" dir="t">
                <a:rot lat="0" lon="0" rev="7200000"/>
              </a:lightRig>
            </a:scene3d>
            <a:sp3d extrusionH="158750" contourW="12700">
              <a:bevelT w="158750" h="323850" prst="hardEdge"/>
              <a:contourClr>
                <a:schemeClr val="accent5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FA5C1AF-7E27-5346-AFAE-8E3683B49DC8}"/>
                </a:ext>
              </a:extLst>
            </p:cNvPr>
            <p:cNvSpPr/>
            <p:nvPr/>
          </p:nvSpPr>
          <p:spPr>
            <a:xfrm>
              <a:off x="1621614" y="5502432"/>
              <a:ext cx="1100340" cy="210538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50584480-1F78-E44E-A890-0EE10104A3FD}"/>
                </a:ext>
              </a:extLst>
            </p:cNvPr>
            <p:cNvGrpSpPr/>
            <p:nvPr/>
          </p:nvGrpSpPr>
          <p:grpSpPr>
            <a:xfrm>
              <a:off x="2010391" y="5376057"/>
              <a:ext cx="718681" cy="452934"/>
              <a:chOff x="3286125" y="-1257304"/>
              <a:chExt cx="1086830" cy="600079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5830BA1A-27A4-F84E-9EBF-9CF679372D27}"/>
                  </a:ext>
                </a:extLst>
              </p:cNvPr>
              <p:cNvGrpSpPr/>
              <p:nvPr/>
            </p:nvGrpSpPr>
            <p:grpSpPr>
              <a:xfrm>
                <a:off x="3286125" y="-1257302"/>
                <a:ext cx="534394" cy="600077"/>
                <a:chOff x="3286125" y="-1257302"/>
                <a:chExt cx="534394" cy="600077"/>
              </a:xfrm>
            </p:grpSpPr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3F39B182-DA1E-2E44-BF83-823E218ED761}"/>
                    </a:ext>
                  </a:extLst>
                </p:cNvPr>
                <p:cNvSpPr/>
                <p:nvPr/>
              </p:nvSpPr>
              <p:spPr>
                <a:xfrm>
                  <a:off x="3286125" y="-1257300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EA58F96D-DD76-324A-ABDC-AEDE1173A5C6}"/>
                    </a:ext>
                  </a:extLst>
                </p:cNvPr>
                <p:cNvSpPr/>
                <p:nvPr/>
              </p:nvSpPr>
              <p:spPr>
                <a:xfrm>
                  <a:off x="3424234" y="-1257301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FBC3C13F-10E8-FA43-874A-6FD8363368FA}"/>
                    </a:ext>
                  </a:extLst>
                </p:cNvPr>
                <p:cNvSpPr/>
                <p:nvPr/>
              </p:nvSpPr>
              <p:spPr>
                <a:xfrm>
                  <a:off x="3562343" y="-1257301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9720CE06-3F40-734B-8B24-253E3EBBE07D}"/>
                    </a:ext>
                  </a:extLst>
                </p:cNvPr>
                <p:cNvSpPr/>
                <p:nvPr/>
              </p:nvSpPr>
              <p:spPr>
                <a:xfrm>
                  <a:off x="3700452" y="-1257302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9A664DCE-3C59-954A-A3D8-8BF55380E183}"/>
                  </a:ext>
                </a:extLst>
              </p:cNvPr>
              <p:cNvGrpSpPr/>
              <p:nvPr/>
            </p:nvGrpSpPr>
            <p:grpSpPr>
              <a:xfrm>
                <a:off x="3838561" y="-1257304"/>
                <a:ext cx="534394" cy="600077"/>
                <a:chOff x="3286125" y="-1257302"/>
                <a:chExt cx="534394" cy="600077"/>
              </a:xfrm>
            </p:grpSpPr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194419AA-FD58-B44C-B861-10F24392ADF2}"/>
                    </a:ext>
                  </a:extLst>
                </p:cNvPr>
                <p:cNvSpPr/>
                <p:nvPr/>
              </p:nvSpPr>
              <p:spPr>
                <a:xfrm>
                  <a:off x="3286125" y="-1257300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86CD4493-2F0D-9943-9DF1-7077B9D1D99F}"/>
                    </a:ext>
                  </a:extLst>
                </p:cNvPr>
                <p:cNvSpPr/>
                <p:nvPr/>
              </p:nvSpPr>
              <p:spPr>
                <a:xfrm>
                  <a:off x="3424234" y="-1257301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EA40B4B1-21DE-EA4F-89DB-58489EAEFD76}"/>
                    </a:ext>
                  </a:extLst>
                </p:cNvPr>
                <p:cNvSpPr/>
                <p:nvPr/>
              </p:nvSpPr>
              <p:spPr>
                <a:xfrm>
                  <a:off x="3562343" y="-1257301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75434646-DDB6-8646-9F09-7830DAF72462}"/>
                    </a:ext>
                  </a:extLst>
                </p:cNvPr>
                <p:cNvSpPr/>
                <p:nvPr/>
              </p:nvSpPr>
              <p:spPr>
                <a:xfrm>
                  <a:off x="3700452" y="-1257302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A358ADF7-C92A-5840-A966-72BC240B6709}"/>
                </a:ext>
              </a:extLst>
            </p:cNvPr>
            <p:cNvSpPr/>
            <p:nvPr/>
          </p:nvSpPr>
          <p:spPr>
            <a:xfrm>
              <a:off x="1135052" y="6197002"/>
              <a:ext cx="967435" cy="140874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18415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66BECBB-2506-D049-8166-53CD6C7D31BE}"/>
              </a:ext>
            </a:extLst>
          </p:cNvPr>
          <p:cNvGrpSpPr/>
          <p:nvPr/>
        </p:nvGrpSpPr>
        <p:grpSpPr>
          <a:xfrm>
            <a:off x="367060" y="1171036"/>
            <a:ext cx="2710168" cy="1255691"/>
            <a:chOff x="367060" y="1171036"/>
            <a:chExt cx="2710168" cy="1255691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B7F63245-90B9-DD4D-B0F7-D82F9EB7E05E}"/>
                </a:ext>
              </a:extLst>
            </p:cNvPr>
            <p:cNvSpPr/>
            <p:nvPr/>
          </p:nvSpPr>
          <p:spPr>
            <a:xfrm>
              <a:off x="497626" y="1171036"/>
              <a:ext cx="2439042" cy="1100398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AC1EED79-93F5-D444-9BB4-CDAE541BB261}"/>
                </a:ext>
              </a:extLst>
            </p:cNvPr>
            <p:cNvSpPr/>
            <p:nvPr/>
          </p:nvSpPr>
          <p:spPr>
            <a:xfrm>
              <a:off x="367060" y="1202566"/>
              <a:ext cx="2700173" cy="1008993"/>
            </a:xfrm>
            <a:prstGeom prst="roundRect">
              <a:avLst/>
            </a:prstGeom>
            <a:solidFill>
              <a:schemeClr val="bg1">
                <a:lumMod val="75000"/>
                <a:lumOff val="25000"/>
              </a:schemeClr>
            </a:solidFill>
            <a:scene3d>
              <a:camera prst="orthographicFront">
                <a:rot lat="0" lon="0" rev="0"/>
              </a:camera>
              <a:lightRig rig="flood" dir="tl">
                <a:rot lat="0" lon="0" rev="3000000"/>
              </a:lightRig>
            </a:scene3d>
            <a:sp3d extrusionH="76200" prstMaterial="dkEdge">
              <a:bevelT w="279400" h="133350"/>
              <a:bevelB prst="angle"/>
              <a:extrusionClr>
                <a:schemeClr val="bg1">
                  <a:lumMod val="75000"/>
                  <a:lumOff val="2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D2BF01A-2595-204D-A4D2-005BCF8197B0}"/>
                </a:ext>
              </a:extLst>
            </p:cNvPr>
            <p:cNvCxnSpPr>
              <a:cxnSpLocks/>
            </p:cNvCxnSpPr>
            <p:nvPr/>
          </p:nvCxnSpPr>
          <p:spPr>
            <a:xfrm>
              <a:off x="370937" y="1692775"/>
              <a:ext cx="270017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BACFD0D-F819-9745-8DE7-746B1D9B35B2}"/>
                </a:ext>
              </a:extLst>
            </p:cNvPr>
            <p:cNvCxnSpPr>
              <a:cxnSpLocks/>
            </p:cNvCxnSpPr>
            <p:nvPr/>
          </p:nvCxnSpPr>
          <p:spPr>
            <a:xfrm>
              <a:off x="367060" y="1721235"/>
              <a:ext cx="270017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8E935ED-00CF-B149-9236-D42906F58CD6}"/>
                </a:ext>
              </a:extLst>
            </p:cNvPr>
            <p:cNvCxnSpPr>
              <a:cxnSpLocks/>
            </p:cNvCxnSpPr>
            <p:nvPr/>
          </p:nvCxnSpPr>
          <p:spPr>
            <a:xfrm>
              <a:off x="377055" y="1701250"/>
              <a:ext cx="270017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14A456-EF32-B94A-9BEC-3D5ED3CE6B94}"/>
                </a:ext>
              </a:extLst>
            </p:cNvPr>
            <p:cNvSpPr/>
            <p:nvPr/>
          </p:nvSpPr>
          <p:spPr>
            <a:xfrm rot="10800000">
              <a:off x="1457983" y="1305534"/>
              <a:ext cx="1343025" cy="771525"/>
            </a:xfrm>
            <a:prstGeom prst="rect">
              <a:avLst/>
            </a:prstGeom>
            <a:solidFill>
              <a:srgbClr val="FFFF00"/>
            </a:solidFill>
            <a:scene3d>
              <a:camera prst="orthographicFront"/>
              <a:lightRig rig="threePt" dir="t">
                <a:rot lat="0" lon="0" rev="7200000"/>
              </a:lightRig>
            </a:scene3d>
            <a:sp3d extrusionH="158750" contourW="12700">
              <a:bevelT w="158750" h="323850" prst="hardEdge"/>
              <a:contourClr>
                <a:schemeClr val="accent5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E593C5-7553-6D4B-92F7-688CA749B752}"/>
                </a:ext>
              </a:extLst>
            </p:cNvPr>
            <p:cNvSpPr/>
            <p:nvPr/>
          </p:nvSpPr>
          <p:spPr>
            <a:xfrm>
              <a:off x="1617611" y="1591283"/>
              <a:ext cx="1100340" cy="210538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5571D79-B419-2543-8F6E-5396F238C214}"/>
                </a:ext>
              </a:extLst>
            </p:cNvPr>
            <p:cNvGrpSpPr/>
            <p:nvPr/>
          </p:nvGrpSpPr>
          <p:grpSpPr>
            <a:xfrm>
              <a:off x="2006388" y="1464908"/>
              <a:ext cx="718681" cy="452934"/>
              <a:chOff x="3286125" y="-1257304"/>
              <a:chExt cx="1086830" cy="600079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A3D8B44B-CB52-1A48-ADA7-722C04AB3BE2}"/>
                  </a:ext>
                </a:extLst>
              </p:cNvPr>
              <p:cNvGrpSpPr/>
              <p:nvPr/>
            </p:nvGrpSpPr>
            <p:grpSpPr>
              <a:xfrm>
                <a:off x="3286125" y="-1257302"/>
                <a:ext cx="534394" cy="600077"/>
                <a:chOff x="3286125" y="-1257302"/>
                <a:chExt cx="534394" cy="600077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74BD5F0D-9DF9-3E4A-8B30-9F6E1C616631}"/>
                    </a:ext>
                  </a:extLst>
                </p:cNvPr>
                <p:cNvSpPr/>
                <p:nvPr/>
              </p:nvSpPr>
              <p:spPr>
                <a:xfrm>
                  <a:off x="3286125" y="-1257300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5CD73353-B1F9-B844-A232-55608A977FD0}"/>
                    </a:ext>
                  </a:extLst>
                </p:cNvPr>
                <p:cNvSpPr/>
                <p:nvPr/>
              </p:nvSpPr>
              <p:spPr>
                <a:xfrm>
                  <a:off x="3424234" y="-1257301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96675F77-760A-8B4B-94B4-35800B6F2D10}"/>
                    </a:ext>
                  </a:extLst>
                </p:cNvPr>
                <p:cNvSpPr/>
                <p:nvPr/>
              </p:nvSpPr>
              <p:spPr>
                <a:xfrm>
                  <a:off x="3562343" y="-1257301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867A3FF2-8C61-3D48-BFDB-B082943E583A}"/>
                    </a:ext>
                  </a:extLst>
                </p:cNvPr>
                <p:cNvSpPr/>
                <p:nvPr/>
              </p:nvSpPr>
              <p:spPr>
                <a:xfrm>
                  <a:off x="3700452" y="-1257302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A168018C-4094-B04A-9BEA-C0F9E66A1FB7}"/>
                  </a:ext>
                </a:extLst>
              </p:cNvPr>
              <p:cNvGrpSpPr/>
              <p:nvPr/>
            </p:nvGrpSpPr>
            <p:grpSpPr>
              <a:xfrm>
                <a:off x="3838561" y="-1257304"/>
                <a:ext cx="534394" cy="600077"/>
                <a:chOff x="3286125" y="-1257302"/>
                <a:chExt cx="534394" cy="600077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5F042A0-4BD8-FD46-B85F-A6628460E539}"/>
                    </a:ext>
                  </a:extLst>
                </p:cNvPr>
                <p:cNvSpPr/>
                <p:nvPr/>
              </p:nvSpPr>
              <p:spPr>
                <a:xfrm>
                  <a:off x="3286125" y="-1257300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7A5C183D-C7BA-A84A-8F04-8FF213D4C02B}"/>
                    </a:ext>
                  </a:extLst>
                </p:cNvPr>
                <p:cNvSpPr/>
                <p:nvPr/>
              </p:nvSpPr>
              <p:spPr>
                <a:xfrm>
                  <a:off x="3424234" y="-1257301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745409B1-5A02-A24C-BBBA-DC707503994E}"/>
                    </a:ext>
                  </a:extLst>
                </p:cNvPr>
                <p:cNvSpPr/>
                <p:nvPr/>
              </p:nvSpPr>
              <p:spPr>
                <a:xfrm>
                  <a:off x="3562343" y="-1257301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595D3989-529A-C04A-8BA9-3FEB71A68D58}"/>
                    </a:ext>
                  </a:extLst>
                </p:cNvPr>
                <p:cNvSpPr/>
                <p:nvPr/>
              </p:nvSpPr>
              <p:spPr>
                <a:xfrm>
                  <a:off x="3700452" y="-1257302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2C95D2D-1728-6847-904B-60C2A6EE6164}"/>
                </a:ext>
              </a:extLst>
            </p:cNvPr>
            <p:cNvSpPr/>
            <p:nvPr/>
          </p:nvSpPr>
          <p:spPr>
            <a:xfrm>
              <a:off x="1131049" y="2285853"/>
              <a:ext cx="967435" cy="140874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18415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0DA224E-15D5-A945-AA42-66E28A3D73D7}"/>
              </a:ext>
            </a:extLst>
          </p:cNvPr>
          <p:cNvGrpSpPr/>
          <p:nvPr/>
        </p:nvGrpSpPr>
        <p:grpSpPr>
          <a:xfrm>
            <a:off x="362767" y="3150581"/>
            <a:ext cx="2710168" cy="1255691"/>
            <a:chOff x="362767" y="3150581"/>
            <a:chExt cx="2710168" cy="1255691"/>
          </a:xfrm>
        </p:grpSpPr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4D0DF513-3C70-0247-9330-90464CDDEA77}"/>
                </a:ext>
              </a:extLst>
            </p:cNvPr>
            <p:cNvSpPr/>
            <p:nvPr/>
          </p:nvSpPr>
          <p:spPr>
            <a:xfrm>
              <a:off x="493333" y="3150581"/>
              <a:ext cx="2439042" cy="1100398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B8C86AEF-9E4B-1B48-9D46-4171F5152F86}"/>
                </a:ext>
              </a:extLst>
            </p:cNvPr>
            <p:cNvSpPr/>
            <p:nvPr/>
          </p:nvSpPr>
          <p:spPr>
            <a:xfrm>
              <a:off x="362767" y="3182111"/>
              <a:ext cx="2700173" cy="1008993"/>
            </a:xfrm>
            <a:prstGeom prst="roundRect">
              <a:avLst/>
            </a:prstGeom>
            <a:solidFill>
              <a:schemeClr val="bg1">
                <a:lumMod val="75000"/>
                <a:lumOff val="25000"/>
              </a:schemeClr>
            </a:solidFill>
            <a:scene3d>
              <a:camera prst="orthographicFront">
                <a:rot lat="0" lon="0" rev="0"/>
              </a:camera>
              <a:lightRig rig="flood" dir="tl">
                <a:rot lat="0" lon="0" rev="3000000"/>
              </a:lightRig>
            </a:scene3d>
            <a:sp3d extrusionH="76200" prstMaterial="dkEdge">
              <a:bevelT w="279400" h="133350"/>
              <a:bevelB prst="angle"/>
              <a:extrusionClr>
                <a:schemeClr val="bg1">
                  <a:lumMod val="75000"/>
                  <a:lumOff val="2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9D24880-29B0-8B49-9A87-E954E92DE091}"/>
                </a:ext>
              </a:extLst>
            </p:cNvPr>
            <p:cNvCxnSpPr>
              <a:cxnSpLocks/>
            </p:cNvCxnSpPr>
            <p:nvPr/>
          </p:nvCxnSpPr>
          <p:spPr>
            <a:xfrm>
              <a:off x="366644" y="3672320"/>
              <a:ext cx="270017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E97BAEA-C2CE-0B40-AD76-9962449EB7A2}"/>
                </a:ext>
              </a:extLst>
            </p:cNvPr>
            <p:cNvCxnSpPr>
              <a:cxnSpLocks/>
            </p:cNvCxnSpPr>
            <p:nvPr/>
          </p:nvCxnSpPr>
          <p:spPr>
            <a:xfrm>
              <a:off x="362767" y="3700780"/>
              <a:ext cx="270017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2320C0E2-95A7-A14F-940D-6532BDC0A7A8}"/>
                </a:ext>
              </a:extLst>
            </p:cNvPr>
            <p:cNvCxnSpPr>
              <a:cxnSpLocks/>
            </p:cNvCxnSpPr>
            <p:nvPr/>
          </p:nvCxnSpPr>
          <p:spPr>
            <a:xfrm>
              <a:off x="372762" y="3680795"/>
              <a:ext cx="270017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A9EBB95-AD87-8D4C-B15F-C232EB414605}"/>
                </a:ext>
              </a:extLst>
            </p:cNvPr>
            <p:cNvSpPr/>
            <p:nvPr/>
          </p:nvSpPr>
          <p:spPr>
            <a:xfrm rot="10800000">
              <a:off x="1453690" y="3285079"/>
              <a:ext cx="1343025" cy="771525"/>
            </a:xfrm>
            <a:prstGeom prst="rect">
              <a:avLst/>
            </a:prstGeom>
            <a:solidFill>
              <a:srgbClr val="FFFF00"/>
            </a:solidFill>
            <a:scene3d>
              <a:camera prst="orthographicFront"/>
              <a:lightRig rig="threePt" dir="t">
                <a:rot lat="0" lon="0" rev="7200000"/>
              </a:lightRig>
            </a:scene3d>
            <a:sp3d extrusionH="158750" contourW="12700">
              <a:bevelT w="158750" h="323850" prst="hardEdge"/>
              <a:contourClr>
                <a:schemeClr val="accent5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D987836-75F4-B944-BDB8-AB59078BF7AD}"/>
                </a:ext>
              </a:extLst>
            </p:cNvPr>
            <p:cNvSpPr/>
            <p:nvPr/>
          </p:nvSpPr>
          <p:spPr>
            <a:xfrm>
              <a:off x="1613318" y="3570828"/>
              <a:ext cx="1100340" cy="210538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C9CD9D4E-60F2-0C43-973B-4002F29A8579}"/>
                </a:ext>
              </a:extLst>
            </p:cNvPr>
            <p:cNvGrpSpPr/>
            <p:nvPr/>
          </p:nvGrpSpPr>
          <p:grpSpPr>
            <a:xfrm>
              <a:off x="2002095" y="3444453"/>
              <a:ext cx="718681" cy="452934"/>
              <a:chOff x="3286125" y="-1257304"/>
              <a:chExt cx="1086830" cy="600079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B3C11E90-DF42-7846-A56E-58F3CE05AEB0}"/>
                  </a:ext>
                </a:extLst>
              </p:cNvPr>
              <p:cNvGrpSpPr/>
              <p:nvPr/>
            </p:nvGrpSpPr>
            <p:grpSpPr>
              <a:xfrm>
                <a:off x="3286125" y="-1257302"/>
                <a:ext cx="534394" cy="600077"/>
                <a:chOff x="3286125" y="-1257302"/>
                <a:chExt cx="534394" cy="600077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1C5CF293-221A-784C-A6A8-2C65BBFB74F1}"/>
                    </a:ext>
                  </a:extLst>
                </p:cNvPr>
                <p:cNvSpPr/>
                <p:nvPr/>
              </p:nvSpPr>
              <p:spPr>
                <a:xfrm>
                  <a:off x="3286125" y="-1257300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8D62F4BD-4154-0E4D-8E77-FB2DF75229ED}"/>
                    </a:ext>
                  </a:extLst>
                </p:cNvPr>
                <p:cNvSpPr/>
                <p:nvPr/>
              </p:nvSpPr>
              <p:spPr>
                <a:xfrm>
                  <a:off x="3424234" y="-1257301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C3F9AE36-C5E4-E749-8293-A2C9F1DFA422}"/>
                    </a:ext>
                  </a:extLst>
                </p:cNvPr>
                <p:cNvSpPr/>
                <p:nvPr/>
              </p:nvSpPr>
              <p:spPr>
                <a:xfrm>
                  <a:off x="3562343" y="-1257301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64DAD61B-C8BB-5440-88CA-BE2C1CB372BD}"/>
                    </a:ext>
                  </a:extLst>
                </p:cNvPr>
                <p:cNvSpPr/>
                <p:nvPr/>
              </p:nvSpPr>
              <p:spPr>
                <a:xfrm>
                  <a:off x="3700452" y="-1257302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BF43600C-9DC0-DD4C-9861-7C932D2954EF}"/>
                  </a:ext>
                </a:extLst>
              </p:cNvPr>
              <p:cNvGrpSpPr/>
              <p:nvPr/>
            </p:nvGrpSpPr>
            <p:grpSpPr>
              <a:xfrm>
                <a:off x="3838561" y="-1257304"/>
                <a:ext cx="534394" cy="600077"/>
                <a:chOff x="3286125" y="-1257302"/>
                <a:chExt cx="534394" cy="600077"/>
              </a:xfrm>
            </p:grpSpPr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0D9226ED-5786-184A-8905-EB935F546F7D}"/>
                    </a:ext>
                  </a:extLst>
                </p:cNvPr>
                <p:cNvSpPr/>
                <p:nvPr/>
              </p:nvSpPr>
              <p:spPr>
                <a:xfrm>
                  <a:off x="3286125" y="-1257300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92CF1CA1-5286-6C48-B17F-7CA7FF2B2F1C}"/>
                    </a:ext>
                  </a:extLst>
                </p:cNvPr>
                <p:cNvSpPr/>
                <p:nvPr/>
              </p:nvSpPr>
              <p:spPr>
                <a:xfrm>
                  <a:off x="3424234" y="-1257301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64126253-F897-AA43-8CFC-71C8B6669151}"/>
                    </a:ext>
                  </a:extLst>
                </p:cNvPr>
                <p:cNvSpPr/>
                <p:nvPr/>
              </p:nvSpPr>
              <p:spPr>
                <a:xfrm>
                  <a:off x="3562343" y="-1257301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89B37E2F-FCF8-0245-B1D2-8AED740C6768}"/>
                    </a:ext>
                  </a:extLst>
                </p:cNvPr>
                <p:cNvSpPr/>
                <p:nvPr/>
              </p:nvSpPr>
              <p:spPr>
                <a:xfrm>
                  <a:off x="3700452" y="-1257302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57F6DE9-3771-BA4D-97F3-16CEBA0C43C4}"/>
                </a:ext>
              </a:extLst>
            </p:cNvPr>
            <p:cNvSpPr/>
            <p:nvPr/>
          </p:nvSpPr>
          <p:spPr>
            <a:xfrm>
              <a:off x="1126756" y="4265398"/>
              <a:ext cx="967435" cy="140874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18415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C8337D7-2227-FA4A-B6D6-485372100F6D}"/>
              </a:ext>
            </a:extLst>
          </p:cNvPr>
          <p:cNvSpPr/>
          <p:nvPr/>
        </p:nvSpPr>
        <p:spPr>
          <a:xfrm>
            <a:off x="4043404" y="1942985"/>
            <a:ext cx="5893284" cy="880818"/>
          </a:xfrm>
          <a:prstGeom prst="roundRect">
            <a:avLst>
              <a:gd name="adj" fmla="val 38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Acts 23:1;   26:9;  1 Cor. 4:4</a:t>
            </a:r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B83DF531-AE72-6D4B-9385-14F58DA525B4}"/>
              </a:ext>
            </a:extLst>
          </p:cNvPr>
          <p:cNvSpPr/>
          <p:nvPr/>
        </p:nvSpPr>
        <p:spPr>
          <a:xfrm>
            <a:off x="4043404" y="3925428"/>
            <a:ext cx="5893284" cy="880818"/>
          </a:xfrm>
          <a:prstGeom prst="roundRect">
            <a:avLst>
              <a:gd name="adj" fmla="val 38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Gen. 37:31-36</a:t>
            </a:r>
          </a:p>
        </p:txBody>
      </p:sp>
      <p:sp>
        <p:nvSpPr>
          <p:cNvPr id="126" name="Rounded Rectangle 125">
            <a:extLst>
              <a:ext uri="{FF2B5EF4-FFF2-40B4-BE49-F238E27FC236}">
                <a16:creationId xmlns:a16="http://schemas.microsoft.com/office/drawing/2014/main" id="{384D52CE-4FFC-7046-99E0-BAA7D8FEC682}"/>
              </a:ext>
            </a:extLst>
          </p:cNvPr>
          <p:cNvSpPr/>
          <p:nvPr/>
        </p:nvSpPr>
        <p:spPr>
          <a:xfrm>
            <a:off x="3989042" y="5828987"/>
            <a:ext cx="5893284" cy="880818"/>
          </a:xfrm>
          <a:prstGeom prst="roundRect">
            <a:avLst>
              <a:gd name="adj" fmla="val 38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 Sam. 6:3-7;  2 Kings 5</a:t>
            </a:r>
          </a:p>
        </p:txBody>
      </p:sp>
    </p:spTree>
    <p:extLst>
      <p:ext uri="{BB962C8B-B14F-4D97-AF65-F5344CB8AC3E}">
        <p14:creationId xmlns:p14="http://schemas.microsoft.com/office/powerpoint/2010/main" val="382098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123" grpId="0"/>
      <p:bldP spid="98" grpId="0" animBg="1"/>
      <p:bldP spid="124" grpId="0"/>
      <p:bldP spid="24" grpId="0"/>
      <p:bldP spid="96" grpId="0"/>
      <p:bldP spid="1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4">
            <a:extLst>
              <a:ext uri="{FF2B5EF4-FFF2-40B4-BE49-F238E27FC236}">
                <a16:creationId xmlns:a16="http://schemas.microsoft.com/office/drawing/2014/main" id="{80E8C8E5-A9A8-4A4D-8C60-2D3678A5EB11}"/>
              </a:ext>
            </a:extLst>
          </p:cNvPr>
          <p:cNvGrpSpPr/>
          <p:nvPr/>
        </p:nvGrpSpPr>
        <p:grpSpPr>
          <a:xfrm>
            <a:off x="2717952" y="1340113"/>
            <a:ext cx="8986324" cy="1372030"/>
            <a:chOff x="2689376" y="1340113"/>
            <a:chExt cx="8986324" cy="137203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80BE534-703A-B142-9105-EDE8E666AB41}"/>
                </a:ext>
              </a:extLst>
            </p:cNvPr>
            <p:cNvSpPr/>
            <p:nvPr/>
          </p:nvSpPr>
          <p:spPr>
            <a:xfrm>
              <a:off x="2689376" y="1365477"/>
              <a:ext cx="8914045" cy="683172"/>
            </a:xfrm>
            <a:prstGeom prst="rect">
              <a:avLst/>
            </a:prstGeom>
            <a:solidFill>
              <a:srgbClr val="FFFF00"/>
            </a:solidFill>
            <a:scene3d>
              <a:camera prst="orthographicFront"/>
              <a:lightRig rig="threePt" dir="t">
                <a:rot lat="0" lon="0" rev="12600000"/>
              </a:lightRig>
            </a:scene3d>
            <a:sp3d>
              <a:bevelT w="215900" h="196850"/>
              <a:bevelB w="25400" h="254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73801FD-A227-9C41-BEB3-5A12A12CE5EA}"/>
                </a:ext>
              </a:extLst>
            </p:cNvPr>
            <p:cNvGrpSpPr/>
            <p:nvPr/>
          </p:nvGrpSpPr>
          <p:grpSpPr>
            <a:xfrm>
              <a:off x="11111937" y="1340113"/>
              <a:ext cx="563763" cy="762244"/>
              <a:chOff x="10043277" y="2950329"/>
              <a:chExt cx="653040" cy="923547"/>
            </a:xfrm>
          </p:grpSpPr>
          <p:sp>
            <p:nvSpPr>
              <p:cNvPr id="32" name="Snip Same Side Corner Rectangle 31">
                <a:extLst>
                  <a:ext uri="{FF2B5EF4-FFF2-40B4-BE49-F238E27FC236}">
                    <a16:creationId xmlns:a16="http://schemas.microsoft.com/office/drawing/2014/main" id="{85818A5B-3394-D64A-9FF7-7120B9580D26}"/>
                  </a:ext>
                </a:extLst>
              </p:cNvPr>
              <p:cNvSpPr/>
              <p:nvPr/>
            </p:nvSpPr>
            <p:spPr>
              <a:xfrm rot="16200000">
                <a:off x="9908023" y="3085583"/>
                <a:ext cx="923547" cy="653040"/>
              </a:xfrm>
              <a:custGeom>
                <a:avLst/>
                <a:gdLst>
                  <a:gd name="connsiteX0" fmla="*/ 195539 w 470137"/>
                  <a:gd name="connsiteY0" fmla="*/ 0 h 572019"/>
                  <a:gd name="connsiteX1" fmla="*/ 274598 w 470137"/>
                  <a:gd name="connsiteY1" fmla="*/ 0 h 572019"/>
                  <a:gd name="connsiteX2" fmla="*/ 470137 w 470137"/>
                  <a:gd name="connsiteY2" fmla="*/ 195539 h 572019"/>
                  <a:gd name="connsiteX3" fmla="*/ 470137 w 470137"/>
                  <a:gd name="connsiteY3" fmla="*/ 572019 h 572019"/>
                  <a:gd name="connsiteX4" fmla="*/ 470137 w 470137"/>
                  <a:gd name="connsiteY4" fmla="*/ 572019 h 572019"/>
                  <a:gd name="connsiteX5" fmla="*/ 0 w 470137"/>
                  <a:gd name="connsiteY5" fmla="*/ 572019 h 572019"/>
                  <a:gd name="connsiteX6" fmla="*/ 0 w 470137"/>
                  <a:gd name="connsiteY6" fmla="*/ 572019 h 572019"/>
                  <a:gd name="connsiteX7" fmla="*/ 0 w 470137"/>
                  <a:gd name="connsiteY7" fmla="*/ 195539 h 572019"/>
                  <a:gd name="connsiteX8" fmla="*/ 195539 w 470137"/>
                  <a:gd name="connsiteY8" fmla="*/ 0 h 572019"/>
                  <a:gd name="connsiteX0" fmla="*/ 202732 w 477330"/>
                  <a:gd name="connsiteY0" fmla="*/ 0 h 572019"/>
                  <a:gd name="connsiteX1" fmla="*/ 281791 w 477330"/>
                  <a:gd name="connsiteY1" fmla="*/ 0 h 572019"/>
                  <a:gd name="connsiteX2" fmla="*/ 477330 w 477330"/>
                  <a:gd name="connsiteY2" fmla="*/ 195539 h 572019"/>
                  <a:gd name="connsiteX3" fmla="*/ 477330 w 477330"/>
                  <a:gd name="connsiteY3" fmla="*/ 572019 h 572019"/>
                  <a:gd name="connsiteX4" fmla="*/ 477330 w 477330"/>
                  <a:gd name="connsiteY4" fmla="*/ 572019 h 572019"/>
                  <a:gd name="connsiteX5" fmla="*/ 7193 w 477330"/>
                  <a:gd name="connsiteY5" fmla="*/ 572019 h 572019"/>
                  <a:gd name="connsiteX6" fmla="*/ 7193 w 477330"/>
                  <a:gd name="connsiteY6" fmla="*/ 572019 h 572019"/>
                  <a:gd name="connsiteX7" fmla="*/ 0 w 477330"/>
                  <a:gd name="connsiteY7" fmla="*/ 377037 h 572019"/>
                  <a:gd name="connsiteX8" fmla="*/ 7193 w 477330"/>
                  <a:gd name="connsiteY8" fmla="*/ 195539 h 572019"/>
                  <a:gd name="connsiteX9" fmla="*/ 202732 w 477330"/>
                  <a:gd name="connsiteY9" fmla="*/ 0 h 572019"/>
                  <a:gd name="connsiteX0" fmla="*/ 202732 w 477371"/>
                  <a:gd name="connsiteY0" fmla="*/ 0 h 572019"/>
                  <a:gd name="connsiteX1" fmla="*/ 281791 w 477371"/>
                  <a:gd name="connsiteY1" fmla="*/ 0 h 572019"/>
                  <a:gd name="connsiteX2" fmla="*/ 477330 w 477371"/>
                  <a:gd name="connsiteY2" fmla="*/ 195539 h 572019"/>
                  <a:gd name="connsiteX3" fmla="*/ 477371 w 477371"/>
                  <a:gd name="connsiteY3" fmla="*/ 377037 h 572019"/>
                  <a:gd name="connsiteX4" fmla="*/ 477330 w 477371"/>
                  <a:gd name="connsiteY4" fmla="*/ 572019 h 572019"/>
                  <a:gd name="connsiteX5" fmla="*/ 477330 w 477371"/>
                  <a:gd name="connsiteY5" fmla="*/ 572019 h 572019"/>
                  <a:gd name="connsiteX6" fmla="*/ 7193 w 477371"/>
                  <a:gd name="connsiteY6" fmla="*/ 572019 h 572019"/>
                  <a:gd name="connsiteX7" fmla="*/ 7193 w 477371"/>
                  <a:gd name="connsiteY7" fmla="*/ 572019 h 572019"/>
                  <a:gd name="connsiteX8" fmla="*/ 0 w 477371"/>
                  <a:gd name="connsiteY8" fmla="*/ 377037 h 572019"/>
                  <a:gd name="connsiteX9" fmla="*/ 7193 w 477371"/>
                  <a:gd name="connsiteY9" fmla="*/ 195539 h 572019"/>
                  <a:gd name="connsiteX10" fmla="*/ 202732 w 477371"/>
                  <a:gd name="connsiteY10" fmla="*/ 0 h 572019"/>
                  <a:gd name="connsiteX0" fmla="*/ 390522 w 665161"/>
                  <a:gd name="connsiteY0" fmla="*/ 0 h 585467"/>
                  <a:gd name="connsiteX1" fmla="*/ 469581 w 665161"/>
                  <a:gd name="connsiteY1" fmla="*/ 0 h 585467"/>
                  <a:gd name="connsiteX2" fmla="*/ 665120 w 665161"/>
                  <a:gd name="connsiteY2" fmla="*/ 195539 h 585467"/>
                  <a:gd name="connsiteX3" fmla="*/ 665161 w 665161"/>
                  <a:gd name="connsiteY3" fmla="*/ 377037 h 585467"/>
                  <a:gd name="connsiteX4" fmla="*/ 665120 w 665161"/>
                  <a:gd name="connsiteY4" fmla="*/ 572019 h 585467"/>
                  <a:gd name="connsiteX5" fmla="*/ 665120 w 665161"/>
                  <a:gd name="connsiteY5" fmla="*/ 572019 h 585467"/>
                  <a:gd name="connsiteX6" fmla="*/ 194983 w 665161"/>
                  <a:gd name="connsiteY6" fmla="*/ 572019 h 585467"/>
                  <a:gd name="connsiteX7" fmla="*/ 0 w 665161"/>
                  <a:gd name="connsiteY7" fmla="*/ 585467 h 585467"/>
                  <a:gd name="connsiteX8" fmla="*/ 187790 w 665161"/>
                  <a:gd name="connsiteY8" fmla="*/ 377037 h 585467"/>
                  <a:gd name="connsiteX9" fmla="*/ 194983 w 665161"/>
                  <a:gd name="connsiteY9" fmla="*/ 195539 h 585467"/>
                  <a:gd name="connsiteX10" fmla="*/ 390522 w 665161"/>
                  <a:gd name="connsiteY10" fmla="*/ 0 h 585467"/>
                  <a:gd name="connsiteX0" fmla="*/ 390522 w 665161"/>
                  <a:gd name="connsiteY0" fmla="*/ 0 h 572019"/>
                  <a:gd name="connsiteX1" fmla="*/ 469581 w 665161"/>
                  <a:gd name="connsiteY1" fmla="*/ 0 h 572019"/>
                  <a:gd name="connsiteX2" fmla="*/ 665120 w 665161"/>
                  <a:gd name="connsiteY2" fmla="*/ 195539 h 572019"/>
                  <a:gd name="connsiteX3" fmla="*/ 665161 w 665161"/>
                  <a:gd name="connsiteY3" fmla="*/ 377037 h 572019"/>
                  <a:gd name="connsiteX4" fmla="*/ 665120 w 665161"/>
                  <a:gd name="connsiteY4" fmla="*/ 572019 h 572019"/>
                  <a:gd name="connsiteX5" fmla="*/ 665120 w 665161"/>
                  <a:gd name="connsiteY5" fmla="*/ 572019 h 572019"/>
                  <a:gd name="connsiteX6" fmla="*/ 194983 w 665161"/>
                  <a:gd name="connsiteY6" fmla="*/ 572019 h 572019"/>
                  <a:gd name="connsiteX7" fmla="*/ 0 w 665161"/>
                  <a:gd name="connsiteY7" fmla="*/ 545126 h 572019"/>
                  <a:gd name="connsiteX8" fmla="*/ 187790 w 665161"/>
                  <a:gd name="connsiteY8" fmla="*/ 377037 h 572019"/>
                  <a:gd name="connsiteX9" fmla="*/ 194983 w 665161"/>
                  <a:gd name="connsiteY9" fmla="*/ 195539 h 572019"/>
                  <a:gd name="connsiteX10" fmla="*/ 390522 w 665161"/>
                  <a:gd name="connsiteY10" fmla="*/ 0 h 572019"/>
                  <a:gd name="connsiteX0" fmla="*/ 410692 w 685331"/>
                  <a:gd name="connsiteY0" fmla="*/ 0 h 572019"/>
                  <a:gd name="connsiteX1" fmla="*/ 489751 w 685331"/>
                  <a:gd name="connsiteY1" fmla="*/ 0 h 572019"/>
                  <a:gd name="connsiteX2" fmla="*/ 685290 w 685331"/>
                  <a:gd name="connsiteY2" fmla="*/ 195539 h 572019"/>
                  <a:gd name="connsiteX3" fmla="*/ 685331 w 685331"/>
                  <a:gd name="connsiteY3" fmla="*/ 377037 h 572019"/>
                  <a:gd name="connsiteX4" fmla="*/ 685290 w 685331"/>
                  <a:gd name="connsiteY4" fmla="*/ 572019 h 572019"/>
                  <a:gd name="connsiteX5" fmla="*/ 685290 w 685331"/>
                  <a:gd name="connsiteY5" fmla="*/ 572019 h 572019"/>
                  <a:gd name="connsiteX6" fmla="*/ 215153 w 685331"/>
                  <a:gd name="connsiteY6" fmla="*/ 572019 h 572019"/>
                  <a:gd name="connsiteX7" fmla="*/ 0 w 685331"/>
                  <a:gd name="connsiteY7" fmla="*/ 551849 h 572019"/>
                  <a:gd name="connsiteX8" fmla="*/ 207960 w 685331"/>
                  <a:gd name="connsiteY8" fmla="*/ 377037 h 572019"/>
                  <a:gd name="connsiteX9" fmla="*/ 215153 w 685331"/>
                  <a:gd name="connsiteY9" fmla="*/ 195539 h 572019"/>
                  <a:gd name="connsiteX10" fmla="*/ 410692 w 685331"/>
                  <a:gd name="connsiteY10" fmla="*/ 0 h 572019"/>
                  <a:gd name="connsiteX0" fmla="*/ 410692 w 947508"/>
                  <a:gd name="connsiteY0" fmla="*/ 0 h 592190"/>
                  <a:gd name="connsiteX1" fmla="*/ 489751 w 947508"/>
                  <a:gd name="connsiteY1" fmla="*/ 0 h 592190"/>
                  <a:gd name="connsiteX2" fmla="*/ 685290 w 947508"/>
                  <a:gd name="connsiteY2" fmla="*/ 195539 h 592190"/>
                  <a:gd name="connsiteX3" fmla="*/ 685331 w 947508"/>
                  <a:gd name="connsiteY3" fmla="*/ 377037 h 592190"/>
                  <a:gd name="connsiteX4" fmla="*/ 685290 w 947508"/>
                  <a:gd name="connsiteY4" fmla="*/ 572019 h 592190"/>
                  <a:gd name="connsiteX5" fmla="*/ 947508 w 947508"/>
                  <a:gd name="connsiteY5" fmla="*/ 592190 h 592190"/>
                  <a:gd name="connsiteX6" fmla="*/ 215153 w 947508"/>
                  <a:gd name="connsiteY6" fmla="*/ 572019 h 592190"/>
                  <a:gd name="connsiteX7" fmla="*/ 0 w 947508"/>
                  <a:gd name="connsiteY7" fmla="*/ 551849 h 592190"/>
                  <a:gd name="connsiteX8" fmla="*/ 207960 w 947508"/>
                  <a:gd name="connsiteY8" fmla="*/ 377037 h 592190"/>
                  <a:gd name="connsiteX9" fmla="*/ 215153 w 947508"/>
                  <a:gd name="connsiteY9" fmla="*/ 195539 h 592190"/>
                  <a:gd name="connsiteX10" fmla="*/ 410692 w 947508"/>
                  <a:gd name="connsiteY10" fmla="*/ 0 h 592190"/>
                  <a:gd name="connsiteX0" fmla="*/ 410692 w 947508"/>
                  <a:gd name="connsiteY0" fmla="*/ 0 h 592190"/>
                  <a:gd name="connsiteX1" fmla="*/ 489751 w 947508"/>
                  <a:gd name="connsiteY1" fmla="*/ 0 h 592190"/>
                  <a:gd name="connsiteX2" fmla="*/ 685290 w 947508"/>
                  <a:gd name="connsiteY2" fmla="*/ 195539 h 592190"/>
                  <a:gd name="connsiteX3" fmla="*/ 685331 w 947508"/>
                  <a:gd name="connsiteY3" fmla="*/ 377037 h 592190"/>
                  <a:gd name="connsiteX4" fmla="*/ 739078 w 947508"/>
                  <a:gd name="connsiteY4" fmla="*/ 477890 h 592190"/>
                  <a:gd name="connsiteX5" fmla="*/ 947508 w 947508"/>
                  <a:gd name="connsiteY5" fmla="*/ 592190 h 592190"/>
                  <a:gd name="connsiteX6" fmla="*/ 215153 w 947508"/>
                  <a:gd name="connsiteY6" fmla="*/ 572019 h 592190"/>
                  <a:gd name="connsiteX7" fmla="*/ 0 w 947508"/>
                  <a:gd name="connsiteY7" fmla="*/ 551849 h 592190"/>
                  <a:gd name="connsiteX8" fmla="*/ 207960 w 947508"/>
                  <a:gd name="connsiteY8" fmla="*/ 377037 h 592190"/>
                  <a:gd name="connsiteX9" fmla="*/ 215153 w 947508"/>
                  <a:gd name="connsiteY9" fmla="*/ 195539 h 592190"/>
                  <a:gd name="connsiteX10" fmla="*/ 410692 w 947508"/>
                  <a:gd name="connsiteY10" fmla="*/ 0 h 592190"/>
                  <a:gd name="connsiteX0" fmla="*/ 424139 w 960955"/>
                  <a:gd name="connsiteY0" fmla="*/ 0 h 592191"/>
                  <a:gd name="connsiteX1" fmla="*/ 503198 w 960955"/>
                  <a:gd name="connsiteY1" fmla="*/ 0 h 592191"/>
                  <a:gd name="connsiteX2" fmla="*/ 698737 w 960955"/>
                  <a:gd name="connsiteY2" fmla="*/ 195539 h 592191"/>
                  <a:gd name="connsiteX3" fmla="*/ 698778 w 960955"/>
                  <a:gd name="connsiteY3" fmla="*/ 377037 h 592191"/>
                  <a:gd name="connsiteX4" fmla="*/ 752525 w 960955"/>
                  <a:gd name="connsiteY4" fmla="*/ 477890 h 592191"/>
                  <a:gd name="connsiteX5" fmla="*/ 960955 w 960955"/>
                  <a:gd name="connsiteY5" fmla="*/ 592190 h 592191"/>
                  <a:gd name="connsiteX6" fmla="*/ 228600 w 960955"/>
                  <a:gd name="connsiteY6" fmla="*/ 572019 h 592191"/>
                  <a:gd name="connsiteX7" fmla="*/ 0 w 960955"/>
                  <a:gd name="connsiteY7" fmla="*/ 592191 h 592191"/>
                  <a:gd name="connsiteX8" fmla="*/ 221407 w 960955"/>
                  <a:gd name="connsiteY8" fmla="*/ 377037 h 592191"/>
                  <a:gd name="connsiteX9" fmla="*/ 228600 w 960955"/>
                  <a:gd name="connsiteY9" fmla="*/ 195539 h 592191"/>
                  <a:gd name="connsiteX10" fmla="*/ 424139 w 960955"/>
                  <a:gd name="connsiteY10" fmla="*/ 0 h 592191"/>
                  <a:gd name="connsiteX0" fmla="*/ 424139 w 960955"/>
                  <a:gd name="connsiteY0" fmla="*/ 0 h 598914"/>
                  <a:gd name="connsiteX1" fmla="*/ 503198 w 960955"/>
                  <a:gd name="connsiteY1" fmla="*/ 0 h 598914"/>
                  <a:gd name="connsiteX2" fmla="*/ 698737 w 960955"/>
                  <a:gd name="connsiteY2" fmla="*/ 195539 h 598914"/>
                  <a:gd name="connsiteX3" fmla="*/ 698778 w 960955"/>
                  <a:gd name="connsiteY3" fmla="*/ 377037 h 598914"/>
                  <a:gd name="connsiteX4" fmla="*/ 752525 w 960955"/>
                  <a:gd name="connsiteY4" fmla="*/ 477890 h 598914"/>
                  <a:gd name="connsiteX5" fmla="*/ 960955 w 960955"/>
                  <a:gd name="connsiteY5" fmla="*/ 592190 h 598914"/>
                  <a:gd name="connsiteX6" fmla="*/ 228600 w 960955"/>
                  <a:gd name="connsiteY6" fmla="*/ 598914 h 598914"/>
                  <a:gd name="connsiteX7" fmla="*/ 0 w 960955"/>
                  <a:gd name="connsiteY7" fmla="*/ 592191 h 598914"/>
                  <a:gd name="connsiteX8" fmla="*/ 221407 w 960955"/>
                  <a:gd name="connsiteY8" fmla="*/ 377037 h 598914"/>
                  <a:gd name="connsiteX9" fmla="*/ 228600 w 960955"/>
                  <a:gd name="connsiteY9" fmla="*/ 195539 h 598914"/>
                  <a:gd name="connsiteX10" fmla="*/ 424139 w 960955"/>
                  <a:gd name="connsiteY10" fmla="*/ 0 h 598914"/>
                  <a:gd name="connsiteX0" fmla="*/ 424139 w 927337"/>
                  <a:gd name="connsiteY0" fmla="*/ 0 h 619084"/>
                  <a:gd name="connsiteX1" fmla="*/ 503198 w 927337"/>
                  <a:gd name="connsiteY1" fmla="*/ 0 h 619084"/>
                  <a:gd name="connsiteX2" fmla="*/ 698737 w 927337"/>
                  <a:gd name="connsiteY2" fmla="*/ 195539 h 619084"/>
                  <a:gd name="connsiteX3" fmla="*/ 698778 w 927337"/>
                  <a:gd name="connsiteY3" fmla="*/ 377037 h 619084"/>
                  <a:gd name="connsiteX4" fmla="*/ 752525 w 927337"/>
                  <a:gd name="connsiteY4" fmla="*/ 477890 h 619084"/>
                  <a:gd name="connsiteX5" fmla="*/ 927337 w 927337"/>
                  <a:gd name="connsiteY5" fmla="*/ 619084 h 619084"/>
                  <a:gd name="connsiteX6" fmla="*/ 228600 w 927337"/>
                  <a:gd name="connsiteY6" fmla="*/ 598914 h 619084"/>
                  <a:gd name="connsiteX7" fmla="*/ 0 w 927337"/>
                  <a:gd name="connsiteY7" fmla="*/ 592191 h 619084"/>
                  <a:gd name="connsiteX8" fmla="*/ 221407 w 927337"/>
                  <a:gd name="connsiteY8" fmla="*/ 377037 h 619084"/>
                  <a:gd name="connsiteX9" fmla="*/ 228600 w 927337"/>
                  <a:gd name="connsiteY9" fmla="*/ 195539 h 619084"/>
                  <a:gd name="connsiteX10" fmla="*/ 424139 w 927337"/>
                  <a:gd name="connsiteY10" fmla="*/ 0 h 619084"/>
                  <a:gd name="connsiteX0" fmla="*/ 424139 w 941578"/>
                  <a:gd name="connsiteY0" fmla="*/ 0 h 619084"/>
                  <a:gd name="connsiteX1" fmla="*/ 503198 w 941578"/>
                  <a:gd name="connsiteY1" fmla="*/ 0 h 619084"/>
                  <a:gd name="connsiteX2" fmla="*/ 698737 w 941578"/>
                  <a:gd name="connsiteY2" fmla="*/ 195539 h 619084"/>
                  <a:gd name="connsiteX3" fmla="*/ 698778 w 941578"/>
                  <a:gd name="connsiteY3" fmla="*/ 377037 h 619084"/>
                  <a:gd name="connsiteX4" fmla="*/ 927337 w 941578"/>
                  <a:gd name="connsiteY4" fmla="*/ 619084 h 619084"/>
                  <a:gd name="connsiteX5" fmla="*/ 228600 w 941578"/>
                  <a:gd name="connsiteY5" fmla="*/ 598914 h 619084"/>
                  <a:gd name="connsiteX6" fmla="*/ 0 w 941578"/>
                  <a:gd name="connsiteY6" fmla="*/ 592191 h 619084"/>
                  <a:gd name="connsiteX7" fmla="*/ 221407 w 941578"/>
                  <a:gd name="connsiteY7" fmla="*/ 377037 h 619084"/>
                  <a:gd name="connsiteX8" fmla="*/ 228600 w 941578"/>
                  <a:gd name="connsiteY8" fmla="*/ 195539 h 619084"/>
                  <a:gd name="connsiteX9" fmla="*/ 424139 w 941578"/>
                  <a:gd name="connsiteY9" fmla="*/ 0 h 619084"/>
                  <a:gd name="connsiteX0" fmla="*/ 424139 w 941578"/>
                  <a:gd name="connsiteY0" fmla="*/ 0 h 619084"/>
                  <a:gd name="connsiteX1" fmla="*/ 503198 w 941578"/>
                  <a:gd name="connsiteY1" fmla="*/ 0 h 619084"/>
                  <a:gd name="connsiteX2" fmla="*/ 698737 w 941578"/>
                  <a:gd name="connsiteY2" fmla="*/ 195539 h 619084"/>
                  <a:gd name="connsiteX3" fmla="*/ 698778 w 941578"/>
                  <a:gd name="connsiteY3" fmla="*/ 377037 h 619084"/>
                  <a:gd name="connsiteX4" fmla="*/ 927337 w 941578"/>
                  <a:gd name="connsiteY4" fmla="*/ 619084 h 619084"/>
                  <a:gd name="connsiteX5" fmla="*/ 228600 w 941578"/>
                  <a:gd name="connsiteY5" fmla="*/ 598914 h 619084"/>
                  <a:gd name="connsiteX6" fmla="*/ 0 w 941578"/>
                  <a:gd name="connsiteY6" fmla="*/ 592191 h 619084"/>
                  <a:gd name="connsiteX7" fmla="*/ 221407 w 941578"/>
                  <a:gd name="connsiteY7" fmla="*/ 377037 h 619084"/>
                  <a:gd name="connsiteX8" fmla="*/ 228600 w 941578"/>
                  <a:gd name="connsiteY8" fmla="*/ 195539 h 619084"/>
                  <a:gd name="connsiteX9" fmla="*/ 424139 w 941578"/>
                  <a:gd name="connsiteY9" fmla="*/ 0 h 619084"/>
                  <a:gd name="connsiteX0" fmla="*/ 424139 w 927342"/>
                  <a:gd name="connsiteY0" fmla="*/ 0 h 619084"/>
                  <a:gd name="connsiteX1" fmla="*/ 503198 w 927342"/>
                  <a:gd name="connsiteY1" fmla="*/ 0 h 619084"/>
                  <a:gd name="connsiteX2" fmla="*/ 698737 w 927342"/>
                  <a:gd name="connsiteY2" fmla="*/ 195539 h 619084"/>
                  <a:gd name="connsiteX3" fmla="*/ 698778 w 927342"/>
                  <a:gd name="connsiteY3" fmla="*/ 377037 h 619084"/>
                  <a:gd name="connsiteX4" fmla="*/ 927337 w 927342"/>
                  <a:gd name="connsiteY4" fmla="*/ 619084 h 619084"/>
                  <a:gd name="connsiteX5" fmla="*/ 228600 w 927342"/>
                  <a:gd name="connsiteY5" fmla="*/ 598914 h 619084"/>
                  <a:gd name="connsiteX6" fmla="*/ 0 w 927342"/>
                  <a:gd name="connsiteY6" fmla="*/ 592191 h 619084"/>
                  <a:gd name="connsiteX7" fmla="*/ 221407 w 927342"/>
                  <a:gd name="connsiteY7" fmla="*/ 377037 h 619084"/>
                  <a:gd name="connsiteX8" fmla="*/ 228600 w 927342"/>
                  <a:gd name="connsiteY8" fmla="*/ 195539 h 619084"/>
                  <a:gd name="connsiteX9" fmla="*/ 424139 w 927342"/>
                  <a:gd name="connsiteY9" fmla="*/ 0 h 619084"/>
                  <a:gd name="connsiteX0" fmla="*/ 424139 w 927342"/>
                  <a:gd name="connsiteY0" fmla="*/ 0 h 619084"/>
                  <a:gd name="connsiteX1" fmla="*/ 503198 w 927342"/>
                  <a:gd name="connsiteY1" fmla="*/ 0 h 619084"/>
                  <a:gd name="connsiteX2" fmla="*/ 698737 w 927342"/>
                  <a:gd name="connsiteY2" fmla="*/ 195539 h 619084"/>
                  <a:gd name="connsiteX3" fmla="*/ 698778 w 927342"/>
                  <a:gd name="connsiteY3" fmla="*/ 377037 h 619084"/>
                  <a:gd name="connsiteX4" fmla="*/ 927337 w 927342"/>
                  <a:gd name="connsiteY4" fmla="*/ 619084 h 619084"/>
                  <a:gd name="connsiteX5" fmla="*/ 228600 w 927342"/>
                  <a:gd name="connsiteY5" fmla="*/ 598914 h 619084"/>
                  <a:gd name="connsiteX6" fmla="*/ 0 w 927342"/>
                  <a:gd name="connsiteY6" fmla="*/ 592191 h 619084"/>
                  <a:gd name="connsiteX7" fmla="*/ 221407 w 927342"/>
                  <a:gd name="connsiteY7" fmla="*/ 377037 h 619084"/>
                  <a:gd name="connsiteX8" fmla="*/ 228600 w 927342"/>
                  <a:gd name="connsiteY8" fmla="*/ 195539 h 619084"/>
                  <a:gd name="connsiteX9" fmla="*/ 424139 w 927342"/>
                  <a:gd name="connsiteY9" fmla="*/ 0 h 619084"/>
                  <a:gd name="connsiteX0" fmla="*/ 424139 w 927342"/>
                  <a:gd name="connsiteY0" fmla="*/ 0 h 619084"/>
                  <a:gd name="connsiteX1" fmla="*/ 503198 w 927342"/>
                  <a:gd name="connsiteY1" fmla="*/ 0 h 619084"/>
                  <a:gd name="connsiteX2" fmla="*/ 698737 w 927342"/>
                  <a:gd name="connsiteY2" fmla="*/ 195539 h 619084"/>
                  <a:gd name="connsiteX3" fmla="*/ 698778 w 927342"/>
                  <a:gd name="connsiteY3" fmla="*/ 377037 h 619084"/>
                  <a:gd name="connsiteX4" fmla="*/ 927337 w 927342"/>
                  <a:gd name="connsiteY4" fmla="*/ 619084 h 619084"/>
                  <a:gd name="connsiteX5" fmla="*/ 471668 w 927342"/>
                  <a:gd name="connsiteY5" fmla="*/ 606631 h 619084"/>
                  <a:gd name="connsiteX6" fmla="*/ 0 w 927342"/>
                  <a:gd name="connsiteY6" fmla="*/ 592191 h 619084"/>
                  <a:gd name="connsiteX7" fmla="*/ 221407 w 927342"/>
                  <a:gd name="connsiteY7" fmla="*/ 377037 h 619084"/>
                  <a:gd name="connsiteX8" fmla="*/ 228600 w 927342"/>
                  <a:gd name="connsiteY8" fmla="*/ 195539 h 619084"/>
                  <a:gd name="connsiteX9" fmla="*/ 424139 w 927342"/>
                  <a:gd name="connsiteY9" fmla="*/ 0 h 619084"/>
                  <a:gd name="connsiteX0" fmla="*/ 420281 w 923484"/>
                  <a:gd name="connsiteY0" fmla="*/ 0 h 619084"/>
                  <a:gd name="connsiteX1" fmla="*/ 499340 w 923484"/>
                  <a:gd name="connsiteY1" fmla="*/ 0 h 619084"/>
                  <a:gd name="connsiteX2" fmla="*/ 694879 w 923484"/>
                  <a:gd name="connsiteY2" fmla="*/ 195539 h 619084"/>
                  <a:gd name="connsiteX3" fmla="*/ 694920 w 923484"/>
                  <a:gd name="connsiteY3" fmla="*/ 377037 h 619084"/>
                  <a:gd name="connsiteX4" fmla="*/ 923479 w 923484"/>
                  <a:gd name="connsiteY4" fmla="*/ 619084 h 619084"/>
                  <a:gd name="connsiteX5" fmla="*/ 467810 w 923484"/>
                  <a:gd name="connsiteY5" fmla="*/ 606631 h 619084"/>
                  <a:gd name="connsiteX6" fmla="*/ 0 w 923484"/>
                  <a:gd name="connsiteY6" fmla="*/ 615340 h 619084"/>
                  <a:gd name="connsiteX7" fmla="*/ 217549 w 923484"/>
                  <a:gd name="connsiteY7" fmla="*/ 377037 h 619084"/>
                  <a:gd name="connsiteX8" fmla="*/ 224742 w 923484"/>
                  <a:gd name="connsiteY8" fmla="*/ 195539 h 619084"/>
                  <a:gd name="connsiteX9" fmla="*/ 420281 w 923484"/>
                  <a:gd name="connsiteY9" fmla="*/ 0 h 619084"/>
                  <a:gd name="connsiteX0" fmla="*/ 420281 w 923484"/>
                  <a:gd name="connsiteY0" fmla="*/ 0 h 619084"/>
                  <a:gd name="connsiteX1" fmla="*/ 499340 w 923484"/>
                  <a:gd name="connsiteY1" fmla="*/ 0 h 619084"/>
                  <a:gd name="connsiteX2" fmla="*/ 694879 w 923484"/>
                  <a:gd name="connsiteY2" fmla="*/ 195539 h 619084"/>
                  <a:gd name="connsiteX3" fmla="*/ 694920 w 923484"/>
                  <a:gd name="connsiteY3" fmla="*/ 377037 h 619084"/>
                  <a:gd name="connsiteX4" fmla="*/ 923479 w 923484"/>
                  <a:gd name="connsiteY4" fmla="*/ 619084 h 619084"/>
                  <a:gd name="connsiteX5" fmla="*/ 471668 w 923484"/>
                  <a:gd name="connsiteY5" fmla="*/ 614348 h 619084"/>
                  <a:gd name="connsiteX6" fmla="*/ 0 w 923484"/>
                  <a:gd name="connsiteY6" fmla="*/ 615340 h 619084"/>
                  <a:gd name="connsiteX7" fmla="*/ 217549 w 923484"/>
                  <a:gd name="connsiteY7" fmla="*/ 377037 h 619084"/>
                  <a:gd name="connsiteX8" fmla="*/ 224742 w 923484"/>
                  <a:gd name="connsiteY8" fmla="*/ 195539 h 619084"/>
                  <a:gd name="connsiteX9" fmla="*/ 420281 w 923484"/>
                  <a:gd name="connsiteY9" fmla="*/ 0 h 619084"/>
                  <a:gd name="connsiteX0" fmla="*/ 420337 w 923540"/>
                  <a:gd name="connsiteY0" fmla="*/ 0 h 619084"/>
                  <a:gd name="connsiteX1" fmla="*/ 499396 w 923540"/>
                  <a:gd name="connsiteY1" fmla="*/ 0 h 619084"/>
                  <a:gd name="connsiteX2" fmla="*/ 694935 w 923540"/>
                  <a:gd name="connsiteY2" fmla="*/ 195539 h 619084"/>
                  <a:gd name="connsiteX3" fmla="*/ 694976 w 923540"/>
                  <a:gd name="connsiteY3" fmla="*/ 377037 h 619084"/>
                  <a:gd name="connsiteX4" fmla="*/ 923535 w 923540"/>
                  <a:gd name="connsiteY4" fmla="*/ 619084 h 619084"/>
                  <a:gd name="connsiteX5" fmla="*/ 471724 w 923540"/>
                  <a:gd name="connsiteY5" fmla="*/ 614348 h 619084"/>
                  <a:gd name="connsiteX6" fmla="*/ 56 w 923540"/>
                  <a:gd name="connsiteY6" fmla="*/ 615340 h 619084"/>
                  <a:gd name="connsiteX7" fmla="*/ 217605 w 923540"/>
                  <a:gd name="connsiteY7" fmla="*/ 377037 h 619084"/>
                  <a:gd name="connsiteX8" fmla="*/ 224798 w 923540"/>
                  <a:gd name="connsiteY8" fmla="*/ 195539 h 619084"/>
                  <a:gd name="connsiteX9" fmla="*/ 420337 w 923540"/>
                  <a:gd name="connsiteY9" fmla="*/ 0 h 619084"/>
                  <a:gd name="connsiteX0" fmla="*/ 420344 w 923547"/>
                  <a:gd name="connsiteY0" fmla="*/ 0 h 619084"/>
                  <a:gd name="connsiteX1" fmla="*/ 499403 w 923547"/>
                  <a:gd name="connsiteY1" fmla="*/ 0 h 619084"/>
                  <a:gd name="connsiteX2" fmla="*/ 694942 w 923547"/>
                  <a:gd name="connsiteY2" fmla="*/ 195539 h 619084"/>
                  <a:gd name="connsiteX3" fmla="*/ 694983 w 923547"/>
                  <a:gd name="connsiteY3" fmla="*/ 377037 h 619084"/>
                  <a:gd name="connsiteX4" fmla="*/ 923542 w 923547"/>
                  <a:gd name="connsiteY4" fmla="*/ 619084 h 619084"/>
                  <a:gd name="connsiteX5" fmla="*/ 471731 w 923547"/>
                  <a:gd name="connsiteY5" fmla="*/ 614348 h 619084"/>
                  <a:gd name="connsiteX6" fmla="*/ 63 w 923547"/>
                  <a:gd name="connsiteY6" fmla="*/ 615340 h 619084"/>
                  <a:gd name="connsiteX7" fmla="*/ 202179 w 923547"/>
                  <a:gd name="connsiteY7" fmla="*/ 415620 h 619084"/>
                  <a:gd name="connsiteX8" fmla="*/ 224805 w 923547"/>
                  <a:gd name="connsiteY8" fmla="*/ 195539 h 619084"/>
                  <a:gd name="connsiteX9" fmla="*/ 420344 w 923547"/>
                  <a:gd name="connsiteY9" fmla="*/ 0 h 619084"/>
                  <a:gd name="connsiteX0" fmla="*/ 420344 w 923547"/>
                  <a:gd name="connsiteY0" fmla="*/ 0 h 619084"/>
                  <a:gd name="connsiteX1" fmla="*/ 499403 w 923547"/>
                  <a:gd name="connsiteY1" fmla="*/ 0 h 619084"/>
                  <a:gd name="connsiteX2" fmla="*/ 694942 w 923547"/>
                  <a:gd name="connsiteY2" fmla="*/ 195539 h 619084"/>
                  <a:gd name="connsiteX3" fmla="*/ 694983 w 923547"/>
                  <a:gd name="connsiteY3" fmla="*/ 419478 h 619084"/>
                  <a:gd name="connsiteX4" fmla="*/ 923542 w 923547"/>
                  <a:gd name="connsiteY4" fmla="*/ 619084 h 619084"/>
                  <a:gd name="connsiteX5" fmla="*/ 471731 w 923547"/>
                  <a:gd name="connsiteY5" fmla="*/ 614348 h 619084"/>
                  <a:gd name="connsiteX6" fmla="*/ 63 w 923547"/>
                  <a:gd name="connsiteY6" fmla="*/ 615340 h 619084"/>
                  <a:gd name="connsiteX7" fmla="*/ 202179 w 923547"/>
                  <a:gd name="connsiteY7" fmla="*/ 415620 h 619084"/>
                  <a:gd name="connsiteX8" fmla="*/ 224805 w 923547"/>
                  <a:gd name="connsiteY8" fmla="*/ 195539 h 619084"/>
                  <a:gd name="connsiteX9" fmla="*/ 420344 w 923547"/>
                  <a:gd name="connsiteY9" fmla="*/ 0 h 619084"/>
                  <a:gd name="connsiteX0" fmla="*/ 420344 w 923547"/>
                  <a:gd name="connsiteY0" fmla="*/ 0 h 619084"/>
                  <a:gd name="connsiteX1" fmla="*/ 499403 w 923547"/>
                  <a:gd name="connsiteY1" fmla="*/ 0 h 619084"/>
                  <a:gd name="connsiteX2" fmla="*/ 694942 w 923547"/>
                  <a:gd name="connsiteY2" fmla="*/ 195539 h 619084"/>
                  <a:gd name="connsiteX3" fmla="*/ 694983 w 923547"/>
                  <a:gd name="connsiteY3" fmla="*/ 419478 h 619084"/>
                  <a:gd name="connsiteX4" fmla="*/ 923542 w 923547"/>
                  <a:gd name="connsiteY4" fmla="*/ 619084 h 619084"/>
                  <a:gd name="connsiteX5" fmla="*/ 471731 w 923547"/>
                  <a:gd name="connsiteY5" fmla="*/ 614348 h 619084"/>
                  <a:gd name="connsiteX6" fmla="*/ 42347 w 923547"/>
                  <a:gd name="connsiteY6" fmla="*/ 614458 h 619084"/>
                  <a:gd name="connsiteX7" fmla="*/ 63 w 923547"/>
                  <a:gd name="connsiteY7" fmla="*/ 615340 h 619084"/>
                  <a:gd name="connsiteX8" fmla="*/ 202179 w 923547"/>
                  <a:gd name="connsiteY8" fmla="*/ 415620 h 619084"/>
                  <a:gd name="connsiteX9" fmla="*/ 224805 w 923547"/>
                  <a:gd name="connsiteY9" fmla="*/ 195539 h 619084"/>
                  <a:gd name="connsiteX10" fmla="*/ 420344 w 923547"/>
                  <a:gd name="connsiteY10" fmla="*/ 0 h 619084"/>
                  <a:gd name="connsiteX0" fmla="*/ 420344 w 923547"/>
                  <a:gd name="connsiteY0" fmla="*/ 0 h 649182"/>
                  <a:gd name="connsiteX1" fmla="*/ 499403 w 923547"/>
                  <a:gd name="connsiteY1" fmla="*/ 0 h 649182"/>
                  <a:gd name="connsiteX2" fmla="*/ 694942 w 923547"/>
                  <a:gd name="connsiteY2" fmla="*/ 195539 h 649182"/>
                  <a:gd name="connsiteX3" fmla="*/ 694983 w 923547"/>
                  <a:gd name="connsiteY3" fmla="*/ 419478 h 649182"/>
                  <a:gd name="connsiteX4" fmla="*/ 923542 w 923547"/>
                  <a:gd name="connsiteY4" fmla="*/ 619084 h 649182"/>
                  <a:gd name="connsiteX5" fmla="*/ 471731 w 923547"/>
                  <a:gd name="connsiteY5" fmla="*/ 614348 h 649182"/>
                  <a:gd name="connsiteX6" fmla="*/ 50064 w 923547"/>
                  <a:gd name="connsiteY6" fmla="*/ 649182 h 649182"/>
                  <a:gd name="connsiteX7" fmla="*/ 63 w 923547"/>
                  <a:gd name="connsiteY7" fmla="*/ 615340 h 649182"/>
                  <a:gd name="connsiteX8" fmla="*/ 202179 w 923547"/>
                  <a:gd name="connsiteY8" fmla="*/ 415620 h 649182"/>
                  <a:gd name="connsiteX9" fmla="*/ 224805 w 923547"/>
                  <a:gd name="connsiteY9" fmla="*/ 195539 h 649182"/>
                  <a:gd name="connsiteX10" fmla="*/ 420344 w 923547"/>
                  <a:gd name="connsiteY10" fmla="*/ 0 h 649182"/>
                  <a:gd name="connsiteX0" fmla="*/ 420344 w 923547"/>
                  <a:gd name="connsiteY0" fmla="*/ 0 h 649182"/>
                  <a:gd name="connsiteX1" fmla="*/ 499403 w 923547"/>
                  <a:gd name="connsiteY1" fmla="*/ 0 h 649182"/>
                  <a:gd name="connsiteX2" fmla="*/ 694942 w 923547"/>
                  <a:gd name="connsiteY2" fmla="*/ 195539 h 649182"/>
                  <a:gd name="connsiteX3" fmla="*/ 694983 w 923547"/>
                  <a:gd name="connsiteY3" fmla="*/ 419478 h 649182"/>
                  <a:gd name="connsiteX4" fmla="*/ 923542 w 923547"/>
                  <a:gd name="connsiteY4" fmla="*/ 619084 h 649182"/>
                  <a:gd name="connsiteX5" fmla="*/ 868007 w 923547"/>
                  <a:gd name="connsiteY5" fmla="*/ 618316 h 649182"/>
                  <a:gd name="connsiteX6" fmla="*/ 471731 w 923547"/>
                  <a:gd name="connsiteY6" fmla="*/ 614348 h 649182"/>
                  <a:gd name="connsiteX7" fmla="*/ 50064 w 923547"/>
                  <a:gd name="connsiteY7" fmla="*/ 649182 h 649182"/>
                  <a:gd name="connsiteX8" fmla="*/ 63 w 923547"/>
                  <a:gd name="connsiteY8" fmla="*/ 615340 h 649182"/>
                  <a:gd name="connsiteX9" fmla="*/ 202179 w 923547"/>
                  <a:gd name="connsiteY9" fmla="*/ 415620 h 649182"/>
                  <a:gd name="connsiteX10" fmla="*/ 224805 w 923547"/>
                  <a:gd name="connsiteY10" fmla="*/ 195539 h 649182"/>
                  <a:gd name="connsiteX11" fmla="*/ 420344 w 923547"/>
                  <a:gd name="connsiteY11" fmla="*/ 0 h 649182"/>
                  <a:gd name="connsiteX0" fmla="*/ 420344 w 923547"/>
                  <a:gd name="connsiteY0" fmla="*/ 0 h 653040"/>
                  <a:gd name="connsiteX1" fmla="*/ 499403 w 923547"/>
                  <a:gd name="connsiteY1" fmla="*/ 0 h 653040"/>
                  <a:gd name="connsiteX2" fmla="*/ 694942 w 923547"/>
                  <a:gd name="connsiteY2" fmla="*/ 195539 h 653040"/>
                  <a:gd name="connsiteX3" fmla="*/ 694983 w 923547"/>
                  <a:gd name="connsiteY3" fmla="*/ 419478 h 653040"/>
                  <a:gd name="connsiteX4" fmla="*/ 923542 w 923547"/>
                  <a:gd name="connsiteY4" fmla="*/ 619084 h 653040"/>
                  <a:gd name="connsiteX5" fmla="*/ 860290 w 923547"/>
                  <a:gd name="connsiteY5" fmla="*/ 653040 h 653040"/>
                  <a:gd name="connsiteX6" fmla="*/ 471731 w 923547"/>
                  <a:gd name="connsiteY6" fmla="*/ 614348 h 653040"/>
                  <a:gd name="connsiteX7" fmla="*/ 50064 w 923547"/>
                  <a:gd name="connsiteY7" fmla="*/ 649182 h 653040"/>
                  <a:gd name="connsiteX8" fmla="*/ 63 w 923547"/>
                  <a:gd name="connsiteY8" fmla="*/ 615340 h 653040"/>
                  <a:gd name="connsiteX9" fmla="*/ 202179 w 923547"/>
                  <a:gd name="connsiteY9" fmla="*/ 415620 h 653040"/>
                  <a:gd name="connsiteX10" fmla="*/ 224805 w 923547"/>
                  <a:gd name="connsiteY10" fmla="*/ 195539 h 653040"/>
                  <a:gd name="connsiteX11" fmla="*/ 420344 w 923547"/>
                  <a:gd name="connsiteY11" fmla="*/ 0 h 653040"/>
                  <a:gd name="connsiteX0" fmla="*/ 420344 w 923547"/>
                  <a:gd name="connsiteY0" fmla="*/ 0 h 653040"/>
                  <a:gd name="connsiteX1" fmla="*/ 499403 w 923547"/>
                  <a:gd name="connsiteY1" fmla="*/ 0 h 653040"/>
                  <a:gd name="connsiteX2" fmla="*/ 694942 w 923547"/>
                  <a:gd name="connsiteY2" fmla="*/ 195539 h 653040"/>
                  <a:gd name="connsiteX3" fmla="*/ 694983 w 923547"/>
                  <a:gd name="connsiteY3" fmla="*/ 419478 h 653040"/>
                  <a:gd name="connsiteX4" fmla="*/ 923542 w 923547"/>
                  <a:gd name="connsiteY4" fmla="*/ 619084 h 653040"/>
                  <a:gd name="connsiteX5" fmla="*/ 860290 w 923547"/>
                  <a:gd name="connsiteY5" fmla="*/ 653040 h 653040"/>
                  <a:gd name="connsiteX6" fmla="*/ 471731 w 923547"/>
                  <a:gd name="connsiteY6" fmla="*/ 649072 h 653040"/>
                  <a:gd name="connsiteX7" fmla="*/ 50064 w 923547"/>
                  <a:gd name="connsiteY7" fmla="*/ 649182 h 653040"/>
                  <a:gd name="connsiteX8" fmla="*/ 63 w 923547"/>
                  <a:gd name="connsiteY8" fmla="*/ 615340 h 653040"/>
                  <a:gd name="connsiteX9" fmla="*/ 202179 w 923547"/>
                  <a:gd name="connsiteY9" fmla="*/ 415620 h 653040"/>
                  <a:gd name="connsiteX10" fmla="*/ 224805 w 923547"/>
                  <a:gd name="connsiteY10" fmla="*/ 195539 h 653040"/>
                  <a:gd name="connsiteX11" fmla="*/ 420344 w 923547"/>
                  <a:gd name="connsiteY11" fmla="*/ 0 h 65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23547" h="653040">
                    <a:moveTo>
                      <a:pt x="420344" y="0"/>
                    </a:moveTo>
                    <a:lnTo>
                      <a:pt x="499403" y="0"/>
                    </a:lnTo>
                    <a:lnTo>
                      <a:pt x="694942" y="195539"/>
                    </a:lnTo>
                    <a:cubicBezTo>
                      <a:pt x="694956" y="256038"/>
                      <a:pt x="694962" y="328729"/>
                      <a:pt x="694983" y="419478"/>
                    </a:cubicBezTo>
                    <a:cubicBezTo>
                      <a:pt x="733083" y="490069"/>
                      <a:pt x="924740" y="489507"/>
                      <a:pt x="923542" y="619084"/>
                    </a:cubicBezTo>
                    <a:lnTo>
                      <a:pt x="860290" y="653040"/>
                    </a:lnTo>
                    <a:lnTo>
                      <a:pt x="471731" y="649072"/>
                    </a:lnTo>
                    <a:lnTo>
                      <a:pt x="50064" y="649182"/>
                    </a:lnTo>
                    <a:lnTo>
                      <a:pt x="63" y="615340"/>
                    </a:lnTo>
                    <a:cubicBezTo>
                      <a:pt x="-3300" y="501182"/>
                      <a:pt x="128377" y="487338"/>
                      <a:pt x="202179" y="415620"/>
                    </a:cubicBezTo>
                    <a:lnTo>
                      <a:pt x="224805" y="195539"/>
                    </a:lnTo>
                    <a:lnTo>
                      <a:pt x="420344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flood" dir="t">
                  <a:rot lat="0" lon="0" rev="6600000"/>
                </a:lightRig>
              </a:scene3d>
              <a:sp3d prstMaterial="plastic">
                <a:bevelT w="50800" h="444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838C1B3-3CBC-9C4C-AFB0-06032EA21F48}"/>
                  </a:ext>
                </a:extLst>
              </p:cNvPr>
              <p:cNvSpPr/>
              <p:nvPr/>
            </p:nvSpPr>
            <p:spPr>
              <a:xfrm>
                <a:off x="10160845" y="3347011"/>
                <a:ext cx="169762" cy="174585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50800" h="444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D04A145A-3434-6943-8FDA-225F30CC4474}"/>
                  </a:ext>
                </a:extLst>
              </p:cNvPr>
              <p:cNvSpPr/>
              <p:nvPr/>
            </p:nvSpPr>
            <p:spPr>
              <a:xfrm>
                <a:off x="10448175" y="3351834"/>
                <a:ext cx="169762" cy="174585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50800" h="444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41BCDDBC-9374-9E47-8131-5212A396866C}"/>
                  </a:ext>
                </a:extLst>
              </p:cNvPr>
              <p:cNvSpPr/>
              <p:nvPr/>
            </p:nvSpPr>
            <p:spPr>
              <a:xfrm>
                <a:off x="10428581" y="3353763"/>
                <a:ext cx="169762" cy="174585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50800" h="444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A951C74E-E42A-754B-AD99-73399E356CFE}"/>
                </a:ext>
              </a:extLst>
            </p:cNvPr>
            <p:cNvSpPr txBox="1"/>
            <p:nvPr/>
          </p:nvSpPr>
          <p:spPr>
            <a:xfrm>
              <a:off x="4605459" y="1388704"/>
              <a:ext cx="599750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RELIGIOUS TRADITION</a:t>
              </a:r>
              <a:br>
                <a:rPr lang="en-US" sz="4000" dirty="0">
                  <a:solidFill>
                    <a:schemeClr val="bg1"/>
                  </a:solidFill>
                </a:rPr>
              </a:b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B3672E6-910E-244D-B538-CEBF84D90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4082" y="33207"/>
            <a:ext cx="12276082" cy="935421"/>
          </a:xfrm>
        </p:spPr>
        <p:txBody>
          <a:bodyPr>
            <a:noAutofit/>
          </a:bodyPr>
          <a:lstStyle/>
          <a:p>
            <a:r>
              <a:rPr lang="en-US" sz="6000" b="1" dirty="0"/>
              <a:t>   NOT the standard: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DAB6E1B-EEA6-E540-861D-C80DDEC36F0E}"/>
              </a:ext>
            </a:extLst>
          </p:cNvPr>
          <p:cNvSpPr/>
          <p:nvPr/>
        </p:nvSpPr>
        <p:spPr>
          <a:xfrm>
            <a:off x="2713659" y="3345022"/>
            <a:ext cx="8914045" cy="68317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>
              <a:rot lat="0" lon="0" rev="12600000"/>
            </a:lightRig>
          </a:scene3d>
          <a:sp3d>
            <a:bevelT w="215900" h="196850"/>
            <a:bevelB w="25400" h="254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E13BABA-FFC3-7D46-92C3-82F58F029E47}"/>
              </a:ext>
            </a:extLst>
          </p:cNvPr>
          <p:cNvGrpSpPr/>
          <p:nvPr/>
        </p:nvGrpSpPr>
        <p:grpSpPr>
          <a:xfrm>
            <a:off x="11136220" y="3319658"/>
            <a:ext cx="563763" cy="762244"/>
            <a:chOff x="10043277" y="2950329"/>
            <a:chExt cx="653040" cy="923547"/>
          </a:xfrm>
        </p:grpSpPr>
        <p:sp>
          <p:nvSpPr>
            <p:cNvPr id="82" name="Snip Same Side Corner Rectangle 31">
              <a:extLst>
                <a:ext uri="{FF2B5EF4-FFF2-40B4-BE49-F238E27FC236}">
                  <a16:creationId xmlns:a16="http://schemas.microsoft.com/office/drawing/2014/main" id="{45D46DE4-01F0-3D40-B01F-17CBCE5D3639}"/>
                </a:ext>
              </a:extLst>
            </p:cNvPr>
            <p:cNvSpPr/>
            <p:nvPr/>
          </p:nvSpPr>
          <p:spPr>
            <a:xfrm rot="16200000">
              <a:off x="9908023" y="3085583"/>
              <a:ext cx="923547" cy="653040"/>
            </a:xfrm>
            <a:custGeom>
              <a:avLst/>
              <a:gdLst>
                <a:gd name="connsiteX0" fmla="*/ 195539 w 470137"/>
                <a:gd name="connsiteY0" fmla="*/ 0 h 572019"/>
                <a:gd name="connsiteX1" fmla="*/ 274598 w 470137"/>
                <a:gd name="connsiteY1" fmla="*/ 0 h 572019"/>
                <a:gd name="connsiteX2" fmla="*/ 470137 w 470137"/>
                <a:gd name="connsiteY2" fmla="*/ 195539 h 572019"/>
                <a:gd name="connsiteX3" fmla="*/ 470137 w 470137"/>
                <a:gd name="connsiteY3" fmla="*/ 572019 h 572019"/>
                <a:gd name="connsiteX4" fmla="*/ 470137 w 470137"/>
                <a:gd name="connsiteY4" fmla="*/ 572019 h 572019"/>
                <a:gd name="connsiteX5" fmla="*/ 0 w 470137"/>
                <a:gd name="connsiteY5" fmla="*/ 572019 h 572019"/>
                <a:gd name="connsiteX6" fmla="*/ 0 w 470137"/>
                <a:gd name="connsiteY6" fmla="*/ 572019 h 572019"/>
                <a:gd name="connsiteX7" fmla="*/ 0 w 470137"/>
                <a:gd name="connsiteY7" fmla="*/ 195539 h 572019"/>
                <a:gd name="connsiteX8" fmla="*/ 195539 w 470137"/>
                <a:gd name="connsiteY8" fmla="*/ 0 h 572019"/>
                <a:gd name="connsiteX0" fmla="*/ 202732 w 477330"/>
                <a:gd name="connsiteY0" fmla="*/ 0 h 572019"/>
                <a:gd name="connsiteX1" fmla="*/ 281791 w 477330"/>
                <a:gd name="connsiteY1" fmla="*/ 0 h 572019"/>
                <a:gd name="connsiteX2" fmla="*/ 477330 w 477330"/>
                <a:gd name="connsiteY2" fmla="*/ 195539 h 572019"/>
                <a:gd name="connsiteX3" fmla="*/ 477330 w 477330"/>
                <a:gd name="connsiteY3" fmla="*/ 572019 h 572019"/>
                <a:gd name="connsiteX4" fmla="*/ 477330 w 477330"/>
                <a:gd name="connsiteY4" fmla="*/ 572019 h 572019"/>
                <a:gd name="connsiteX5" fmla="*/ 7193 w 477330"/>
                <a:gd name="connsiteY5" fmla="*/ 572019 h 572019"/>
                <a:gd name="connsiteX6" fmla="*/ 7193 w 477330"/>
                <a:gd name="connsiteY6" fmla="*/ 572019 h 572019"/>
                <a:gd name="connsiteX7" fmla="*/ 0 w 477330"/>
                <a:gd name="connsiteY7" fmla="*/ 377037 h 572019"/>
                <a:gd name="connsiteX8" fmla="*/ 7193 w 477330"/>
                <a:gd name="connsiteY8" fmla="*/ 195539 h 572019"/>
                <a:gd name="connsiteX9" fmla="*/ 202732 w 477330"/>
                <a:gd name="connsiteY9" fmla="*/ 0 h 572019"/>
                <a:gd name="connsiteX0" fmla="*/ 202732 w 477371"/>
                <a:gd name="connsiteY0" fmla="*/ 0 h 572019"/>
                <a:gd name="connsiteX1" fmla="*/ 281791 w 477371"/>
                <a:gd name="connsiteY1" fmla="*/ 0 h 572019"/>
                <a:gd name="connsiteX2" fmla="*/ 477330 w 477371"/>
                <a:gd name="connsiteY2" fmla="*/ 195539 h 572019"/>
                <a:gd name="connsiteX3" fmla="*/ 477371 w 477371"/>
                <a:gd name="connsiteY3" fmla="*/ 377037 h 572019"/>
                <a:gd name="connsiteX4" fmla="*/ 477330 w 477371"/>
                <a:gd name="connsiteY4" fmla="*/ 572019 h 572019"/>
                <a:gd name="connsiteX5" fmla="*/ 477330 w 477371"/>
                <a:gd name="connsiteY5" fmla="*/ 572019 h 572019"/>
                <a:gd name="connsiteX6" fmla="*/ 7193 w 477371"/>
                <a:gd name="connsiteY6" fmla="*/ 572019 h 572019"/>
                <a:gd name="connsiteX7" fmla="*/ 7193 w 477371"/>
                <a:gd name="connsiteY7" fmla="*/ 572019 h 572019"/>
                <a:gd name="connsiteX8" fmla="*/ 0 w 477371"/>
                <a:gd name="connsiteY8" fmla="*/ 377037 h 572019"/>
                <a:gd name="connsiteX9" fmla="*/ 7193 w 477371"/>
                <a:gd name="connsiteY9" fmla="*/ 195539 h 572019"/>
                <a:gd name="connsiteX10" fmla="*/ 202732 w 477371"/>
                <a:gd name="connsiteY10" fmla="*/ 0 h 572019"/>
                <a:gd name="connsiteX0" fmla="*/ 390522 w 665161"/>
                <a:gd name="connsiteY0" fmla="*/ 0 h 585467"/>
                <a:gd name="connsiteX1" fmla="*/ 469581 w 665161"/>
                <a:gd name="connsiteY1" fmla="*/ 0 h 585467"/>
                <a:gd name="connsiteX2" fmla="*/ 665120 w 665161"/>
                <a:gd name="connsiteY2" fmla="*/ 195539 h 585467"/>
                <a:gd name="connsiteX3" fmla="*/ 665161 w 665161"/>
                <a:gd name="connsiteY3" fmla="*/ 377037 h 585467"/>
                <a:gd name="connsiteX4" fmla="*/ 665120 w 665161"/>
                <a:gd name="connsiteY4" fmla="*/ 572019 h 585467"/>
                <a:gd name="connsiteX5" fmla="*/ 665120 w 665161"/>
                <a:gd name="connsiteY5" fmla="*/ 572019 h 585467"/>
                <a:gd name="connsiteX6" fmla="*/ 194983 w 665161"/>
                <a:gd name="connsiteY6" fmla="*/ 572019 h 585467"/>
                <a:gd name="connsiteX7" fmla="*/ 0 w 665161"/>
                <a:gd name="connsiteY7" fmla="*/ 585467 h 585467"/>
                <a:gd name="connsiteX8" fmla="*/ 187790 w 665161"/>
                <a:gd name="connsiteY8" fmla="*/ 377037 h 585467"/>
                <a:gd name="connsiteX9" fmla="*/ 194983 w 665161"/>
                <a:gd name="connsiteY9" fmla="*/ 195539 h 585467"/>
                <a:gd name="connsiteX10" fmla="*/ 390522 w 665161"/>
                <a:gd name="connsiteY10" fmla="*/ 0 h 585467"/>
                <a:gd name="connsiteX0" fmla="*/ 390522 w 665161"/>
                <a:gd name="connsiteY0" fmla="*/ 0 h 572019"/>
                <a:gd name="connsiteX1" fmla="*/ 469581 w 665161"/>
                <a:gd name="connsiteY1" fmla="*/ 0 h 572019"/>
                <a:gd name="connsiteX2" fmla="*/ 665120 w 665161"/>
                <a:gd name="connsiteY2" fmla="*/ 195539 h 572019"/>
                <a:gd name="connsiteX3" fmla="*/ 665161 w 665161"/>
                <a:gd name="connsiteY3" fmla="*/ 377037 h 572019"/>
                <a:gd name="connsiteX4" fmla="*/ 665120 w 665161"/>
                <a:gd name="connsiteY4" fmla="*/ 572019 h 572019"/>
                <a:gd name="connsiteX5" fmla="*/ 665120 w 665161"/>
                <a:gd name="connsiteY5" fmla="*/ 572019 h 572019"/>
                <a:gd name="connsiteX6" fmla="*/ 194983 w 665161"/>
                <a:gd name="connsiteY6" fmla="*/ 572019 h 572019"/>
                <a:gd name="connsiteX7" fmla="*/ 0 w 665161"/>
                <a:gd name="connsiteY7" fmla="*/ 545126 h 572019"/>
                <a:gd name="connsiteX8" fmla="*/ 187790 w 665161"/>
                <a:gd name="connsiteY8" fmla="*/ 377037 h 572019"/>
                <a:gd name="connsiteX9" fmla="*/ 194983 w 665161"/>
                <a:gd name="connsiteY9" fmla="*/ 195539 h 572019"/>
                <a:gd name="connsiteX10" fmla="*/ 390522 w 665161"/>
                <a:gd name="connsiteY10" fmla="*/ 0 h 572019"/>
                <a:gd name="connsiteX0" fmla="*/ 410692 w 685331"/>
                <a:gd name="connsiteY0" fmla="*/ 0 h 572019"/>
                <a:gd name="connsiteX1" fmla="*/ 489751 w 685331"/>
                <a:gd name="connsiteY1" fmla="*/ 0 h 572019"/>
                <a:gd name="connsiteX2" fmla="*/ 685290 w 685331"/>
                <a:gd name="connsiteY2" fmla="*/ 195539 h 572019"/>
                <a:gd name="connsiteX3" fmla="*/ 685331 w 685331"/>
                <a:gd name="connsiteY3" fmla="*/ 377037 h 572019"/>
                <a:gd name="connsiteX4" fmla="*/ 685290 w 685331"/>
                <a:gd name="connsiteY4" fmla="*/ 572019 h 572019"/>
                <a:gd name="connsiteX5" fmla="*/ 685290 w 685331"/>
                <a:gd name="connsiteY5" fmla="*/ 572019 h 572019"/>
                <a:gd name="connsiteX6" fmla="*/ 215153 w 685331"/>
                <a:gd name="connsiteY6" fmla="*/ 572019 h 572019"/>
                <a:gd name="connsiteX7" fmla="*/ 0 w 685331"/>
                <a:gd name="connsiteY7" fmla="*/ 551849 h 572019"/>
                <a:gd name="connsiteX8" fmla="*/ 207960 w 685331"/>
                <a:gd name="connsiteY8" fmla="*/ 377037 h 572019"/>
                <a:gd name="connsiteX9" fmla="*/ 215153 w 685331"/>
                <a:gd name="connsiteY9" fmla="*/ 195539 h 572019"/>
                <a:gd name="connsiteX10" fmla="*/ 410692 w 685331"/>
                <a:gd name="connsiteY10" fmla="*/ 0 h 572019"/>
                <a:gd name="connsiteX0" fmla="*/ 410692 w 947508"/>
                <a:gd name="connsiteY0" fmla="*/ 0 h 592190"/>
                <a:gd name="connsiteX1" fmla="*/ 489751 w 947508"/>
                <a:gd name="connsiteY1" fmla="*/ 0 h 592190"/>
                <a:gd name="connsiteX2" fmla="*/ 685290 w 947508"/>
                <a:gd name="connsiteY2" fmla="*/ 195539 h 592190"/>
                <a:gd name="connsiteX3" fmla="*/ 685331 w 947508"/>
                <a:gd name="connsiteY3" fmla="*/ 377037 h 592190"/>
                <a:gd name="connsiteX4" fmla="*/ 685290 w 947508"/>
                <a:gd name="connsiteY4" fmla="*/ 572019 h 592190"/>
                <a:gd name="connsiteX5" fmla="*/ 947508 w 947508"/>
                <a:gd name="connsiteY5" fmla="*/ 592190 h 592190"/>
                <a:gd name="connsiteX6" fmla="*/ 215153 w 947508"/>
                <a:gd name="connsiteY6" fmla="*/ 572019 h 592190"/>
                <a:gd name="connsiteX7" fmla="*/ 0 w 947508"/>
                <a:gd name="connsiteY7" fmla="*/ 551849 h 592190"/>
                <a:gd name="connsiteX8" fmla="*/ 207960 w 947508"/>
                <a:gd name="connsiteY8" fmla="*/ 377037 h 592190"/>
                <a:gd name="connsiteX9" fmla="*/ 215153 w 947508"/>
                <a:gd name="connsiteY9" fmla="*/ 195539 h 592190"/>
                <a:gd name="connsiteX10" fmla="*/ 410692 w 947508"/>
                <a:gd name="connsiteY10" fmla="*/ 0 h 592190"/>
                <a:gd name="connsiteX0" fmla="*/ 410692 w 947508"/>
                <a:gd name="connsiteY0" fmla="*/ 0 h 592190"/>
                <a:gd name="connsiteX1" fmla="*/ 489751 w 947508"/>
                <a:gd name="connsiteY1" fmla="*/ 0 h 592190"/>
                <a:gd name="connsiteX2" fmla="*/ 685290 w 947508"/>
                <a:gd name="connsiteY2" fmla="*/ 195539 h 592190"/>
                <a:gd name="connsiteX3" fmla="*/ 685331 w 947508"/>
                <a:gd name="connsiteY3" fmla="*/ 377037 h 592190"/>
                <a:gd name="connsiteX4" fmla="*/ 739078 w 947508"/>
                <a:gd name="connsiteY4" fmla="*/ 477890 h 592190"/>
                <a:gd name="connsiteX5" fmla="*/ 947508 w 947508"/>
                <a:gd name="connsiteY5" fmla="*/ 592190 h 592190"/>
                <a:gd name="connsiteX6" fmla="*/ 215153 w 947508"/>
                <a:gd name="connsiteY6" fmla="*/ 572019 h 592190"/>
                <a:gd name="connsiteX7" fmla="*/ 0 w 947508"/>
                <a:gd name="connsiteY7" fmla="*/ 551849 h 592190"/>
                <a:gd name="connsiteX8" fmla="*/ 207960 w 947508"/>
                <a:gd name="connsiteY8" fmla="*/ 377037 h 592190"/>
                <a:gd name="connsiteX9" fmla="*/ 215153 w 947508"/>
                <a:gd name="connsiteY9" fmla="*/ 195539 h 592190"/>
                <a:gd name="connsiteX10" fmla="*/ 410692 w 947508"/>
                <a:gd name="connsiteY10" fmla="*/ 0 h 592190"/>
                <a:gd name="connsiteX0" fmla="*/ 424139 w 960955"/>
                <a:gd name="connsiteY0" fmla="*/ 0 h 592191"/>
                <a:gd name="connsiteX1" fmla="*/ 503198 w 960955"/>
                <a:gd name="connsiteY1" fmla="*/ 0 h 592191"/>
                <a:gd name="connsiteX2" fmla="*/ 698737 w 960955"/>
                <a:gd name="connsiteY2" fmla="*/ 195539 h 592191"/>
                <a:gd name="connsiteX3" fmla="*/ 698778 w 960955"/>
                <a:gd name="connsiteY3" fmla="*/ 377037 h 592191"/>
                <a:gd name="connsiteX4" fmla="*/ 752525 w 960955"/>
                <a:gd name="connsiteY4" fmla="*/ 477890 h 592191"/>
                <a:gd name="connsiteX5" fmla="*/ 960955 w 960955"/>
                <a:gd name="connsiteY5" fmla="*/ 592190 h 592191"/>
                <a:gd name="connsiteX6" fmla="*/ 228600 w 960955"/>
                <a:gd name="connsiteY6" fmla="*/ 572019 h 592191"/>
                <a:gd name="connsiteX7" fmla="*/ 0 w 960955"/>
                <a:gd name="connsiteY7" fmla="*/ 592191 h 592191"/>
                <a:gd name="connsiteX8" fmla="*/ 221407 w 960955"/>
                <a:gd name="connsiteY8" fmla="*/ 377037 h 592191"/>
                <a:gd name="connsiteX9" fmla="*/ 228600 w 960955"/>
                <a:gd name="connsiteY9" fmla="*/ 195539 h 592191"/>
                <a:gd name="connsiteX10" fmla="*/ 424139 w 960955"/>
                <a:gd name="connsiteY10" fmla="*/ 0 h 592191"/>
                <a:gd name="connsiteX0" fmla="*/ 424139 w 960955"/>
                <a:gd name="connsiteY0" fmla="*/ 0 h 598914"/>
                <a:gd name="connsiteX1" fmla="*/ 503198 w 960955"/>
                <a:gd name="connsiteY1" fmla="*/ 0 h 598914"/>
                <a:gd name="connsiteX2" fmla="*/ 698737 w 960955"/>
                <a:gd name="connsiteY2" fmla="*/ 195539 h 598914"/>
                <a:gd name="connsiteX3" fmla="*/ 698778 w 960955"/>
                <a:gd name="connsiteY3" fmla="*/ 377037 h 598914"/>
                <a:gd name="connsiteX4" fmla="*/ 752525 w 960955"/>
                <a:gd name="connsiteY4" fmla="*/ 477890 h 598914"/>
                <a:gd name="connsiteX5" fmla="*/ 960955 w 960955"/>
                <a:gd name="connsiteY5" fmla="*/ 592190 h 598914"/>
                <a:gd name="connsiteX6" fmla="*/ 228600 w 960955"/>
                <a:gd name="connsiteY6" fmla="*/ 598914 h 598914"/>
                <a:gd name="connsiteX7" fmla="*/ 0 w 960955"/>
                <a:gd name="connsiteY7" fmla="*/ 592191 h 598914"/>
                <a:gd name="connsiteX8" fmla="*/ 221407 w 960955"/>
                <a:gd name="connsiteY8" fmla="*/ 377037 h 598914"/>
                <a:gd name="connsiteX9" fmla="*/ 228600 w 960955"/>
                <a:gd name="connsiteY9" fmla="*/ 195539 h 598914"/>
                <a:gd name="connsiteX10" fmla="*/ 424139 w 960955"/>
                <a:gd name="connsiteY10" fmla="*/ 0 h 598914"/>
                <a:gd name="connsiteX0" fmla="*/ 424139 w 927337"/>
                <a:gd name="connsiteY0" fmla="*/ 0 h 619084"/>
                <a:gd name="connsiteX1" fmla="*/ 503198 w 927337"/>
                <a:gd name="connsiteY1" fmla="*/ 0 h 619084"/>
                <a:gd name="connsiteX2" fmla="*/ 698737 w 927337"/>
                <a:gd name="connsiteY2" fmla="*/ 195539 h 619084"/>
                <a:gd name="connsiteX3" fmla="*/ 698778 w 927337"/>
                <a:gd name="connsiteY3" fmla="*/ 377037 h 619084"/>
                <a:gd name="connsiteX4" fmla="*/ 752525 w 927337"/>
                <a:gd name="connsiteY4" fmla="*/ 477890 h 619084"/>
                <a:gd name="connsiteX5" fmla="*/ 927337 w 927337"/>
                <a:gd name="connsiteY5" fmla="*/ 619084 h 619084"/>
                <a:gd name="connsiteX6" fmla="*/ 228600 w 927337"/>
                <a:gd name="connsiteY6" fmla="*/ 598914 h 619084"/>
                <a:gd name="connsiteX7" fmla="*/ 0 w 927337"/>
                <a:gd name="connsiteY7" fmla="*/ 592191 h 619084"/>
                <a:gd name="connsiteX8" fmla="*/ 221407 w 927337"/>
                <a:gd name="connsiteY8" fmla="*/ 377037 h 619084"/>
                <a:gd name="connsiteX9" fmla="*/ 228600 w 927337"/>
                <a:gd name="connsiteY9" fmla="*/ 195539 h 619084"/>
                <a:gd name="connsiteX10" fmla="*/ 424139 w 927337"/>
                <a:gd name="connsiteY10" fmla="*/ 0 h 619084"/>
                <a:gd name="connsiteX0" fmla="*/ 424139 w 941578"/>
                <a:gd name="connsiteY0" fmla="*/ 0 h 619084"/>
                <a:gd name="connsiteX1" fmla="*/ 503198 w 941578"/>
                <a:gd name="connsiteY1" fmla="*/ 0 h 619084"/>
                <a:gd name="connsiteX2" fmla="*/ 698737 w 941578"/>
                <a:gd name="connsiteY2" fmla="*/ 195539 h 619084"/>
                <a:gd name="connsiteX3" fmla="*/ 698778 w 941578"/>
                <a:gd name="connsiteY3" fmla="*/ 377037 h 619084"/>
                <a:gd name="connsiteX4" fmla="*/ 927337 w 941578"/>
                <a:gd name="connsiteY4" fmla="*/ 619084 h 619084"/>
                <a:gd name="connsiteX5" fmla="*/ 228600 w 941578"/>
                <a:gd name="connsiteY5" fmla="*/ 598914 h 619084"/>
                <a:gd name="connsiteX6" fmla="*/ 0 w 941578"/>
                <a:gd name="connsiteY6" fmla="*/ 592191 h 619084"/>
                <a:gd name="connsiteX7" fmla="*/ 221407 w 941578"/>
                <a:gd name="connsiteY7" fmla="*/ 377037 h 619084"/>
                <a:gd name="connsiteX8" fmla="*/ 228600 w 941578"/>
                <a:gd name="connsiteY8" fmla="*/ 195539 h 619084"/>
                <a:gd name="connsiteX9" fmla="*/ 424139 w 941578"/>
                <a:gd name="connsiteY9" fmla="*/ 0 h 619084"/>
                <a:gd name="connsiteX0" fmla="*/ 424139 w 941578"/>
                <a:gd name="connsiteY0" fmla="*/ 0 h 619084"/>
                <a:gd name="connsiteX1" fmla="*/ 503198 w 941578"/>
                <a:gd name="connsiteY1" fmla="*/ 0 h 619084"/>
                <a:gd name="connsiteX2" fmla="*/ 698737 w 941578"/>
                <a:gd name="connsiteY2" fmla="*/ 195539 h 619084"/>
                <a:gd name="connsiteX3" fmla="*/ 698778 w 941578"/>
                <a:gd name="connsiteY3" fmla="*/ 377037 h 619084"/>
                <a:gd name="connsiteX4" fmla="*/ 927337 w 941578"/>
                <a:gd name="connsiteY4" fmla="*/ 619084 h 619084"/>
                <a:gd name="connsiteX5" fmla="*/ 228600 w 941578"/>
                <a:gd name="connsiteY5" fmla="*/ 598914 h 619084"/>
                <a:gd name="connsiteX6" fmla="*/ 0 w 941578"/>
                <a:gd name="connsiteY6" fmla="*/ 592191 h 619084"/>
                <a:gd name="connsiteX7" fmla="*/ 221407 w 941578"/>
                <a:gd name="connsiteY7" fmla="*/ 377037 h 619084"/>
                <a:gd name="connsiteX8" fmla="*/ 228600 w 941578"/>
                <a:gd name="connsiteY8" fmla="*/ 195539 h 619084"/>
                <a:gd name="connsiteX9" fmla="*/ 424139 w 941578"/>
                <a:gd name="connsiteY9" fmla="*/ 0 h 619084"/>
                <a:gd name="connsiteX0" fmla="*/ 424139 w 927342"/>
                <a:gd name="connsiteY0" fmla="*/ 0 h 619084"/>
                <a:gd name="connsiteX1" fmla="*/ 503198 w 927342"/>
                <a:gd name="connsiteY1" fmla="*/ 0 h 619084"/>
                <a:gd name="connsiteX2" fmla="*/ 698737 w 927342"/>
                <a:gd name="connsiteY2" fmla="*/ 195539 h 619084"/>
                <a:gd name="connsiteX3" fmla="*/ 698778 w 927342"/>
                <a:gd name="connsiteY3" fmla="*/ 377037 h 619084"/>
                <a:gd name="connsiteX4" fmla="*/ 927337 w 927342"/>
                <a:gd name="connsiteY4" fmla="*/ 619084 h 619084"/>
                <a:gd name="connsiteX5" fmla="*/ 228600 w 927342"/>
                <a:gd name="connsiteY5" fmla="*/ 598914 h 619084"/>
                <a:gd name="connsiteX6" fmla="*/ 0 w 927342"/>
                <a:gd name="connsiteY6" fmla="*/ 592191 h 619084"/>
                <a:gd name="connsiteX7" fmla="*/ 221407 w 927342"/>
                <a:gd name="connsiteY7" fmla="*/ 377037 h 619084"/>
                <a:gd name="connsiteX8" fmla="*/ 228600 w 927342"/>
                <a:gd name="connsiteY8" fmla="*/ 195539 h 619084"/>
                <a:gd name="connsiteX9" fmla="*/ 424139 w 927342"/>
                <a:gd name="connsiteY9" fmla="*/ 0 h 619084"/>
                <a:gd name="connsiteX0" fmla="*/ 424139 w 927342"/>
                <a:gd name="connsiteY0" fmla="*/ 0 h 619084"/>
                <a:gd name="connsiteX1" fmla="*/ 503198 w 927342"/>
                <a:gd name="connsiteY1" fmla="*/ 0 h 619084"/>
                <a:gd name="connsiteX2" fmla="*/ 698737 w 927342"/>
                <a:gd name="connsiteY2" fmla="*/ 195539 h 619084"/>
                <a:gd name="connsiteX3" fmla="*/ 698778 w 927342"/>
                <a:gd name="connsiteY3" fmla="*/ 377037 h 619084"/>
                <a:gd name="connsiteX4" fmla="*/ 927337 w 927342"/>
                <a:gd name="connsiteY4" fmla="*/ 619084 h 619084"/>
                <a:gd name="connsiteX5" fmla="*/ 228600 w 927342"/>
                <a:gd name="connsiteY5" fmla="*/ 598914 h 619084"/>
                <a:gd name="connsiteX6" fmla="*/ 0 w 927342"/>
                <a:gd name="connsiteY6" fmla="*/ 592191 h 619084"/>
                <a:gd name="connsiteX7" fmla="*/ 221407 w 927342"/>
                <a:gd name="connsiteY7" fmla="*/ 377037 h 619084"/>
                <a:gd name="connsiteX8" fmla="*/ 228600 w 927342"/>
                <a:gd name="connsiteY8" fmla="*/ 195539 h 619084"/>
                <a:gd name="connsiteX9" fmla="*/ 424139 w 927342"/>
                <a:gd name="connsiteY9" fmla="*/ 0 h 619084"/>
                <a:gd name="connsiteX0" fmla="*/ 424139 w 927342"/>
                <a:gd name="connsiteY0" fmla="*/ 0 h 619084"/>
                <a:gd name="connsiteX1" fmla="*/ 503198 w 927342"/>
                <a:gd name="connsiteY1" fmla="*/ 0 h 619084"/>
                <a:gd name="connsiteX2" fmla="*/ 698737 w 927342"/>
                <a:gd name="connsiteY2" fmla="*/ 195539 h 619084"/>
                <a:gd name="connsiteX3" fmla="*/ 698778 w 927342"/>
                <a:gd name="connsiteY3" fmla="*/ 377037 h 619084"/>
                <a:gd name="connsiteX4" fmla="*/ 927337 w 927342"/>
                <a:gd name="connsiteY4" fmla="*/ 619084 h 619084"/>
                <a:gd name="connsiteX5" fmla="*/ 471668 w 927342"/>
                <a:gd name="connsiteY5" fmla="*/ 606631 h 619084"/>
                <a:gd name="connsiteX6" fmla="*/ 0 w 927342"/>
                <a:gd name="connsiteY6" fmla="*/ 592191 h 619084"/>
                <a:gd name="connsiteX7" fmla="*/ 221407 w 927342"/>
                <a:gd name="connsiteY7" fmla="*/ 377037 h 619084"/>
                <a:gd name="connsiteX8" fmla="*/ 228600 w 927342"/>
                <a:gd name="connsiteY8" fmla="*/ 195539 h 619084"/>
                <a:gd name="connsiteX9" fmla="*/ 424139 w 927342"/>
                <a:gd name="connsiteY9" fmla="*/ 0 h 619084"/>
                <a:gd name="connsiteX0" fmla="*/ 420281 w 923484"/>
                <a:gd name="connsiteY0" fmla="*/ 0 h 619084"/>
                <a:gd name="connsiteX1" fmla="*/ 499340 w 923484"/>
                <a:gd name="connsiteY1" fmla="*/ 0 h 619084"/>
                <a:gd name="connsiteX2" fmla="*/ 694879 w 923484"/>
                <a:gd name="connsiteY2" fmla="*/ 195539 h 619084"/>
                <a:gd name="connsiteX3" fmla="*/ 694920 w 923484"/>
                <a:gd name="connsiteY3" fmla="*/ 377037 h 619084"/>
                <a:gd name="connsiteX4" fmla="*/ 923479 w 923484"/>
                <a:gd name="connsiteY4" fmla="*/ 619084 h 619084"/>
                <a:gd name="connsiteX5" fmla="*/ 467810 w 923484"/>
                <a:gd name="connsiteY5" fmla="*/ 606631 h 619084"/>
                <a:gd name="connsiteX6" fmla="*/ 0 w 923484"/>
                <a:gd name="connsiteY6" fmla="*/ 615340 h 619084"/>
                <a:gd name="connsiteX7" fmla="*/ 217549 w 923484"/>
                <a:gd name="connsiteY7" fmla="*/ 377037 h 619084"/>
                <a:gd name="connsiteX8" fmla="*/ 224742 w 923484"/>
                <a:gd name="connsiteY8" fmla="*/ 195539 h 619084"/>
                <a:gd name="connsiteX9" fmla="*/ 420281 w 923484"/>
                <a:gd name="connsiteY9" fmla="*/ 0 h 619084"/>
                <a:gd name="connsiteX0" fmla="*/ 420281 w 923484"/>
                <a:gd name="connsiteY0" fmla="*/ 0 h 619084"/>
                <a:gd name="connsiteX1" fmla="*/ 499340 w 923484"/>
                <a:gd name="connsiteY1" fmla="*/ 0 h 619084"/>
                <a:gd name="connsiteX2" fmla="*/ 694879 w 923484"/>
                <a:gd name="connsiteY2" fmla="*/ 195539 h 619084"/>
                <a:gd name="connsiteX3" fmla="*/ 694920 w 923484"/>
                <a:gd name="connsiteY3" fmla="*/ 377037 h 619084"/>
                <a:gd name="connsiteX4" fmla="*/ 923479 w 923484"/>
                <a:gd name="connsiteY4" fmla="*/ 619084 h 619084"/>
                <a:gd name="connsiteX5" fmla="*/ 471668 w 923484"/>
                <a:gd name="connsiteY5" fmla="*/ 614348 h 619084"/>
                <a:gd name="connsiteX6" fmla="*/ 0 w 923484"/>
                <a:gd name="connsiteY6" fmla="*/ 615340 h 619084"/>
                <a:gd name="connsiteX7" fmla="*/ 217549 w 923484"/>
                <a:gd name="connsiteY7" fmla="*/ 377037 h 619084"/>
                <a:gd name="connsiteX8" fmla="*/ 224742 w 923484"/>
                <a:gd name="connsiteY8" fmla="*/ 195539 h 619084"/>
                <a:gd name="connsiteX9" fmla="*/ 420281 w 923484"/>
                <a:gd name="connsiteY9" fmla="*/ 0 h 619084"/>
                <a:gd name="connsiteX0" fmla="*/ 420337 w 923540"/>
                <a:gd name="connsiteY0" fmla="*/ 0 h 619084"/>
                <a:gd name="connsiteX1" fmla="*/ 499396 w 923540"/>
                <a:gd name="connsiteY1" fmla="*/ 0 h 619084"/>
                <a:gd name="connsiteX2" fmla="*/ 694935 w 923540"/>
                <a:gd name="connsiteY2" fmla="*/ 195539 h 619084"/>
                <a:gd name="connsiteX3" fmla="*/ 694976 w 923540"/>
                <a:gd name="connsiteY3" fmla="*/ 377037 h 619084"/>
                <a:gd name="connsiteX4" fmla="*/ 923535 w 923540"/>
                <a:gd name="connsiteY4" fmla="*/ 619084 h 619084"/>
                <a:gd name="connsiteX5" fmla="*/ 471724 w 923540"/>
                <a:gd name="connsiteY5" fmla="*/ 614348 h 619084"/>
                <a:gd name="connsiteX6" fmla="*/ 56 w 923540"/>
                <a:gd name="connsiteY6" fmla="*/ 615340 h 619084"/>
                <a:gd name="connsiteX7" fmla="*/ 217605 w 923540"/>
                <a:gd name="connsiteY7" fmla="*/ 377037 h 619084"/>
                <a:gd name="connsiteX8" fmla="*/ 224798 w 923540"/>
                <a:gd name="connsiteY8" fmla="*/ 195539 h 619084"/>
                <a:gd name="connsiteX9" fmla="*/ 420337 w 923540"/>
                <a:gd name="connsiteY9" fmla="*/ 0 h 619084"/>
                <a:gd name="connsiteX0" fmla="*/ 420344 w 923547"/>
                <a:gd name="connsiteY0" fmla="*/ 0 h 619084"/>
                <a:gd name="connsiteX1" fmla="*/ 499403 w 923547"/>
                <a:gd name="connsiteY1" fmla="*/ 0 h 619084"/>
                <a:gd name="connsiteX2" fmla="*/ 694942 w 923547"/>
                <a:gd name="connsiteY2" fmla="*/ 195539 h 619084"/>
                <a:gd name="connsiteX3" fmla="*/ 694983 w 923547"/>
                <a:gd name="connsiteY3" fmla="*/ 377037 h 619084"/>
                <a:gd name="connsiteX4" fmla="*/ 923542 w 923547"/>
                <a:gd name="connsiteY4" fmla="*/ 619084 h 619084"/>
                <a:gd name="connsiteX5" fmla="*/ 471731 w 923547"/>
                <a:gd name="connsiteY5" fmla="*/ 614348 h 619084"/>
                <a:gd name="connsiteX6" fmla="*/ 63 w 923547"/>
                <a:gd name="connsiteY6" fmla="*/ 615340 h 619084"/>
                <a:gd name="connsiteX7" fmla="*/ 202179 w 923547"/>
                <a:gd name="connsiteY7" fmla="*/ 415620 h 619084"/>
                <a:gd name="connsiteX8" fmla="*/ 224805 w 923547"/>
                <a:gd name="connsiteY8" fmla="*/ 195539 h 619084"/>
                <a:gd name="connsiteX9" fmla="*/ 420344 w 923547"/>
                <a:gd name="connsiteY9" fmla="*/ 0 h 619084"/>
                <a:gd name="connsiteX0" fmla="*/ 420344 w 923547"/>
                <a:gd name="connsiteY0" fmla="*/ 0 h 619084"/>
                <a:gd name="connsiteX1" fmla="*/ 499403 w 923547"/>
                <a:gd name="connsiteY1" fmla="*/ 0 h 619084"/>
                <a:gd name="connsiteX2" fmla="*/ 694942 w 923547"/>
                <a:gd name="connsiteY2" fmla="*/ 195539 h 619084"/>
                <a:gd name="connsiteX3" fmla="*/ 694983 w 923547"/>
                <a:gd name="connsiteY3" fmla="*/ 419478 h 619084"/>
                <a:gd name="connsiteX4" fmla="*/ 923542 w 923547"/>
                <a:gd name="connsiteY4" fmla="*/ 619084 h 619084"/>
                <a:gd name="connsiteX5" fmla="*/ 471731 w 923547"/>
                <a:gd name="connsiteY5" fmla="*/ 614348 h 619084"/>
                <a:gd name="connsiteX6" fmla="*/ 63 w 923547"/>
                <a:gd name="connsiteY6" fmla="*/ 615340 h 619084"/>
                <a:gd name="connsiteX7" fmla="*/ 202179 w 923547"/>
                <a:gd name="connsiteY7" fmla="*/ 415620 h 619084"/>
                <a:gd name="connsiteX8" fmla="*/ 224805 w 923547"/>
                <a:gd name="connsiteY8" fmla="*/ 195539 h 619084"/>
                <a:gd name="connsiteX9" fmla="*/ 420344 w 923547"/>
                <a:gd name="connsiteY9" fmla="*/ 0 h 619084"/>
                <a:gd name="connsiteX0" fmla="*/ 420344 w 923547"/>
                <a:gd name="connsiteY0" fmla="*/ 0 h 619084"/>
                <a:gd name="connsiteX1" fmla="*/ 499403 w 923547"/>
                <a:gd name="connsiteY1" fmla="*/ 0 h 619084"/>
                <a:gd name="connsiteX2" fmla="*/ 694942 w 923547"/>
                <a:gd name="connsiteY2" fmla="*/ 195539 h 619084"/>
                <a:gd name="connsiteX3" fmla="*/ 694983 w 923547"/>
                <a:gd name="connsiteY3" fmla="*/ 419478 h 619084"/>
                <a:gd name="connsiteX4" fmla="*/ 923542 w 923547"/>
                <a:gd name="connsiteY4" fmla="*/ 619084 h 619084"/>
                <a:gd name="connsiteX5" fmla="*/ 471731 w 923547"/>
                <a:gd name="connsiteY5" fmla="*/ 614348 h 619084"/>
                <a:gd name="connsiteX6" fmla="*/ 42347 w 923547"/>
                <a:gd name="connsiteY6" fmla="*/ 614458 h 619084"/>
                <a:gd name="connsiteX7" fmla="*/ 63 w 923547"/>
                <a:gd name="connsiteY7" fmla="*/ 615340 h 619084"/>
                <a:gd name="connsiteX8" fmla="*/ 202179 w 923547"/>
                <a:gd name="connsiteY8" fmla="*/ 415620 h 619084"/>
                <a:gd name="connsiteX9" fmla="*/ 224805 w 923547"/>
                <a:gd name="connsiteY9" fmla="*/ 195539 h 619084"/>
                <a:gd name="connsiteX10" fmla="*/ 420344 w 923547"/>
                <a:gd name="connsiteY10" fmla="*/ 0 h 619084"/>
                <a:gd name="connsiteX0" fmla="*/ 420344 w 923547"/>
                <a:gd name="connsiteY0" fmla="*/ 0 h 649182"/>
                <a:gd name="connsiteX1" fmla="*/ 499403 w 923547"/>
                <a:gd name="connsiteY1" fmla="*/ 0 h 649182"/>
                <a:gd name="connsiteX2" fmla="*/ 694942 w 923547"/>
                <a:gd name="connsiteY2" fmla="*/ 195539 h 649182"/>
                <a:gd name="connsiteX3" fmla="*/ 694983 w 923547"/>
                <a:gd name="connsiteY3" fmla="*/ 419478 h 649182"/>
                <a:gd name="connsiteX4" fmla="*/ 923542 w 923547"/>
                <a:gd name="connsiteY4" fmla="*/ 619084 h 649182"/>
                <a:gd name="connsiteX5" fmla="*/ 471731 w 923547"/>
                <a:gd name="connsiteY5" fmla="*/ 614348 h 649182"/>
                <a:gd name="connsiteX6" fmla="*/ 50064 w 923547"/>
                <a:gd name="connsiteY6" fmla="*/ 649182 h 649182"/>
                <a:gd name="connsiteX7" fmla="*/ 63 w 923547"/>
                <a:gd name="connsiteY7" fmla="*/ 615340 h 649182"/>
                <a:gd name="connsiteX8" fmla="*/ 202179 w 923547"/>
                <a:gd name="connsiteY8" fmla="*/ 415620 h 649182"/>
                <a:gd name="connsiteX9" fmla="*/ 224805 w 923547"/>
                <a:gd name="connsiteY9" fmla="*/ 195539 h 649182"/>
                <a:gd name="connsiteX10" fmla="*/ 420344 w 923547"/>
                <a:gd name="connsiteY10" fmla="*/ 0 h 649182"/>
                <a:gd name="connsiteX0" fmla="*/ 420344 w 923547"/>
                <a:gd name="connsiteY0" fmla="*/ 0 h 649182"/>
                <a:gd name="connsiteX1" fmla="*/ 499403 w 923547"/>
                <a:gd name="connsiteY1" fmla="*/ 0 h 649182"/>
                <a:gd name="connsiteX2" fmla="*/ 694942 w 923547"/>
                <a:gd name="connsiteY2" fmla="*/ 195539 h 649182"/>
                <a:gd name="connsiteX3" fmla="*/ 694983 w 923547"/>
                <a:gd name="connsiteY3" fmla="*/ 419478 h 649182"/>
                <a:gd name="connsiteX4" fmla="*/ 923542 w 923547"/>
                <a:gd name="connsiteY4" fmla="*/ 619084 h 649182"/>
                <a:gd name="connsiteX5" fmla="*/ 868007 w 923547"/>
                <a:gd name="connsiteY5" fmla="*/ 618316 h 649182"/>
                <a:gd name="connsiteX6" fmla="*/ 471731 w 923547"/>
                <a:gd name="connsiteY6" fmla="*/ 614348 h 649182"/>
                <a:gd name="connsiteX7" fmla="*/ 50064 w 923547"/>
                <a:gd name="connsiteY7" fmla="*/ 649182 h 649182"/>
                <a:gd name="connsiteX8" fmla="*/ 63 w 923547"/>
                <a:gd name="connsiteY8" fmla="*/ 615340 h 649182"/>
                <a:gd name="connsiteX9" fmla="*/ 202179 w 923547"/>
                <a:gd name="connsiteY9" fmla="*/ 415620 h 649182"/>
                <a:gd name="connsiteX10" fmla="*/ 224805 w 923547"/>
                <a:gd name="connsiteY10" fmla="*/ 195539 h 649182"/>
                <a:gd name="connsiteX11" fmla="*/ 420344 w 923547"/>
                <a:gd name="connsiteY11" fmla="*/ 0 h 649182"/>
                <a:gd name="connsiteX0" fmla="*/ 420344 w 923547"/>
                <a:gd name="connsiteY0" fmla="*/ 0 h 653040"/>
                <a:gd name="connsiteX1" fmla="*/ 499403 w 923547"/>
                <a:gd name="connsiteY1" fmla="*/ 0 h 653040"/>
                <a:gd name="connsiteX2" fmla="*/ 694942 w 923547"/>
                <a:gd name="connsiteY2" fmla="*/ 195539 h 653040"/>
                <a:gd name="connsiteX3" fmla="*/ 694983 w 923547"/>
                <a:gd name="connsiteY3" fmla="*/ 419478 h 653040"/>
                <a:gd name="connsiteX4" fmla="*/ 923542 w 923547"/>
                <a:gd name="connsiteY4" fmla="*/ 619084 h 653040"/>
                <a:gd name="connsiteX5" fmla="*/ 860290 w 923547"/>
                <a:gd name="connsiteY5" fmla="*/ 653040 h 653040"/>
                <a:gd name="connsiteX6" fmla="*/ 471731 w 923547"/>
                <a:gd name="connsiteY6" fmla="*/ 614348 h 653040"/>
                <a:gd name="connsiteX7" fmla="*/ 50064 w 923547"/>
                <a:gd name="connsiteY7" fmla="*/ 649182 h 653040"/>
                <a:gd name="connsiteX8" fmla="*/ 63 w 923547"/>
                <a:gd name="connsiteY8" fmla="*/ 615340 h 653040"/>
                <a:gd name="connsiteX9" fmla="*/ 202179 w 923547"/>
                <a:gd name="connsiteY9" fmla="*/ 415620 h 653040"/>
                <a:gd name="connsiteX10" fmla="*/ 224805 w 923547"/>
                <a:gd name="connsiteY10" fmla="*/ 195539 h 653040"/>
                <a:gd name="connsiteX11" fmla="*/ 420344 w 923547"/>
                <a:gd name="connsiteY11" fmla="*/ 0 h 653040"/>
                <a:gd name="connsiteX0" fmla="*/ 420344 w 923547"/>
                <a:gd name="connsiteY0" fmla="*/ 0 h 653040"/>
                <a:gd name="connsiteX1" fmla="*/ 499403 w 923547"/>
                <a:gd name="connsiteY1" fmla="*/ 0 h 653040"/>
                <a:gd name="connsiteX2" fmla="*/ 694942 w 923547"/>
                <a:gd name="connsiteY2" fmla="*/ 195539 h 653040"/>
                <a:gd name="connsiteX3" fmla="*/ 694983 w 923547"/>
                <a:gd name="connsiteY3" fmla="*/ 419478 h 653040"/>
                <a:gd name="connsiteX4" fmla="*/ 923542 w 923547"/>
                <a:gd name="connsiteY4" fmla="*/ 619084 h 653040"/>
                <a:gd name="connsiteX5" fmla="*/ 860290 w 923547"/>
                <a:gd name="connsiteY5" fmla="*/ 653040 h 653040"/>
                <a:gd name="connsiteX6" fmla="*/ 471731 w 923547"/>
                <a:gd name="connsiteY6" fmla="*/ 649072 h 653040"/>
                <a:gd name="connsiteX7" fmla="*/ 50064 w 923547"/>
                <a:gd name="connsiteY7" fmla="*/ 649182 h 653040"/>
                <a:gd name="connsiteX8" fmla="*/ 63 w 923547"/>
                <a:gd name="connsiteY8" fmla="*/ 615340 h 653040"/>
                <a:gd name="connsiteX9" fmla="*/ 202179 w 923547"/>
                <a:gd name="connsiteY9" fmla="*/ 415620 h 653040"/>
                <a:gd name="connsiteX10" fmla="*/ 224805 w 923547"/>
                <a:gd name="connsiteY10" fmla="*/ 195539 h 653040"/>
                <a:gd name="connsiteX11" fmla="*/ 420344 w 923547"/>
                <a:gd name="connsiteY11" fmla="*/ 0 h 65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3547" h="653040">
                  <a:moveTo>
                    <a:pt x="420344" y="0"/>
                  </a:moveTo>
                  <a:lnTo>
                    <a:pt x="499403" y="0"/>
                  </a:lnTo>
                  <a:lnTo>
                    <a:pt x="694942" y="195539"/>
                  </a:lnTo>
                  <a:cubicBezTo>
                    <a:pt x="694956" y="256038"/>
                    <a:pt x="694962" y="328729"/>
                    <a:pt x="694983" y="419478"/>
                  </a:cubicBezTo>
                  <a:cubicBezTo>
                    <a:pt x="733083" y="490069"/>
                    <a:pt x="924740" y="489507"/>
                    <a:pt x="923542" y="619084"/>
                  </a:cubicBezTo>
                  <a:lnTo>
                    <a:pt x="860290" y="653040"/>
                  </a:lnTo>
                  <a:lnTo>
                    <a:pt x="471731" y="649072"/>
                  </a:lnTo>
                  <a:lnTo>
                    <a:pt x="50064" y="649182"/>
                  </a:lnTo>
                  <a:lnTo>
                    <a:pt x="63" y="615340"/>
                  </a:lnTo>
                  <a:cubicBezTo>
                    <a:pt x="-3300" y="501182"/>
                    <a:pt x="128377" y="487338"/>
                    <a:pt x="202179" y="415620"/>
                  </a:cubicBezTo>
                  <a:lnTo>
                    <a:pt x="224805" y="195539"/>
                  </a:lnTo>
                  <a:lnTo>
                    <a:pt x="420344" y="0"/>
                  </a:lnTo>
                  <a:close/>
                </a:path>
              </a:pathLst>
            </a:custGeom>
            <a:solidFill>
              <a:schemeClr val="tx1">
                <a:lumMod val="95000"/>
              </a:schemeClr>
            </a:solidFill>
            <a:ln>
              <a:noFill/>
            </a:ln>
            <a:scene3d>
              <a:camera prst="orthographicFront"/>
              <a:lightRig rig="flood" dir="t">
                <a:rot lat="0" lon="0" rev="6600000"/>
              </a:lightRig>
            </a:scene3d>
            <a:sp3d prstMaterial="plastic">
              <a:bevelT w="50800" h="444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53CBD893-04BF-4C46-8F11-CF6034C37D3B}"/>
                </a:ext>
              </a:extLst>
            </p:cNvPr>
            <p:cNvSpPr/>
            <p:nvPr/>
          </p:nvSpPr>
          <p:spPr>
            <a:xfrm>
              <a:off x="10160845" y="3347011"/>
              <a:ext cx="169762" cy="174585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 h="444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8C0EED1-9C68-7F45-BC99-D4C7F54DB975}"/>
                </a:ext>
              </a:extLst>
            </p:cNvPr>
            <p:cNvSpPr/>
            <p:nvPr/>
          </p:nvSpPr>
          <p:spPr>
            <a:xfrm>
              <a:off x="10448175" y="3351834"/>
              <a:ext cx="169762" cy="174585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 h="444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66C6632-575D-1F4F-9A02-CF27C6A3670A}"/>
                </a:ext>
              </a:extLst>
            </p:cNvPr>
            <p:cNvSpPr/>
            <p:nvPr/>
          </p:nvSpPr>
          <p:spPr>
            <a:xfrm>
              <a:off x="10428581" y="3353763"/>
              <a:ext cx="169762" cy="174585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 h="444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D726A1D0-FD5E-A040-BCBD-D7EFBD34DB20}"/>
              </a:ext>
            </a:extLst>
          </p:cNvPr>
          <p:cNvSpPr txBox="1"/>
          <p:nvPr/>
        </p:nvSpPr>
        <p:spPr>
          <a:xfrm>
            <a:off x="3135219" y="3346837"/>
            <a:ext cx="824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WHAT WE ALREADY KNOW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/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DO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F962264-85F9-3847-AB98-00F4BE9E4037}"/>
              </a:ext>
            </a:extLst>
          </p:cNvPr>
          <p:cNvSpPr/>
          <p:nvPr/>
        </p:nvSpPr>
        <p:spPr>
          <a:xfrm>
            <a:off x="2721955" y="5276626"/>
            <a:ext cx="8914045" cy="68317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>
              <a:rot lat="0" lon="0" rev="12600000"/>
            </a:lightRig>
          </a:scene3d>
          <a:sp3d>
            <a:bevelT w="215900" h="196850"/>
            <a:bevelB w="25400" h="254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1F192FE-BE27-5F45-8F56-D961679C4335}"/>
              </a:ext>
            </a:extLst>
          </p:cNvPr>
          <p:cNvGrpSpPr/>
          <p:nvPr/>
        </p:nvGrpSpPr>
        <p:grpSpPr>
          <a:xfrm>
            <a:off x="11144516" y="5251262"/>
            <a:ext cx="563763" cy="762244"/>
            <a:chOff x="10043277" y="2950329"/>
            <a:chExt cx="653040" cy="923547"/>
          </a:xfrm>
        </p:grpSpPr>
        <p:sp>
          <p:nvSpPr>
            <p:cNvPr id="108" name="Snip Same Side Corner Rectangle 31">
              <a:extLst>
                <a:ext uri="{FF2B5EF4-FFF2-40B4-BE49-F238E27FC236}">
                  <a16:creationId xmlns:a16="http://schemas.microsoft.com/office/drawing/2014/main" id="{FCDD4A8C-FE64-0143-8D5C-E423EF12EC4B}"/>
                </a:ext>
              </a:extLst>
            </p:cNvPr>
            <p:cNvSpPr/>
            <p:nvPr/>
          </p:nvSpPr>
          <p:spPr>
            <a:xfrm rot="16200000">
              <a:off x="9908023" y="3085583"/>
              <a:ext cx="923547" cy="653040"/>
            </a:xfrm>
            <a:custGeom>
              <a:avLst/>
              <a:gdLst>
                <a:gd name="connsiteX0" fmla="*/ 195539 w 470137"/>
                <a:gd name="connsiteY0" fmla="*/ 0 h 572019"/>
                <a:gd name="connsiteX1" fmla="*/ 274598 w 470137"/>
                <a:gd name="connsiteY1" fmla="*/ 0 h 572019"/>
                <a:gd name="connsiteX2" fmla="*/ 470137 w 470137"/>
                <a:gd name="connsiteY2" fmla="*/ 195539 h 572019"/>
                <a:gd name="connsiteX3" fmla="*/ 470137 w 470137"/>
                <a:gd name="connsiteY3" fmla="*/ 572019 h 572019"/>
                <a:gd name="connsiteX4" fmla="*/ 470137 w 470137"/>
                <a:gd name="connsiteY4" fmla="*/ 572019 h 572019"/>
                <a:gd name="connsiteX5" fmla="*/ 0 w 470137"/>
                <a:gd name="connsiteY5" fmla="*/ 572019 h 572019"/>
                <a:gd name="connsiteX6" fmla="*/ 0 w 470137"/>
                <a:gd name="connsiteY6" fmla="*/ 572019 h 572019"/>
                <a:gd name="connsiteX7" fmla="*/ 0 w 470137"/>
                <a:gd name="connsiteY7" fmla="*/ 195539 h 572019"/>
                <a:gd name="connsiteX8" fmla="*/ 195539 w 470137"/>
                <a:gd name="connsiteY8" fmla="*/ 0 h 572019"/>
                <a:gd name="connsiteX0" fmla="*/ 202732 w 477330"/>
                <a:gd name="connsiteY0" fmla="*/ 0 h 572019"/>
                <a:gd name="connsiteX1" fmla="*/ 281791 w 477330"/>
                <a:gd name="connsiteY1" fmla="*/ 0 h 572019"/>
                <a:gd name="connsiteX2" fmla="*/ 477330 w 477330"/>
                <a:gd name="connsiteY2" fmla="*/ 195539 h 572019"/>
                <a:gd name="connsiteX3" fmla="*/ 477330 w 477330"/>
                <a:gd name="connsiteY3" fmla="*/ 572019 h 572019"/>
                <a:gd name="connsiteX4" fmla="*/ 477330 w 477330"/>
                <a:gd name="connsiteY4" fmla="*/ 572019 h 572019"/>
                <a:gd name="connsiteX5" fmla="*/ 7193 w 477330"/>
                <a:gd name="connsiteY5" fmla="*/ 572019 h 572019"/>
                <a:gd name="connsiteX6" fmla="*/ 7193 w 477330"/>
                <a:gd name="connsiteY6" fmla="*/ 572019 h 572019"/>
                <a:gd name="connsiteX7" fmla="*/ 0 w 477330"/>
                <a:gd name="connsiteY7" fmla="*/ 377037 h 572019"/>
                <a:gd name="connsiteX8" fmla="*/ 7193 w 477330"/>
                <a:gd name="connsiteY8" fmla="*/ 195539 h 572019"/>
                <a:gd name="connsiteX9" fmla="*/ 202732 w 477330"/>
                <a:gd name="connsiteY9" fmla="*/ 0 h 572019"/>
                <a:gd name="connsiteX0" fmla="*/ 202732 w 477371"/>
                <a:gd name="connsiteY0" fmla="*/ 0 h 572019"/>
                <a:gd name="connsiteX1" fmla="*/ 281791 w 477371"/>
                <a:gd name="connsiteY1" fmla="*/ 0 h 572019"/>
                <a:gd name="connsiteX2" fmla="*/ 477330 w 477371"/>
                <a:gd name="connsiteY2" fmla="*/ 195539 h 572019"/>
                <a:gd name="connsiteX3" fmla="*/ 477371 w 477371"/>
                <a:gd name="connsiteY3" fmla="*/ 377037 h 572019"/>
                <a:gd name="connsiteX4" fmla="*/ 477330 w 477371"/>
                <a:gd name="connsiteY4" fmla="*/ 572019 h 572019"/>
                <a:gd name="connsiteX5" fmla="*/ 477330 w 477371"/>
                <a:gd name="connsiteY5" fmla="*/ 572019 h 572019"/>
                <a:gd name="connsiteX6" fmla="*/ 7193 w 477371"/>
                <a:gd name="connsiteY6" fmla="*/ 572019 h 572019"/>
                <a:gd name="connsiteX7" fmla="*/ 7193 w 477371"/>
                <a:gd name="connsiteY7" fmla="*/ 572019 h 572019"/>
                <a:gd name="connsiteX8" fmla="*/ 0 w 477371"/>
                <a:gd name="connsiteY8" fmla="*/ 377037 h 572019"/>
                <a:gd name="connsiteX9" fmla="*/ 7193 w 477371"/>
                <a:gd name="connsiteY9" fmla="*/ 195539 h 572019"/>
                <a:gd name="connsiteX10" fmla="*/ 202732 w 477371"/>
                <a:gd name="connsiteY10" fmla="*/ 0 h 572019"/>
                <a:gd name="connsiteX0" fmla="*/ 390522 w 665161"/>
                <a:gd name="connsiteY0" fmla="*/ 0 h 585467"/>
                <a:gd name="connsiteX1" fmla="*/ 469581 w 665161"/>
                <a:gd name="connsiteY1" fmla="*/ 0 h 585467"/>
                <a:gd name="connsiteX2" fmla="*/ 665120 w 665161"/>
                <a:gd name="connsiteY2" fmla="*/ 195539 h 585467"/>
                <a:gd name="connsiteX3" fmla="*/ 665161 w 665161"/>
                <a:gd name="connsiteY3" fmla="*/ 377037 h 585467"/>
                <a:gd name="connsiteX4" fmla="*/ 665120 w 665161"/>
                <a:gd name="connsiteY4" fmla="*/ 572019 h 585467"/>
                <a:gd name="connsiteX5" fmla="*/ 665120 w 665161"/>
                <a:gd name="connsiteY5" fmla="*/ 572019 h 585467"/>
                <a:gd name="connsiteX6" fmla="*/ 194983 w 665161"/>
                <a:gd name="connsiteY6" fmla="*/ 572019 h 585467"/>
                <a:gd name="connsiteX7" fmla="*/ 0 w 665161"/>
                <a:gd name="connsiteY7" fmla="*/ 585467 h 585467"/>
                <a:gd name="connsiteX8" fmla="*/ 187790 w 665161"/>
                <a:gd name="connsiteY8" fmla="*/ 377037 h 585467"/>
                <a:gd name="connsiteX9" fmla="*/ 194983 w 665161"/>
                <a:gd name="connsiteY9" fmla="*/ 195539 h 585467"/>
                <a:gd name="connsiteX10" fmla="*/ 390522 w 665161"/>
                <a:gd name="connsiteY10" fmla="*/ 0 h 585467"/>
                <a:gd name="connsiteX0" fmla="*/ 390522 w 665161"/>
                <a:gd name="connsiteY0" fmla="*/ 0 h 572019"/>
                <a:gd name="connsiteX1" fmla="*/ 469581 w 665161"/>
                <a:gd name="connsiteY1" fmla="*/ 0 h 572019"/>
                <a:gd name="connsiteX2" fmla="*/ 665120 w 665161"/>
                <a:gd name="connsiteY2" fmla="*/ 195539 h 572019"/>
                <a:gd name="connsiteX3" fmla="*/ 665161 w 665161"/>
                <a:gd name="connsiteY3" fmla="*/ 377037 h 572019"/>
                <a:gd name="connsiteX4" fmla="*/ 665120 w 665161"/>
                <a:gd name="connsiteY4" fmla="*/ 572019 h 572019"/>
                <a:gd name="connsiteX5" fmla="*/ 665120 w 665161"/>
                <a:gd name="connsiteY5" fmla="*/ 572019 h 572019"/>
                <a:gd name="connsiteX6" fmla="*/ 194983 w 665161"/>
                <a:gd name="connsiteY6" fmla="*/ 572019 h 572019"/>
                <a:gd name="connsiteX7" fmla="*/ 0 w 665161"/>
                <a:gd name="connsiteY7" fmla="*/ 545126 h 572019"/>
                <a:gd name="connsiteX8" fmla="*/ 187790 w 665161"/>
                <a:gd name="connsiteY8" fmla="*/ 377037 h 572019"/>
                <a:gd name="connsiteX9" fmla="*/ 194983 w 665161"/>
                <a:gd name="connsiteY9" fmla="*/ 195539 h 572019"/>
                <a:gd name="connsiteX10" fmla="*/ 390522 w 665161"/>
                <a:gd name="connsiteY10" fmla="*/ 0 h 572019"/>
                <a:gd name="connsiteX0" fmla="*/ 410692 w 685331"/>
                <a:gd name="connsiteY0" fmla="*/ 0 h 572019"/>
                <a:gd name="connsiteX1" fmla="*/ 489751 w 685331"/>
                <a:gd name="connsiteY1" fmla="*/ 0 h 572019"/>
                <a:gd name="connsiteX2" fmla="*/ 685290 w 685331"/>
                <a:gd name="connsiteY2" fmla="*/ 195539 h 572019"/>
                <a:gd name="connsiteX3" fmla="*/ 685331 w 685331"/>
                <a:gd name="connsiteY3" fmla="*/ 377037 h 572019"/>
                <a:gd name="connsiteX4" fmla="*/ 685290 w 685331"/>
                <a:gd name="connsiteY4" fmla="*/ 572019 h 572019"/>
                <a:gd name="connsiteX5" fmla="*/ 685290 w 685331"/>
                <a:gd name="connsiteY5" fmla="*/ 572019 h 572019"/>
                <a:gd name="connsiteX6" fmla="*/ 215153 w 685331"/>
                <a:gd name="connsiteY6" fmla="*/ 572019 h 572019"/>
                <a:gd name="connsiteX7" fmla="*/ 0 w 685331"/>
                <a:gd name="connsiteY7" fmla="*/ 551849 h 572019"/>
                <a:gd name="connsiteX8" fmla="*/ 207960 w 685331"/>
                <a:gd name="connsiteY8" fmla="*/ 377037 h 572019"/>
                <a:gd name="connsiteX9" fmla="*/ 215153 w 685331"/>
                <a:gd name="connsiteY9" fmla="*/ 195539 h 572019"/>
                <a:gd name="connsiteX10" fmla="*/ 410692 w 685331"/>
                <a:gd name="connsiteY10" fmla="*/ 0 h 572019"/>
                <a:gd name="connsiteX0" fmla="*/ 410692 w 947508"/>
                <a:gd name="connsiteY0" fmla="*/ 0 h 592190"/>
                <a:gd name="connsiteX1" fmla="*/ 489751 w 947508"/>
                <a:gd name="connsiteY1" fmla="*/ 0 h 592190"/>
                <a:gd name="connsiteX2" fmla="*/ 685290 w 947508"/>
                <a:gd name="connsiteY2" fmla="*/ 195539 h 592190"/>
                <a:gd name="connsiteX3" fmla="*/ 685331 w 947508"/>
                <a:gd name="connsiteY3" fmla="*/ 377037 h 592190"/>
                <a:gd name="connsiteX4" fmla="*/ 685290 w 947508"/>
                <a:gd name="connsiteY4" fmla="*/ 572019 h 592190"/>
                <a:gd name="connsiteX5" fmla="*/ 947508 w 947508"/>
                <a:gd name="connsiteY5" fmla="*/ 592190 h 592190"/>
                <a:gd name="connsiteX6" fmla="*/ 215153 w 947508"/>
                <a:gd name="connsiteY6" fmla="*/ 572019 h 592190"/>
                <a:gd name="connsiteX7" fmla="*/ 0 w 947508"/>
                <a:gd name="connsiteY7" fmla="*/ 551849 h 592190"/>
                <a:gd name="connsiteX8" fmla="*/ 207960 w 947508"/>
                <a:gd name="connsiteY8" fmla="*/ 377037 h 592190"/>
                <a:gd name="connsiteX9" fmla="*/ 215153 w 947508"/>
                <a:gd name="connsiteY9" fmla="*/ 195539 h 592190"/>
                <a:gd name="connsiteX10" fmla="*/ 410692 w 947508"/>
                <a:gd name="connsiteY10" fmla="*/ 0 h 592190"/>
                <a:gd name="connsiteX0" fmla="*/ 410692 w 947508"/>
                <a:gd name="connsiteY0" fmla="*/ 0 h 592190"/>
                <a:gd name="connsiteX1" fmla="*/ 489751 w 947508"/>
                <a:gd name="connsiteY1" fmla="*/ 0 h 592190"/>
                <a:gd name="connsiteX2" fmla="*/ 685290 w 947508"/>
                <a:gd name="connsiteY2" fmla="*/ 195539 h 592190"/>
                <a:gd name="connsiteX3" fmla="*/ 685331 w 947508"/>
                <a:gd name="connsiteY3" fmla="*/ 377037 h 592190"/>
                <a:gd name="connsiteX4" fmla="*/ 739078 w 947508"/>
                <a:gd name="connsiteY4" fmla="*/ 477890 h 592190"/>
                <a:gd name="connsiteX5" fmla="*/ 947508 w 947508"/>
                <a:gd name="connsiteY5" fmla="*/ 592190 h 592190"/>
                <a:gd name="connsiteX6" fmla="*/ 215153 w 947508"/>
                <a:gd name="connsiteY6" fmla="*/ 572019 h 592190"/>
                <a:gd name="connsiteX7" fmla="*/ 0 w 947508"/>
                <a:gd name="connsiteY7" fmla="*/ 551849 h 592190"/>
                <a:gd name="connsiteX8" fmla="*/ 207960 w 947508"/>
                <a:gd name="connsiteY8" fmla="*/ 377037 h 592190"/>
                <a:gd name="connsiteX9" fmla="*/ 215153 w 947508"/>
                <a:gd name="connsiteY9" fmla="*/ 195539 h 592190"/>
                <a:gd name="connsiteX10" fmla="*/ 410692 w 947508"/>
                <a:gd name="connsiteY10" fmla="*/ 0 h 592190"/>
                <a:gd name="connsiteX0" fmla="*/ 424139 w 960955"/>
                <a:gd name="connsiteY0" fmla="*/ 0 h 592191"/>
                <a:gd name="connsiteX1" fmla="*/ 503198 w 960955"/>
                <a:gd name="connsiteY1" fmla="*/ 0 h 592191"/>
                <a:gd name="connsiteX2" fmla="*/ 698737 w 960955"/>
                <a:gd name="connsiteY2" fmla="*/ 195539 h 592191"/>
                <a:gd name="connsiteX3" fmla="*/ 698778 w 960955"/>
                <a:gd name="connsiteY3" fmla="*/ 377037 h 592191"/>
                <a:gd name="connsiteX4" fmla="*/ 752525 w 960955"/>
                <a:gd name="connsiteY4" fmla="*/ 477890 h 592191"/>
                <a:gd name="connsiteX5" fmla="*/ 960955 w 960955"/>
                <a:gd name="connsiteY5" fmla="*/ 592190 h 592191"/>
                <a:gd name="connsiteX6" fmla="*/ 228600 w 960955"/>
                <a:gd name="connsiteY6" fmla="*/ 572019 h 592191"/>
                <a:gd name="connsiteX7" fmla="*/ 0 w 960955"/>
                <a:gd name="connsiteY7" fmla="*/ 592191 h 592191"/>
                <a:gd name="connsiteX8" fmla="*/ 221407 w 960955"/>
                <a:gd name="connsiteY8" fmla="*/ 377037 h 592191"/>
                <a:gd name="connsiteX9" fmla="*/ 228600 w 960955"/>
                <a:gd name="connsiteY9" fmla="*/ 195539 h 592191"/>
                <a:gd name="connsiteX10" fmla="*/ 424139 w 960955"/>
                <a:gd name="connsiteY10" fmla="*/ 0 h 592191"/>
                <a:gd name="connsiteX0" fmla="*/ 424139 w 960955"/>
                <a:gd name="connsiteY0" fmla="*/ 0 h 598914"/>
                <a:gd name="connsiteX1" fmla="*/ 503198 w 960955"/>
                <a:gd name="connsiteY1" fmla="*/ 0 h 598914"/>
                <a:gd name="connsiteX2" fmla="*/ 698737 w 960955"/>
                <a:gd name="connsiteY2" fmla="*/ 195539 h 598914"/>
                <a:gd name="connsiteX3" fmla="*/ 698778 w 960955"/>
                <a:gd name="connsiteY3" fmla="*/ 377037 h 598914"/>
                <a:gd name="connsiteX4" fmla="*/ 752525 w 960955"/>
                <a:gd name="connsiteY4" fmla="*/ 477890 h 598914"/>
                <a:gd name="connsiteX5" fmla="*/ 960955 w 960955"/>
                <a:gd name="connsiteY5" fmla="*/ 592190 h 598914"/>
                <a:gd name="connsiteX6" fmla="*/ 228600 w 960955"/>
                <a:gd name="connsiteY6" fmla="*/ 598914 h 598914"/>
                <a:gd name="connsiteX7" fmla="*/ 0 w 960955"/>
                <a:gd name="connsiteY7" fmla="*/ 592191 h 598914"/>
                <a:gd name="connsiteX8" fmla="*/ 221407 w 960955"/>
                <a:gd name="connsiteY8" fmla="*/ 377037 h 598914"/>
                <a:gd name="connsiteX9" fmla="*/ 228600 w 960955"/>
                <a:gd name="connsiteY9" fmla="*/ 195539 h 598914"/>
                <a:gd name="connsiteX10" fmla="*/ 424139 w 960955"/>
                <a:gd name="connsiteY10" fmla="*/ 0 h 598914"/>
                <a:gd name="connsiteX0" fmla="*/ 424139 w 927337"/>
                <a:gd name="connsiteY0" fmla="*/ 0 h 619084"/>
                <a:gd name="connsiteX1" fmla="*/ 503198 w 927337"/>
                <a:gd name="connsiteY1" fmla="*/ 0 h 619084"/>
                <a:gd name="connsiteX2" fmla="*/ 698737 w 927337"/>
                <a:gd name="connsiteY2" fmla="*/ 195539 h 619084"/>
                <a:gd name="connsiteX3" fmla="*/ 698778 w 927337"/>
                <a:gd name="connsiteY3" fmla="*/ 377037 h 619084"/>
                <a:gd name="connsiteX4" fmla="*/ 752525 w 927337"/>
                <a:gd name="connsiteY4" fmla="*/ 477890 h 619084"/>
                <a:gd name="connsiteX5" fmla="*/ 927337 w 927337"/>
                <a:gd name="connsiteY5" fmla="*/ 619084 h 619084"/>
                <a:gd name="connsiteX6" fmla="*/ 228600 w 927337"/>
                <a:gd name="connsiteY6" fmla="*/ 598914 h 619084"/>
                <a:gd name="connsiteX7" fmla="*/ 0 w 927337"/>
                <a:gd name="connsiteY7" fmla="*/ 592191 h 619084"/>
                <a:gd name="connsiteX8" fmla="*/ 221407 w 927337"/>
                <a:gd name="connsiteY8" fmla="*/ 377037 h 619084"/>
                <a:gd name="connsiteX9" fmla="*/ 228600 w 927337"/>
                <a:gd name="connsiteY9" fmla="*/ 195539 h 619084"/>
                <a:gd name="connsiteX10" fmla="*/ 424139 w 927337"/>
                <a:gd name="connsiteY10" fmla="*/ 0 h 619084"/>
                <a:gd name="connsiteX0" fmla="*/ 424139 w 941578"/>
                <a:gd name="connsiteY0" fmla="*/ 0 h 619084"/>
                <a:gd name="connsiteX1" fmla="*/ 503198 w 941578"/>
                <a:gd name="connsiteY1" fmla="*/ 0 h 619084"/>
                <a:gd name="connsiteX2" fmla="*/ 698737 w 941578"/>
                <a:gd name="connsiteY2" fmla="*/ 195539 h 619084"/>
                <a:gd name="connsiteX3" fmla="*/ 698778 w 941578"/>
                <a:gd name="connsiteY3" fmla="*/ 377037 h 619084"/>
                <a:gd name="connsiteX4" fmla="*/ 927337 w 941578"/>
                <a:gd name="connsiteY4" fmla="*/ 619084 h 619084"/>
                <a:gd name="connsiteX5" fmla="*/ 228600 w 941578"/>
                <a:gd name="connsiteY5" fmla="*/ 598914 h 619084"/>
                <a:gd name="connsiteX6" fmla="*/ 0 w 941578"/>
                <a:gd name="connsiteY6" fmla="*/ 592191 h 619084"/>
                <a:gd name="connsiteX7" fmla="*/ 221407 w 941578"/>
                <a:gd name="connsiteY7" fmla="*/ 377037 h 619084"/>
                <a:gd name="connsiteX8" fmla="*/ 228600 w 941578"/>
                <a:gd name="connsiteY8" fmla="*/ 195539 h 619084"/>
                <a:gd name="connsiteX9" fmla="*/ 424139 w 941578"/>
                <a:gd name="connsiteY9" fmla="*/ 0 h 619084"/>
                <a:gd name="connsiteX0" fmla="*/ 424139 w 941578"/>
                <a:gd name="connsiteY0" fmla="*/ 0 h 619084"/>
                <a:gd name="connsiteX1" fmla="*/ 503198 w 941578"/>
                <a:gd name="connsiteY1" fmla="*/ 0 h 619084"/>
                <a:gd name="connsiteX2" fmla="*/ 698737 w 941578"/>
                <a:gd name="connsiteY2" fmla="*/ 195539 h 619084"/>
                <a:gd name="connsiteX3" fmla="*/ 698778 w 941578"/>
                <a:gd name="connsiteY3" fmla="*/ 377037 h 619084"/>
                <a:gd name="connsiteX4" fmla="*/ 927337 w 941578"/>
                <a:gd name="connsiteY4" fmla="*/ 619084 h 619084"/>
                <a:gd name="connsiteX5" fmla="*/ 228600 w 941578"/>
                <a:gd name="connsiteY5" fmla="*/ 598914 h 619084"/>
                <a:gd name="connsiteX6" fmla="*/ 0 w 941578"/>
                <a:gd name="connsiteY6" fmla="*/ 592191 h 619084"/>
                <a:gd name="connsiteX7" fmla="*/ 221407 w 941578"/>
                <a:gd name="connsiteY7" fmla="*/ 377037 h 619084"/>
                <a:gd name="connsiteX8" fmla="*/ 228600 w 941578"/>
                <a:gd name="connsiteY8" fmla="*/ 195539 h 619084"/>
                <a:gd name="connsiteX9" fmla="*/ 424139 w 941578"/>
                <a:gd name="connsiteY9" fmla="*/ 0 h 619084"/>
                <a:gd name="connsiteX0" fmla="*/ 424139 w 927342"/>
                <a:gd name="connsiteY0" fmla="*/ 0 h 619084"/>
                <a:gd name="connsiteX1" fmla="*/ 503198 w 927342"/>
                <a:gd name="connsiteY1" fmla="*/ 0 h 619084"/>
                <a:gd name="connsiteX2" fmla="*/ 698737 w 927342"/>
                <a:gd name="connsiteY2" fmla="*/ 195539 h 619084"/>
                <a:gd name="connsiteX3" fmla="*/ 698778 w 927342"/>
                <a:gd name="connsiteY3" fmla="*/ 377037 h 619084"/>
                <a:gd name="connsiteX4" fmla="*/ 927337 w 927342"/>
                <a:gd name="connsiteY4" fmla="*/ 619084 h 619084"/>
                <a:gd name="connsiteX5" fmla="*/ 228600 w 927342"/>
                <a:gd name="connsiteY5" fmla="*/ 598914 h 619084"/>
                <a:gd name="connsiteX6" fmla="*/ 0 w 927342"/>
                <a:gd name="connsiteY6" fmla="*/ 592191 h 619084"/>
                <a:gd name="connsiteX7" fmla="*/ 221407 w 927342"/>
                <a:gd name="connsiteY7" fmla="*/ 377037 h 619084"/>
                <a:gd name="connsiteX8" fmla="*/ 228600 w 927342"/>
                <a:gd name="connsiteY8" fmla="*/ 195539 h 619084"/>
                <a:gd name="connsiteX9" fmla="*/ 424139 w 927342"/>
                <a:gd name="connsiteY9" fmla="*/ 0 h 619084"/>
                <a:gd name="connsiteX0" fmla="*/ 424139 w 927342"/>
                <a:gd name="connsiteY0" fmla="*/ 0 h 619084"/>
                <a:gd name="connsiteX1" fmla="*/ 503198 w 927342"/>
                <a:gd name="connsiteY1" fmla="*/ 0 h 619084"/>
                <a:gd name="connsiteX2" fmla="*/ 698737 w 927342"/>
                <a:gd name="connsiteY2" fmla="*/ 195539 h 619084"/>
                <a:gd name="connsiteX3" fmla="*/ 698778 w 927342"/>
                <a:gd name="connsiteY3" fmla="*/ 377037 h 619084"/>
                <a:gd name="connsiteX4" fmla="*/ 927337 w 927342"/>
                <a:gd name="connsiteY4" fmla="*/ 619084 h 619084"/>
                <a:gd name="connsiteX5" fmla="*/ 228600 w 927342"/>
                <a:gd name="connsiteY5" fmla="*/ 598914 h 619084"/>
                <a:gd name="connsiteX6" fmla="*/ 0 w 927342"/>
                <a:gd name="connsiteY6" fmla="*/ 592191 h 619084"/>
                <a:gd name="connsiteX7" fmla="*/ 221407 w 927342"/>
                <a:gd name="connsiteY7" fmla="*/ 377037 h 619084"/>
                <a:gd name="connsiteX8" fmla="*/ 228600 w 927342"/>
                <a:gd name="connsiteY8" fmla="*/ 195539 h 619084"/>
                <a:gd name="connsiteX9" fmla="*/ 424139 w 927342"/>
                <a:gd name="connsiteY9" fmla="*/ 0 h 619084"/>
                <a:gd name="connsiteX0" fmla="*/ 424139 w 927342"/>
                <a:gd name="connsiteY0" fmla="*/ 0 h 619084"/>
                <a:gd name="connsiteX1" fmla="*/ 503198 w 927342"/>
                <a:gd name="connsiteY1" fmla="*/ 0 h 619084"/>
                <a:gd name="connsiteX2" fmla="*/ 698737 w 927342"/>
                <a:gd name="connsiteY2" fmla="*/ 195539 h 619084"/>
                <a:gd name="connsiteX3" fmla="*/ 698778 w 927342"/>
                <a:gd name="connsiteY3" fmla="*/ 377037 h 619084"/>
                <a:gd name="connsiteX4" fmla="*/ 927337 w 927342"/>
                <a:gd name="connsiteY4" fmla="*/ 619084 h 619084"/>
                <a:gd name="connsiteX5" fmla="*/ 471668 w 927342"/>
                <a:gd name="connsiteY5" fmla="*/ 606631 h 619084"/>
                <a:gd name="connsiteX6" fmla="*/ 0 w 927342"/>
                <a:gd name="connsiteY6" fmla="*/ 592191 h 619084"/>
                <a:gd name="connsiteX7" fmla="*/ 221407 w 927342"/>
                <a:gd name="connsiteY7" fmla="*/ 377037 h 619084"/>
                <a:gd name="connsiteX8" fmla="*/ 228600 w 927342"/>
                <a:gd name="connsiteY8" fmla="*/ 195539 h 619084"/>
                <a:gd name="connsiteX9" fmla="*/ 424139 w 927342"/>
                <a:gd name="connsiteY9" fmla="*/ 0 h 619084"/>
                <a:gd name="connsiteX0" fmla="*/ 420281 w 923484"/>
                <a:gd name="connsiteY0" fmla="*/ 0 h 619084"/>
                <a:gd name="connsiteX1" fmla="*/ 499340 w 923484"/>
                <a:gd name="connsiteY1" fmla="*/ 0 h 619084"/>
                <a:gd name="connsiteX2" fmla="*/ 694879 w 923484"/>
                <a:gd name="connsiteY2" fmla="*/ 195539 h 619084"/>
                <a:gd name="connsiteX3" fmla="*/ 694920 w 923484"/>
                <a:gd name="connsiteY3" fmla="*/ 377037 h 619084"/>
                <a:gd name="connsiteX4" fmla="*/ 923479 w 923484"/>
                <a:gd name="connsiteY4" fmla="*/ 619084 h 619084"/>
                <a:gd name="connsiteX5" fmla="*/ 467810 w 923484"/>
                <a:gd name="connsiteY5" fmla="*/ 606631 h 619084"/>
                <a:gd name="connsiteX6" fmla="*/ 0 w 923484"/>
                <a:gd name="connsiteY6" fmla="*/ 615340 h 619084"/>
                <a:gd name="connsiteX7" fmla="*/ 217549 w 923484"/>
                <a:gd name="connsiteY7" fmla="*/ 377037 h 619084"/>
                <a:gd name="connsiteX8" fmla="*/ 224742 w 923484"/>
                <a:gd name="connsiteY8" fmla="*/ 195539 h 619084"/>
                <a:gd name="connsiteX9" fmla="*/ 420281 w 923484"/>
                <a:gd name="connsiteY9" fmla="*/ 0 h 619084"/>
                <a:gd name="connsiteX0" fmla="*/ 420281 w 923484"/>
                <a:gd name="connsiteY0" fmla="*/ 0 h 619084"/>
                <a:gd name="connsiteX1" fmla="*/ 499340 w 923484"/>
                <a:gd name="connsiteY1" fmla="*/ 0 h 619084"/>
                <a:gd name="connsiteX2" fmla="*/ 694879 w 923484"/>
                <a:gd name="connsiteY2" fmla="*/ 195539 h 619084"/>
                <a:gd name="connsiteX3" fmla="*/ 694920 w 923484"/>
                <a:gd name="connsiteY3" fmla="*/ 377037 h 619084"/>
                <a:gd name="connsiteX4" fmla="*/ 923479 w 923484"/>
                <a:gd name="connsiteY4" fmla="*/ 619084 h 619084"/>
                <a:gd name="connsiteX5" fmla="*/ 471668 w 923484"/>
                <a:gd name="connsiteY5" fmla="*/ 614348 h 619084"/>
                <a:gd name="connsiteX6" fmla="*/ 0 w 923484"/>
                <a:gd name="connsiteY6" fmla="*/ 615340 h 619084"/>
                <a:gd name="connsiteX7" fmla="*/ 217549 w 923484"/>
                <a:gd name="connsiteY7" fmla="*/ 377037 h 619084"/>
                <a:gd name="connsiteX8" fmla="*/ 224742 w 923484"/>
                <a:gd name="connsiteY8" fmla="*/ 195539 h 619084"/>
                <a:gd name="connsiteX9" fmla="*/ 420281 w 923484"/>
                <a:gd name="connsiteY9" fmla="*/ 0 h 619084"/>
                <a:gd name="connsiteX0" fmla="*/ 420337 w 923540"/>
                <a:gd name="connsiteY0" fmla="*/ 0 h 619084"/>
                <a:gd name="connsiteX1" fmla="*/ 499396 w 923540"/>
                <a:gd name="connsiteY1" fmla="*/ 0 h 619084"/>
                <a:gd name="connsiteX2" fmla="*/ 694935 w 923540"/>
                <a:gd name="connsiteY2" fmla="*/ 195539 h 619084"/>
                <a:gd name="connsiteX3" fmla="*/ 694976 w 923540"/>
                <a:gd name="connsiteY3" fmla="*/ 377037 h 619084"/>
                <a:gd name="connsiteX4" fmla="*/ 923535 w 923540"/>
                <a:gd name="connsiteY4" fmla="*/ 619084 h 619084"/>
                <a:gd name="connsiteX5" fmla="*/ 471724 w 923540"/>
                <a:gd name="connsiteY5" fmla="*/ 614348 h 619084"/>
                <a:gd name="connsiteX6" fmla="*/ 56 w 923540"/>
                <a:gd name="connsiteY6" fmla="*/ 615340 h 619084"/>
                <a:gd name="connsiteX7" fmla="*/ 217605 w 923540"/>
                <a:gd name="connsiteY7" fmla="*/ 377037 h 619084"/>
                <a:gd name="connsiteX8" fmla="*/ 224798 w 923540"/>
                <a:gd name="connsiteY8" fmla="*/ 195539 h 619084"/>
                <a:gd name="connsiteX9" fmla="*/ 420337 w 923540"/>
                <a:gd name="connsiteY9" fmla="*/ 0 h 619084"/>
                <a:gd name="connsiteX0" fmla="*/ 420344 w 923547"/>
                <a:gd name="connsiteY0" fmla="*/ 0 h 619084"/>
                <a:gd name="connsiteX1" fmla="*/ 499403 w 923547"/>
                <a:gd name="connsiteY1" fmla="*/ 0 h 619084"/>
                <a:gd name="connsiteX2" fmla="*/ 694942 w 923547"/>
                <a:gd name="connsiteY2" fmla="*/ 195539 h 619084"/>
                <a:gd name="connsiteX3" fmla="*/ 694983 w 923547"/>
                <a:gd name="connsiteY3" fmla="*/ 377037 h 619084"/>
                <a:gd name="connsiteX4" fmla="*/ 923542 w 923547"/>
                <a:gd name="connsiteY4" fmla="*/ 619084 h 619084"/>
                <a:gd name="connsiteX5" fmla="*/ 471731 w 923547"/>
                <a:gd name="connsiteY5" fmla="*/ 614348 h 619084"/>
                <a:gd name="connsiteX6" fmla="*/ 63 w 923547"/>
                <a:gd name="connsiteY6" fmla="*/ 615340 h 619084"/>
                <a:gd name="connsiteX7" fmla="*/ 202179 w 923547"/>
                <a:gd name="connsiteY7" fmla="*/ 415620 h 619084"/>
                <a:gd name="connsiteX8" fmla="*/ 224805 w 923547"/>
                <a:gd name="connsiteY8" fmla="*/ 195539 h 619084"/>
                <a:gd name="connsiteX9" fmla="*/ 420344 w 923547"/>
                <a:gd name="connsiteY9" fmla="*/ 0 h 619084"/>
                <a:gd name="connsiteX0" fmla="*/ 420344 w 923547"/>
                <a:gd name="connsiteY0" fmla="*/ 0 h 619084"/>
                <a:gd name="connsiteX1" fmla="*/ 499403 w 923547"/>
                <a:gd name="connsiteY1" fmla="*/ 0 h 619084"/>
                <a:gd name="connsiteX2" fmla="*/ 694942 w 923547"/>
                <a:gd name="connsiteY2" fmla="*/ 195539 h 619084"/>
                <a:gd name="connsiteX3" fmla="*/ 694983 w 923547"/>
                <a:gd name="connsiteY3" fmla="*/ 419478 h 619084"/>
                <a:gd name="connsiteX4" fmla="*/ 923542 w 923547"/>
                <a:gd name="connsiteY4" fmla="*/ 619084 h 619084"/>
                <a:gd name="connsiteX5" fmla="*/ 471731 w 923547"/>
                <a:gd name="connsiteY5" fmla="*/ 614348 h 619084"/>
                <a:gd name="connsiteX6" fmla="*/ 63 w 923547"/>
                <a:gd name="connsiteY6" fmla="*/ 615340 h 619084"/>
                <a:gd name="connsiteX7" fmla="*/ 202179 w 923547"/>
                <a:gd name="connsiteY7" fmla="*/ 415620 h 619084"/>
                <a:gd name="connsiteX8" fmla="*/ 224805 w 923547"/>
                <a:gd name="connsiteY8" fmla="*/ 195539 h 619084"/>
                <a:gd name="connsiteX9" fmla="*/ 420344 w 923547"/>
                <a:gd name="connsiteY9" fmla="*/ 0 h 619084"/>
                <a:gd name="connsiteX0" fmla="*/ 420344 w 923547"/>
                <a:gd name="connsiteY0" fmla="*/ 0 h 619084"/>
                <a:gd name="connsiteX1" fmla="*/ 499403 w 923547"/>
                <a:gd name="connsiteY1" fmla="*/ 0 h 619084"/>
                <a:gd name="connsiteX2" fmla="*/ 694942 w 923547"/>
                <a:gd name="connsiteY2" fmla="*/ 195539 h 619084"/>
                <a:gd name="connsiteX3" fmla="*/ 694983 w 923547"/>
                <a:gd name="connsiteY3" fmla="*/ 419478 h 619084"/>
                <a:gd name="connsiteX4" fmla="*/ 923542 w 923547"/>
                <a:gd name="connsiteY4" fmla="*/ 619084 h 619084"/>
                <a:gd name="connsiteX5" fmla="*/ 471731 w 923547"/>
                <a:gd name="connsiteY5" fmla="*/ 614348 h 619084"/>
                <a:gd name="connsiteX6" fmla="*/ 42347 w 923547"/>
                <a:gd name="connsiteY6" fmla="*/ 614458 h 619084"/>
                <a:gd name="connsiteX7" fmla="*/ 63 w 923547"/>
                <a:gd name="connsiteY7" fmla="*/ 615340 h 619084"/>
                <a:gd name="connsiteX8" fmla="*/ 202179 w 923547"/>
                <a:gd name="connsiteY8" fmla="*/ 415620 h 619084"/>
                <a:gd name="connsiteX9" fmla="*/ 224805 w 923547"/>
                <a:gd name="connsiteY9" fmla="*/ 195539 h 619084"/>
                <a:gd name="connsiteX10" fmla="*/ 420344 w 923547"/>
                <a:gd name="connsiteY10" fmla="*/ 0 h 619084"/>
                <a:gd name="connsiteX0" fmla="*/ 420344 w 923547"/>
                <a:gd name="connsiteY0" fmla="*/ 0 h 649182"/>
                <a:gd name="connsiteX1" fmla="*/ 499403 w 923547"/>
                <a:gd name="connsiteY1" fmla="*/ 0 h 649182"/>
                <a:gd name="connsiteX2" fmla="*/ 694942 w 923547"/>
                <a:gd name="connsiteY2" fmla="*/ 195539 h 649182"/>
                <a:gd name="connsiteX3" fmla="*/ 694983 w 923547"/>
                <a:gd name="connsiteY3" fmla="*/ 419478 h 649182"/>
                <a:gd name="connsiteX4" fmla="*/ 923542 w 923547"/>
                <a:gd name="connsiteY4" fmla="*/ 619084 h 649182"/>
                <a:gd name="connsiteX5" fmla="*/ 471731 w 923547"/>
                <a:gd name="connsiteY5" fmla="*/ 614348 h 649182"/>
                <a:gd name="connsiteX6" fmla="*/ 50064 w 923547"/>
                <a:gd name="connsiteY6" fmla="*/ 649182 h 649182"/>
                <a:gd name="connsiteX7" fmla="*/ 63 w 923547"/>
                <a:gd name="connsiteY7" fmla="*/ 615340 h 649182"/>
                <a:gd name="connsiteX8" fmla="*/ 202179 w 923547"/>
                <a:gd name="connsiteY8" fmla="*/ 415620 h 649182"/>
                <a:gd name="connsiteX9" fmla="*/ 224805 w 923547"/>
                <a:gd name="connsiteY9" fmla="*/ 195539 h 649182"/>
                <a:gd name="connsiteX10" fmla="*/ 420344 w 923547"/>
                <a:gd name="connsiteY10" fmla="*/ 0 h 649182"/>
                <a:gd name="connsiteX0" fmla="*/ 420344 w 923547"/>
                <a:gd name="connsiteY0" fmla="*/ 0 h 649182"/>
                <a:gd name="connsiteX1" fmla="*/ 499403 w 923547"/>
                <a:gd name="connsiteY1" fmla="*/ 0 h 649182"/>
                <a:gd name="connsiteX2" fmla="*/ 694942 w 923547"/>
                <a:gd name="connsiteY2" fmla="*/ 195539 h 649182"/>
                <a:gd name="connsiteX3" fmla="*/ 694983 w 923547"/>
                <a:gd name="connsiteY3" fmla="*/ 419478 h 649182"/>
                <a:gd name="connsiteX4" fmla="*/ 923542 w 923547"/>
                <a:gd name="connsiteY4" fmla="*/ 619084 h 649182"/>
                <a:gd name="connsiteX5" fmla="*/ 868007 w 923547"/>
                <a:gd name="connsiteY5" fmla="*/ 618316 h 649182"/>
                <a:gd name="connsiteX6" fmla="*/ 471731 w 923547"/>
                <a:gd name="connsiteY6" fmla="*/ 614348 h 649182"/>
                <a:gd name="connsiteX7" fmla="*/ 50064 w 923547"/>
                <a:gd name="connsiteY7" fmla="*/ 649182 h 649182"/>
                <a:gd name="connsiteX8" fmla="*/ 63 w 923547"/>
                <a:gd name="connsiteY8" fmla="*/ 615340 h 649182"/>
                <a:gd name="connsiteX9" fmla="*/ 202179 w 923547"/>
                <a:gd name="connsiteY9" fmla="*/ 415620 h 649182"/>
                <a:gd name="connsiteX10" fmla="*/ 224805 w 923547"/>
                <a:gd name="connsiteY10" fmla="*/ 195539 h 649182"/>
                <a:gd name="connsiteX11" fmla="*/ 420344 w 923547"/>
                <a:gd name="connsiteY11" fmla="*/ 0 h 649182"/>
                <a:gd name="connsiteX0" fmla="*/ 420344 w 923547"/>
                <a:gd name="connsiteY0" fmla="*/ 0 h 653040"/>
                <a:gd name="connsiteX1" fmla="*/ 499403 w 923547"/>
                <a:gd name="connsiteY1" fmla="*/ 0 h 653040"/>
                <a:gd name="connsiteX2" fmla="*/ 694942 w 923547"/>
                <a:gd name="connsiteY2" fmla="*/ 195539 h 653040"/>
                <a:gd name="connsiteX3" fmla="*/ 694983 w 923547"/>
                <a:gd name="connsiteY3" fmla="*/ 419478 h 653040"/>
                <a:gd name="connsiteX4" fmla="*/ 923542 w 923547"/>
                <a:gd name="connsiteY4" fmla="*/ 619084 h 653040"/>
                <a:gd name="connsiteX5" fmla="*/ 860290 w 923547"/>
                <a:gd name="connsiteY5" fmla="*/ 653040 h 653040"/>
                <a:gd name="connsiteX6" fmla="*/ 471731 w 923547"/>
                <a:gd name="connsiteY6" fmla="*/ 614348 h 653040"/>
                <a:gd name="connsiteX7" fmla="*/ 50064 w 923547"/>
                <a:gd name="connsiteY7" fmla="*/ 649182 h 653040"/>
                <a:gd name="connsiteX8" fmla="*/ 63 w 923547"/>
                <a:gd name="connsiteY8" fmla="*/ 615340 h 653040"/>
                <a:gd name="connsiteX9" fmla="*/ 202179 w 923547"/>
                <a:gd name="connsiteY9" fmla="*/ 415620 h 653040"/>
                <a:gd name="connsiteX10" fmla="*/ 224805 w 923547"/>
                <a:gd name="connsiteY10" fmla="*/ 195539 h 653040"/>
                <a:gd name="connsiteX11" fmla="*/ 420344 w 923547"/>
                <a:gd name="connsiteY11" fmla="*/ 0 h 653040"/>
                <a:gd name="connsiteX0" fmla="*/ 420344 w 923547"/>
                <a:gd name="connsiteY0" fmla="*/ 0 h 653040"/>
                <a:gd name="connsiteX1" fmla="*/ 499403 w 923547"/>
                <a:gd name="connsiteY1" fmla="*/ 0 h 653040"/>
                <a:gd name="connsiteX2" fmla="*/ 694942 w 923547"/>
                <a:gd name="connsiteY2" fmla="*/ 195539 h 653040"/>
                <a:gd name="connsiteX3" fmla="*/ 694983 w 923547"/>
                <a:gd name="connsiteY3" fmla="*/ 419478 h 653040"/>
                <a:gd name="connsiteX4" fmla="*/ 923542 w 923547"/>
                <a:gd name="connsiteY4" fmla="*/ 619084 h 653040"/>
                <a:gd name="connsiteX5" fmla="*/ 860290 w 923547"/>
                <a:gd name="connsiteY5" fmla="*/ 653040 h 653040"/>
                <a:gd name="connsiteX6" fmla="*/ 471731 w 923547"/>
                <a:gd name="connsiteY6" fmla="*/ 649072 h 653040"/>
                <a:gd name="connsiteX7" fmla="*/ 50064 w 923547"/>
                <a:gd name="connsiteY7" fmla="*/ 649182 h 653040"/>
                <a:gd name="connsiteX8" fmla="*/ 63 w 923547"/>
                <a:gd name="connsiteY8" fmla="*/ 615340 h 653040"/>
                <a:gd name="connsiteX9" fmla="*/ 202179 w 923547"/>
                <a:gd name="connsiteY9" fmla="*/ 415620 h 653040"/>
                <a:gd name="connsiteX10" fmla="*/ 224805 w 923547"/>
                <a:gd name="connsiteY10" fmla="*/ 195539 h 653040"/>
                <a:gd name="connsiteX11" fmla="*/ 420344 w 923547"/>
                <a:gd name="connsiteY11" fmla="*/ 0 h 65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3547" h="653040">
                  <a:moveTo>
                    <a:pt x="420344" y="0"/>
                  </a:moveTo>
                  <a:lnTo>
                    <a:pt x="499403" y="0"/>
                  </a:lnTo>
                  <a:lnTo>
                    <a:pt x="694942" y="195539"/>
                  </a:lnTo>
                  <a:cubicBezTo>
                    <a:pt x="694956" y="256038"/>
                    <a:pt x="694962" y="328729"/>
                    <a:pt x="694983" y="419478"/>
                  </a:cubicBezTo>
                  <a:cubicBezTo>
                    <a:pt x="733083" y="490069"/>
                    <a:pt x="924740" y="489507"/>
                    <a:pt x="923542" y="619084"/>
                  </a:cubicBezTo>
                  <a:lnTo>
                    <a:pt x="860290" y="653040"/>
                  </a:lnTo>
                  <a:lnTo>
                    <a:pt x="471731" y="649072"/>
                  </a:lnTo>
                  <a:lnTo>
                    <a:pt x="50064" y="649182"/>
                  </a:lnTo>
                  <a:lnTo>
                    <a:pt x="63" y="615340"/>
                  </a:lnTo>
                  <a:cubicBezTo>
                    <a:pt x="-3300" y="501182"/>
                    <a:pt x="128377" y="487338"/>
                    <a:pt x="202179" y="415620"/>
                  </a:cubicBezTo>
                  <a:lnTo>
                    <a:pt x="224805" y="195539"/>
                  </a:lnTo>
                  <a:lnTo>
                    <a:pt x="420344" y="0"/>
                  </a:lnTo>
                  <a:close/>
                </a:path>
              </a:pathLst>
            </a:custGeom>
            <a:solidFill>
              <a:schemeClr val="tx1">
                <a:lumMod val="95000"/>
              </a:schemeClr>
            </a:solidFill>
            <a:ln>
              <a:noFill/>
            </a:ln>
            <a:scene3d>
              <a:camera prst="orthographicFront"/>
              <a:lightRig rig="flood" dir="t">
                <a:rot lat="0" lon="0" rev="6600000"/>
              </a:lightRig>
            </a:scene3d>
            <a:sp3d prstMaterial="plastic">
              <a:bevelT w="50800" h="444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074C7B2B-C86D-3D41-8D0C-9DAD5564C43A}"/>
                </a:ext>
              </a:extLst>
            </p:cNvPr>
            <p:cNvSpPr/>
            <p:nvPr/>
          </p:nvSpPr>
          <p:spPr>
            <a:xfrm>
              <a:off x="10160845" y="3347011"/>
              <a:ext cx="169762" cy="174585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 h="444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7B864B09-30EA-0A45-863C-2489503C6257}"/>
                </a:ext>
              </a:extLst>
            </p:cNvPr>
            <p:cNvSpPr/>
            <p:nvPr/>
          </p:nvSpPr>
          <p:spPr>
            <a:xfrm>
              <a:off x="10448175" y="3351834"/>
              <a:ext cx="169762" cy="174585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 h="444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40A77663-03E7-B245-AAAB-D6615EE27FF9}"/>
                </a:ext>
              </a:extLst>
            </p:cNvPr>
            <p:cNvSpPr/>
            <p:nvPr/>
          </p:nvSpPr>
          <p:spPr>
            <a:xfrm>
              <a:off x="10428581" y="3353763"/>
              <a:ext cx="169762" cy="174585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 h="444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FDA36E7-76F3-3843-971B-EBC4D5161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08" y="0"/>
            <a:ext cx="1413614" cy="6958013"/>
          </a:xfrm>
          <a:prstGeom prst="rect">
            <a:avLst/>
          </a:prstGeom>
        </p:spPr>
      </p:pic>
      <p:sp>
        <p:nvSpPr>
          <p:cNvPr id="124" name="TextBox 123">
            <a:extLst>
              <a:ext uri="{FF2B5EF4-FFF2-40B4-BE49-F238E27FC236}">
                <a16:creationId xmlns:a16="http://schemas.microsoft.com/office/drawing/2014/main" id="{7A7E97CF-0756-464B-BDFF-D19A0186D651}"/>
              </a:ext>
            </a:extLst>
          </p:cNvPr>
          <p:cNvSpPr txBox="1"/>
          <p:nvPr/>
        </p:nvSpPr>
        <p:spPr>
          <a:xfrm>
            <a:off x="4076274" y="5305621"/>
            <a:ext cx="6708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IN RESPECT OF PERSONS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B6BE569-07D8-8542-872A-632886F1F427}"/>
              </a:ext>
            </a:extLst>
          </p:cNvPr>
          <p:cNvGrpSpPr/>
          <p:nvPr/>
        </p:nvGrpSpPr>
        <p:grpSpPr>
          <a:xfrm>
            <a:off x="371063" y="5082185"/>
            <a:ext cx="2710168" cy="1255691"/>
            <a:chOff x="371063" y="5082185"/>
            <a:chExt cx="2710168" cy="1255691"/>
          </a:xfrm>
        </p:grpSpPr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E7E20369-574D-A94E-9B40-4920FD0B5437}"/>
                </a:ext>
              </a:extLst>
            </p:cNvPr>
            <p:cNvSpPr/>
            <p:nvPr/>
          </p:nvSpPr>
          <p:spPr>
            <a:xfrm>
              <a:off x="501629" y="5082185"/>
              <a:ext cx="2439042" cy="1100398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BBF27E82-9EE4-6546-8053-AEDAC447E826}"/>
                </a:ext>
              </a:extLst>
            </p:cNvPr>
            <p:cNvSpPr/>
            <p:nvPr/>
          </p:nvSpPr>
          <p:spPr>
            <a:xfrm>
              <a:off x="371063" y="5113715"/>
              <a:ext cx="2700173" cy="1008993"/>
            </a:xfrm>
            <a:prstGeom prst="roundRect">
              <a:avLst/>
            </a:prstGeom>
            <a:solidFill>
              <a:schemeClr val="bg1">
                <a:lumMod val="75000"/>
                <a:lumOff val="25000"/>
              </a:schemeClr>
            </a:solidFill>
            <a:scene3d>
              <a:camera prst="orthographicFront">
                <a:rot lat="0" lon="0" rev="0"/>
              </a:camera>
              <a:lightRig rig="flood" dir="tl">
                <a:rot lat="0" lon="0" rev="3000000"/>
              </a:lightRig>
            </a:scene3d>
            <a:sp3d extrusionH="76200" prstMaterial="dkEdge">
              <a:bevelT w="279400" h="133350"/>
              <a:bevelB prst="angle"/>
              <a:extrusionClr>
                <a:schemeClr val="bg1">
                  <a:lumMod val="75000"/>
                  <a:lumOff val="2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03471CEA-FE1C-6748-853A-47E88BB3A902}"/>
                </a:ext>
              </a:extLst>
            </p:cNvPr>
            <p:cNvCxnSpPr>
              <a:cxnSpLocks/>
            </p:cNvCxnSpPr>
            <p:nvPr/>
          </p:nvCxnSpPr>
          <p:spPr>
            <a:xfrm>
              <a:off x="374940" y="5603924"/>
              <a:ext cx="270017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43309400-F289-EA4C-BE6D-B8C2028014A6}"/>
                </a:ext>
              </a:extLst>
            </p:cNvPr>
            <p:cNvCxnSpPr>
              <a:cxnSpLocks/>
            </p:cNvCxnSpPr>
            <p:nvPr/>
          </p:nvCxnSpPr>
          <p:spPr>
            <a:xfrm>
              <a:off x="371063" y="5632384"/>
              <a:ext cx="270017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BECB649-DD99-9E43-A30E-1705E3054DE1}"/>
                </a:ext>
              </a:extLst>
            </p:cNvPr>
            <p:cNvCxnSpPr>
              <a:cxnSpLocks/>
            </p:cNvCxnSpPr>
            <p:nvPr/>
          </p:nvCxnSpPr>
          <p:spPr>
            <a:xfrm>
              <a:off x="381058" y="5612399"/>
              <a:ext cx="270017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8FB3DE98-E3BF-864D-A694-568CE759701A}"/>
                </a:ext>
              </a:extLst>
            </p:cNvPr>
            <p:cNvSpPr/>
            <p:nvPr/>
          </p:nvSpPr>
          <p:spPr>
            <a:xfrm rot="10800000">
              <a:off x="1461986" y="5216683"/>
              <a:ext cx="1343025" cy="771525"/>
            </a:xfrm>
            <a:prstGeom prst="rect">
              <a:avLst/>
            </a:prstGeom>
            <a:solidFill>
              <a:srgbClr val="FFFF00"/>
            </a:solidFill>
            <a:scene3d>
              <a:camera prst="orthographicFront"/>
              <a:lightRig rig="threePt" dir="t">
                <a:rot lat="0" lon="0" rev="7200000"/>
              </a:lightRig>
            </a:scene3d>
            <a:sp3d extrusionH="158750" contourW="12700">
              <a:bevelT w="158750" h="323850" prst="hardEdge"/>
              <a:contourClr>
                <a:schemeClr val="accent5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FA5C1AF-7E27-5346-AFAE-8E3683B49DC8}"/>
                </a:ext>
              </a:extLst>
            </p:cNvPr>
            <p:cNvSpPr/>
            <p:nvPr/>
          </p:nvSpPr>
          <p:spPr>
            <a:xfrm>
              <a:off x="1621614" y="5502432"/>
              <a:ext cx="1100340" cy="210538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50584480-1F78-E44E-A890-0EE10104A3FD}"/>
                </a:ext>
              </a:extLst>
            </p:cNvPr>
            <p:cNvGrpSpPr/>
            <p:nvPr/>
          </p:nvGrpSpPr>
          <p:grpSpPr>
            <a:xfrm>
              <a:off x="2010391" y="5376057"/>
              <a:ext cx="718681" cy="452934"/>
              <a:chOff x="3286125" y="-1257304"/>
              <a:chExt cx="1086830" cy="600079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5830BA1A-27A4-F84E-9EBF-9CF679372D27}"/>
                  </a:ext>
                </a:extLst>
              </p:cNvPr>
              <p:cNvGrpSpPr/>
              <p:nvPr/>
            </p:nvGrpSpPr>
            <p:grpSpPr>
              <a:xfrm>
                <a:off x="3286125" y="-1257302"/>
                <a:ext cx="534394" cy="600077"/>
                <a:chOff x="3286125" y="-1257302"/>
                <a:chExt cx="534394" cy="600077"/>
              </a:xfrm>
            </p:grpSpPr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3F39B182-DA1E-2E44-BF83-823E218ED761}"/>
                    </a:ext>
                  </a:extLst>
                </p:cNvPr>
                <p:cNvSpPr/>
                <p:nvPr/>
              </p:nvSpPr>
              <p:spPr>
                <a:xfrm>
                  <a:off x="3286125" y="-1257300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EA58F96D-DD76-324A-ABDC-AEDE1173A5C6}"/>
                    </a:ext>
                  </a:extLst>
                </p:cNvPr>
                <p:cNvSpPr/>
                <p:nvPr/>
              </p:nvSpPr>
              <p:spPr>
                <a:xfrm>
                  <a:off x="3424234" y="-1257301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FBC3C13F-10E8-FA43-874A-6FD8363368FA}"/>
                    </a:ext>
                  </a:extLst>
                </p:cNvPr>
                <p:cNvSpPr/>
                <p:nvPr/>
              </p:nvSpPr>
              <p:spPr>
                <a:xfrm>
                  <a:off x="3562343" y="-1257301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9720CE06-3F40-734B-8B24-253E3EBBE07D}"/>
                    </a:ext>
                  </a:extLst>
                </p:cNvPr>
                <p:cNvSpPr/>
                <p:nvPr/>
              </p:nvSpPr>
              <p:spPr>
                <a:xfrm>
                  <a:off x="3700452" y="-1257302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9A664DCE-3C59-954A-A3D8-8BF55380E183}"/>
                  </a:ext>
                </a:extLst>
              </p:cNvPr>
              <p:cNvGrpSpPr/>
              <p:nvPr/>
            </p:nvGrpSpPr>
            <p:grpSpPr>
              <a:xfrm>
                <a:off x="3838561" y="-1257304"/>
                <a:ext cx="534394" cy="600077"/>
                <a:chOff x="3286125" y="-1257302"/>
                <a:chExt cx="534394" cy="600077"/>
              </a:xfrm>
            </p:grpSpPr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194419AA-FD58-B44C-B861-10F24392ADF2}"/>
                    </a:ext>
                  </a:extLst>
                </p:cNvPr>
                <p:cNvSpPr/>
                <p:nvPr/>
              </p:nvSpPr>
              <p:spPr>
                <a:xfrm>
                  <a:off x="3286125" y="-1257300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86CD4493-2F0D-9943-9DF1-7077B9D1D99F}"/>
                    </a:ext>
                  </a:extLst>
                </p:cNvPr>
                <p:cNvSpPr/>
                <p:nvPr/>
              </p:nvSpPr>
              <p:spPr>
                <a:xfrm>
                  <a:off x="3424234" y="-1257301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EA40B4B1-21DE-EA4F-89DB-58489EAEFD76}"/>
                    </a:ext>
                  </a:extLst>
                </p:cNvPr>
                <p:cNvSpPr/>
                <p:nvPr/>
              </p:nvSpPr>
              <p:spPr>
                <a:xfrm>
                  <a:off x="3562343" y="-1257301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75434646-DDB6-8646-9F09-7830DAF72462}"/>
                    </a:ext>
                  </a:extLst>
                </p:cNvPr>
                <p:cNvSpPr/>
                <p:nvPr/>
              </p:nvSpPr>
              <p:spPr>
                <a:xfrm>
                  <a:off x="3700452" y="-1257302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A358ADF7-C92A-5840-A966-72BC240B6709}"/>
                </a:ext>
              </a:extLst>
            </p:cNvPr>
            <p:cNvSpPr/>
            <p:nvPr/>
          </p:nvSpPr>
          <p:spPr>
            <a:xfrm>
              <a:off x="1135052" y="6197002"/>
              <a:ext cx="967435" cy="140874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18415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66BECBB-2506-D049-8166-53CD6C7D31BE}"/>
              </a:ext>
            </a:extLst>
          </p:cNvPr>
          <p:cNvGrpSpPr/>
          <p:nvPr/>
        </p:nvGrpSpPr>
        <p:grpSpPr>
          <a:xfrm>
            <a:off x="367060" y="1171036"/>
            <a:ext cx="2710168" cy="1255691"/>
            <a:chOff x="367060" y="1171036"/>
            <a:chExt cx="2710168" cy="1255691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B7F63245-90B9-DD4D-B0F7-D82F9EB7E05E}"/>
                </a:ext>
              </a:extLst>
            </p:cNvPr>
            <p:cNvSpPr/>
            <p:nvPr/>
          </p:nvSpPr>
          <p:spPr>
            <a:xfrm>
              <a:off x="497626" y="1171036"/>
              <a:ext cx="2439042" cy="1100398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AC1EED79-93F5-D444-9BB4-CDAE541BB261}"/>
                </a:ext>
              </a:extLst>
            </p:cNvPr>
            <p:cNvSpPr/>
            <p:nvPr/>
          </p:nvSpPr>
          <p:spPr>
            <a:xfrm>
              <a:off x="367060" y="1202566"/>
              <a:ext cx="2700173" cy="1008993"/>
            </a:xfrm>
            <a:prstGeom prst="roundRect">
              <a:avLst/>
            </a:prstGeom>
            <a:solidFill>
              <a:schemeClr val="bg1">
                <a:lumMod val="75000"/>
                <a:lumOff val="25000"/>
              </a:schemeClr>
            </a:solidFill>
            <a:scene3d>
              <a:camera prst="orthographicFront">
                <a:rot lat="0" lon="0" rev="0"/>
              </a:camera>
              <a:lightRig rig="flood" dir="tl">
                <a:rot lat="0" lon="0" rev="3000000"/>
              </a:lightRig>
            </a:scene3d>
            <a:sp3d extrusionH="76200" prstMaterial="dkEdge">
              <a:bevelT w="279400" h="133350"/>
              <a:bevelB prst="angle"/>
              <a:extrusionClr>
                <a:schemeClr val="bg1">
                  <a:lumMod val="75000"/>
                  <a:lumOff val="2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D2BF01A-2595-204D-A4D2-005BCF8197B0}"/>
                </a:ext>
              </a:extLst>
            </p:cNvPr>
            <p:cNvCxnSpPr>
              <a:cxnSpLocks/>
            </p:cNvCxnSpPr>
            <p:nvPr/>
          </p:nvCxnSpPr>
          <p:spPr>
            <a:xfrm>
              <a:off x="370937" y="1692775"/>
              <a:ext cx="270017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BACFD0D-F819-9745-8DE7-746B1D9B35B2}"/>
                </a:ext>
              </a:extLst>
            </p:cNvPr>
            <p:cNvCxnSpPr>
              <a:cxnSpLocks/>
            </p:cNvCxnSpPr>
            <p:nvPr/>
          </p:nvCxnSpPr>
          <p:spPr>
            <a:xfrm>
              <a:off x="367060" y="1721235"/>
              <a:ext cx="270017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8E935ED-00CF-B149-9236-D42906F58CD6}"/>
                </a:ext>
              </a:extLst>
            </p:cNvPr>
            <p:cNvCxnSpPr>
              <a:cxnSpLocks/>
            </p:cNvCxnSpPr>
            <p:nvPr/>
          </p:nvCxnSpPr>
          <p:spPr>
            <a:xfrm>
              <a:off x="377055" y="1701250"/>
              <a:ext cx="270017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14A456-EF32-B94A-9BEC-3D5ED3CE6B94}"/>
                </a:ext>
              </a:extLst>
            </p:cNvPr>
            <p:cNvSpPr/>
            <p:nvPr/>
          </p:nvSpPr>
          <p:spPr>
            <a:xfrm rot="10800000">
              <a:off x="1457983" y="1305534"/>
              <a:ext cx="1343025" cy="771525"/>
            </a:xfrm>
            <a:prstGeom prst="rect">
              <a:avLst/>
            </a:prstGeom>
            <a:solidFill>
              <a:srgbClr val="FFFF00"/>
            </a:solidFill>
            <a:scene3d>
              <a:camera prst="orthographicFront"/>
              <a:lightRig rig="threePt" dir="t">
                <a:rot lat="0" lon="0" rev="7200000"/>
              </a:lightRig>
            </a:scene3d>
            <a:sp3d extrusionH="158750" contourW="12700">
              <a:bevelT w="158750" h="323850" prst="hardEdge"/>
              <a:contourClr>
                <a:schemeClr val="accent5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E593C5-7553-6D4B-92F7-688CA749B752}"/>
                </a:ext>
              </a:extLst>
            </p:cNvPr>
            <p:cNvSpPr/>
            <p:nvPr/>
          </p:nvSpPr>
          <p:spPr>
            <a:xfrm>
              <a:off x="1617611" y="1591283"/>
              <a:ext cx="1100340" cy="210538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5571D79-B419-2543-8F6E-5396F238C214}"/>
                </a:ext>
              </a:extLst>
            </p:cNvPr>
            <p:cNvGrpSpPr/>
            <p:nvPr/>
          </p:nvGrpSpPr>
          <p:grpSpPr>
            <a:xfrm>
              <a:off x="2006388" y="1464908"/>
              <a:ext cx="718681" cy="452934"/>
              <a:chOff x="3286125" y="-1257304"/>
              <a:chExt cx="1086830" cy="600079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A3D8B44B-CB52-1A48-ADA7-722C04AB3BE2}"/>
                  </a:ext>
                </a:extLst>
              </p:cNvPr>
              <p:cNvGrpSpPr/>
              <p:nvPr/>
            </p:nvGrpSpPr>
            <p:grpSpPr>
              <a:xfrm>
                <a:off x="3286125" y="-1257302"/>
                <a:ext cx="534394" cy="600077"/>
                <a:chOff x="3286125" y="-1257302"/>
                <a:chExt cx="534394" cy="600077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74BD5F0D-9DF9-3E4A-8B30-9F6E1C616631}"/>
                    </a:ext>
                  </a:extLst>
                </p:cNvPr>
                <p:cNvSpPr/>
                <p:nvPr/>
              </p:nvSpPr>
              <p:spPr>
                <a:xfrm>
                  <a:off x="3286125" y="-1257300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5CD73353-B1F9-B844-A232-55608A977FD0}"/>
                    </a:ext>
                  </a:extLst>
                </p:cNvPr>
                <p:cNvSpPr/>
                <p:nvPr/>
              </p:nvSpPr>
              <p:spPr>
                <a:xfrm>
                  <a:off x="3424234" y="-1257301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96675F77-760A-8B4B-94B4-35800B6F2D10}"/>
                    </a:ext>
                  </a:extLst>
                </p:cNvPr>
                <p:cNvSpPr/>
                <p:nvPr/>
              </p:nvSpPr>
              <p:spPr>
                <a:xfrm>
                  <a:off x="3562343" y="-1257301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867A3FF2-8C61-3D48-BFDB-B082943E583A}"/>
                    </a:ext>
                  </a:extLst>
                </p:cNvPr>
                <p:cNvSpPr/>
                <p:nvPr/>
              </p:nvSpPr>
              <p:spPr>
                <a:xfrm>
                  <a:off x="3700452" y="-1257302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A168018C-4094-B04A-9BEA-C0F9E66A1FB7}"/>
                  </a:ext>
                </a:extLst>
              </p:cNvPr>
              <p:cNvGrpSpPr/>
              <p:nvPr/>
            </p:nvGrpSpPr>
            <p:grpSpPr>
              <a:xfrm>
                <a:off x="3838561" y="-1257304"/>
                <a:ext cx="534394" cy="600077"/>
                <a:chOff x="3286125" y="-1257302"/>
                <a:chExt cx="534394" cy="600077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5F042A0-4BD8-FD46-B85F-A6628460E539}"/>
                    </a:ext>
                  </a:extLst>
                </p:cNvPr>
                <p:cNvSpPr/>
                <p:nvPr/>
              </p:nvSpPr>
              <p:spPr>
                <a:xfrm>
                  <a:off x="3286125" y="-1257300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7A5C183D-C7BA-A84A-8F04-8FF213D4C02B}"/>
                    </a:ext>
                  </a:extLst>
                </p:cNvPr>
                <p:cNvSpPr/>
                <p:nvPr/>
              </p:nvSpPr>
              <p:spPr>
                <a:xfrm>
                  <a:off x="3424234" y="-1257301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745409B1-5A02-A24C-BBBA-DC707503994E}"/>
                    </a:ext>
                  </a:extLst>
                </p:cNvPr>
                <p:cNvSpPr/>
                <p:nvPr/>
              </p:nvSpPr>
              <p:spPr>
                <a:xfrm>
                  <a:off x="3562343" y="-1257301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595D3989-529A-C04A-8BA9-3FEB71A68D58}"/>
                    </a:ext>
                  </a:extLst>
                </p:cNvPr>
                <p:cNvSpPr/>
                <p:nvPr/>
              </p:nvSpPr>
              <p:spPr>
                <a:xfrm>
                  <a:off x="3700452" y="-1257302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2C95D2D-1728-6847-904B-60C2A6EE6164}"/>
                </a:ext>
              </a:extLst>
            </p:cNvPr>
            <p:cNvSpPr/>
            <p:nvPr/>
          </p:nvSpPr>
          <p:spPr>
            <a:xfrm>
              <a:off x="1131049" y="2285853"/>
              <a:ext cx="967435" cy="140874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18415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0DA224E-15D5-A945-AA42-66E28A3D73D7}"/>
              </a:ext>
            </a:extLst>
          </p:cNvPr>
          <p:cNvGrpSpPr/>
          <p:nvPr/>
        </p:nvGrpSpPr>
        <p:grpSpPr>
          <a:xfrm>
            <a:off x="362767" y="3150581"/>
            <a:ext cx="2710168" cy="1255691"/>
            <a:chOff x="362767" y="3150581"/>
            <a:chExt cx="2710168" cy="1255691"/>
          </a:xfrm>
        </p:grpSpPr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4D0DF513-3C70-0247-9330-90464CDDEA77}"/>
                </a:ext>
              </a:extLst>
            </p:cNvPr>
            <p:cNvSpPr/>
            <p:nvPr/>
          </p:nvSpPr>
          <p:spPr>
            <a:xfrm>
              <a:off x="493333" y="3150581"/>
              <a:ext cx="2439042" cy="1100398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B8C86AEF-9E4B-1B48-9D46-4171F5152F86}"/>
                </a:ext>
              </a:extLst>
            </p:cNvPr>
            <p:cNvSpPr/>
            <p:nvPr/>
          </p:nvSpPr>
          <p:spPr>
            <a:xfrm>
              <a:off x="362767" y="3182111"/>
              <a:ext cx="2700173" cy="1008993"/>
            </a:xfrm>
            <a:prstGeom prst="roundRect">
              <a:avLst/>
            </a:prstGeom>
            <a:solidFill>
              <a:schemeClr val="bg1">
                <a:lumMod val="75000"/>
                <a:lumOff val="25000"/>
              </a:schemeClr>
            </a:solidFill>
            <a:scene3d>
              <a:camera prst="orthographicFront">
                <a:rot lat="0" lon="0" rev="0"/>
              </a:camera>
              <a:lightRig rig="flood" dir="tl">
                <a:rot lat="0" lon="0" rev="3000000"/>
              </a:lightRig>
            </a:scene3d>
            <a:sp3d extrusionH="76200" prstMaterial="dkEdge">
              <a:bevelT w="279400" h="133350"/>
              <a:bevelB prst="angle"/>
              <a:extrusionClr>
                <a:schemeClr val="bg1">
                  <a:lumMod val="75000"/>
                  <a:lumOff val="2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9D24880-29B0-8B49-9A87-E954E92DE091}"/>
                </a:ext>
              </a:extLst>
            </p:cNvPr>
            <p:cNvCxnSpPr>
              <a:cxnSpLocks/>
            </p:cNvCxnSpPr>
            <p:nvPr/>
          </p:nvCxnSpPr>
          <p:spPr>
            <a:xfrm>
              <a:off x="366644" y="3672320"/>
              <a:ext cx="270017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E97BAEA-C2CE-0B40-AD76-9962449EB7A2}"/>
                </a:ext>
              </a:extLst>
            </p:cNvPr>
            <p:cNvCxnSpPr>
              <a:cxnSpLocks/>
            </p:cNvCxnSpPr>
            <p:nvPr/>
          </p:nvCxnSpPr>
          <p:spPr>
            <a:xfrm>
              <a:off x="362767" y="3700780"/>
              <a:ext cx="270017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2320C0E2-95A7-A14F-940D-6532BDC0A7A8}"/>
                </a:ext>
              </a:extLst>
            </p:cNvPr>
            <p:cNvCxnSpPr>
              <a:cxnSpLocks/>
            </p:cNvCxnSpPr>
            <p:nvPr/>
          </p:nvCxnSpPr>
          <p:spPr>
            <a:xfrm>
              <a:off x="372762" y="3680795"/>
              <a:ext cx="270017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A9EBB95-AD87-8D4C-B15F-C232EB414605}"/>
                </a:ext>
              </a:extLst>
            </p:cNvPr>
            <p:cNvSpPr/>
            <p:nvPr/>
          </p:nvSpPr>
          <p:spPr>
            <a:xfrm rot="10800000">
              <a:off x="1453690" y="3285079"/>
              <a:ext cx="1343025" cy="771525"/>
            </a:xfrm>
            <a:prstGeom prst="rect">
              <a:avLst/>
            </a:prstGeom>
            <a:solidFill>
              <a:srgbClr val="FFFF00"/>
            </a:solidFill>
            <a:scene3d>
              <a:camera prst="orthographicFront"/>
              <a:lightRig rig="threePt" dir="t">
                <a:rot lat="0" lon="0" rev="7200000"/>
              </a:lightRig>
            </a:scene3d>
            <a:sp3d extrusionH="158750" contourW="12700">
              <a:bevelT w="158750" h="323850" prst="hardEdge"/>
              <a:contourClr>
                <a:schemeClr val="accent5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D987836-75F4-B944-BDB8-AB59078BF7AD}"/>
                </a:ext>
              </a:extLst>
            </p:cNvPr>
            <p:cNvSpPr/>
            <p:nvPr/>
          </p:nvSpPr>
          <p:spPr>
            <a:xfrm>
              <a:off x="1613318" y="3570828"/>
              <a:ext cx="1100340" cy="210538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C9CD9D4E-60F2-0C43-973B-4002F29A8579}"/>
                </a:ext>
              </a:extLst>
            </p:cNvPr>
            <p:cNvGrpSpPr/>
            <p:nvPr/>
          </p:nvGrpSpPr>
          <p:grpSpPr>
            <a:xfrm>
              <a:off x="2002095" y="3444453"/>
              <a:ext cx="718681" cy="452934"/>
              <a:chOff x="3286125" y="-1257304"/>
              <a:chExt cx="1086830" cy="600079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B3C11E90-DF42-7846-A56E-58F3CE05AEB0}"/>
                  </a:ext>
                </a:extLst>
              </p:cNvPr>
              <p:cNvGrpSpPr/>
              <p:nvPr/>
            </p:nvGrpSpPr>
            <p:grpSpPr>
              <a:xfrm>
                <a:off x="3286125" y="-1257302"/>
                <a:ext cx="534394" cy="600077"/>
                <a:chOff x="3286125" y="-1257302"/>
                <a:chExt cx="534394" cy="600077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1C5CF293-221A-784C-A6A8-2C65BBFB74F1}"/>
                    </a:ext>
                  </a:extLst>
                </p:cNvPr>
                <p:cNvSpPr/>
                <p:nvPr/>
              </p:nvSpPr>
              <p:spPr>
                <a:xfrm>
                  <a:off x="3286125" y="-1257300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8D62F4BD-4154-0E4D-8E77-FB2DF75229ED}"/>
                    </a:ext>
                  </a:extLst>
                </p:cNvPr>
                <p:cNvSpPr/>
                <p:nvPr/>
              </p:nvSpPr>
              <p:spPr>
                <a:xfrm>
                  <a:off x="3424234" y="-1257301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C3F9AE36-C5E4-E749-8293-A2C9F1DFA422}"/>
                    </a:ext>
                  </a:extLst>
                </p:cNvPr>
                <p:cNvSpPr/>
                <p:nvPr/>
              </p:nvSpPr>
              <p:spPr>
                <a:xfrm>
                  <a:off x="3562343" y="-1257301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64DAD61B-C8BB-5440-88CA-BE2C1CB372BD}"/>
                    </a:ext>
                  </a:extLst>
                </p:cNvPr>
                <p:cNvSpPr/>
                <p:nvPr/>
              </p:nvSpPr>
              <p:spPr>
                <a:xfrm>
                  <a:off x="3700452" y="-1257302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BF43600C-9DC0-DD4C-9861-7C932D2954EF}"/>
                  </a:ext>
                </a:extLst>
              </p:cNvPr>
              <p:cNvGrpSpPr/>
              <p:nvPr/>
            </p:nvGrpSpPr>
            <p:grpSpPr>
              <a:xfrm>
                <a:off x="3838561" y="-1257304"/>
                <a:ext cx="534394" cy="600077"/>
                <a:chOff x="3286125" y="-1257302"/>
                <a:chExt cx="534394" cy="600077"/>
              </a:xfrm>
            </p:grpSpPr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0D9226ED-5786-184A-8905-EB935F546F7D}"/>
                    </a:ext>
                  </a:extLst>
                </p:cNvPr>
                <p:cNvSpPr/>
                <p:nvPr/>
              </p:nvSpPr>
              <p:spPr>
                <a:xfrm>
                  <a:off x="3286125" y="-1257300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92CF1CA1-5286-6C48-B17F-7CA7FF2B2F1C}"/>
                    </a:ext>
                  </a:extLst>
                </p:cNvPr>
                <p:cNvSpPr/>
                <p:nvPr/>
              </p:nvSpPr>
              <p:spPr>
                <a:xfrm>
                  <a:off x="3424234" y="-1257301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64126253-F897-AA43-8CFC-71C8B6669151}"/>
                    </a:ext>
                  </a:extLst>
                </p:cNvPr>
                <p:cNvSpPr/>
                <p:nvPr/>
              </p:nvSpPr>
              <p:spPr>
                <a:xfrm>
                  <a:off x="3562343" y="-1257301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89B37E2F-FCF8-0245-B1D2-8AED740C6768}"/>
                    </a:ext>
                  </a:extLst>
                </p:cNvPr>
                <p:cNvSpPr/>
                <p:nvPr/>
              </p:nvSpPr>
              <p:spPr>
                <a:xfrm>
                  <a:off x="3700452" y="-1257302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57F6DE9-3771-BA4D-97F3-16CEBA0C43C4}"/>
                </a:ext>
              </a:extLst>
            </p:cNvPr>
            <p:cNvSpPr/>
            <p:nvPr/>
          </p:nvSpPr>
          <p:spPr>
            <a:xfrm>
              <a:off x="1126756" y="4265398"/>
              <a:ext cx="967435" cy="140874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18415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5E5D4CCB-43B9-5745-9383-5339D9BAC2D2}"/>
              </a:ext>
            </a:extLst>
          </p:cNvPr>
          <p:cNvSpPr/>
          <p:nvPr/>
        </p:nvSpPr>
        <p:spPr>
          <a:xfrm>
            <a:off x="4043404" y="1942985"/>
            <a:ext cx="5893284" cy="880818"/>
          </a:xfrm>
          <a:prstGeom prst="roundRect">
            <a:avLst>
              <a:gd name="adj" fmla="val 38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Mark 7:1-13</a:t>
            </a:r>
          </a:p>
        </p:txBody>
      </p:sp>
      <p:sp>
        <p:nvSpPr>
          <p:cNvPr id="126" name="Rounded Rectangle 125">
            <a:extLst>
              <a:ext uri="{FF2B5EF4-FFF2-40B4-BE49-F238E27FC236}">
                <a16:creationId xmlns:a16="http://schemas.microsoft.com/office/drawing/2014/main" id="{CBBD844C-4240-BB47-8A35-0EF9FBDE288A}"/>
              </a:ext>
            </a:extLst>
          </p:cNvPr>
          <p:cNvSpPr/>
          <p:nvPr/>
        </p:nvSpPr>
        <p:spPr>
          <a:xfrm>
            <a:off x="4066139" y="4028194"/>
            <a:ext cx="5893284" cy="880818"/>
          </a:xfrm>
          <a:prstGeom prst="roundRect">
            <a:avLst>
              <a:gd name="adj" fmla="val 38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Acts 18:24-26</a:t>
            </a:r>
          </a:p>
        </p:txBody>
      </p:sp>
      <p:sp>
        <p:nvSpPr>
          <p:cNvPr id="127" name="Rounded Rectangle 126">
            <a:extLst>
              <a:ext uri="{FF2B5EF4-FFF2-40B4-BE49-F238E27FC236}">
                <a16:creationId xmlns:a16="http://schemas.microsoft.com/office/drawing/2014/main" id="{EDCB7616-E383-F942-A485-4C23C476AB00}"/>
              </a:ext>
            </a:extLst>
          </p:cNvPr>
          <p:cNvSpPr/>
          <p:nvPr/>
        </p:nvSpPr>
        <p:spPr>
          <a:xfrm>
            <a:off x="4082731" y="5943975"/>
            <a:ext cx="5893284" cy="880818"/>
          </a:xfrm>
          <a:prstGeom prst="roundRect">
            <a:avLst>
              <a:gd name="adj" fmla="val 38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James 2;   Leviticus 10</a:t>
            </a:r>
          </a:p>
        </p:txBody>
      </p:sp>
    </p:spTree>
    <p:extLst>
      <p:ext uri="{BB962C8B-B14F-4D97-AF65-F5344CB8AC3E}">
        <p14:creationId xmlns:p14="http://schemas.microsoft.com/office/powerpoint/2010/main" val="287311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123" grpId="0"/>
      <p:bldP spid="98" grpId="0" animBg="1"/>
      <p:bldP spid="124" grpId="0"/>
      <p:bldP spid="96" grpId="0"/>
      <p:bldP spid="126" grpId="0"/>
      <p:bldP spid="1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4">
            <a:extLst>
              <a:ext uri="{FF2B5EF4-FFF2-40B4-BE49-F238E27FC236}">
                <a16:creationId xmlns:a16="http://schemas.microsoft.com/office/drawing/2014/main" id="{80E8C8E5-A9A8-4A4D-8C60-2D3678A5EB11}"/>
              </a:ext>
            </a:extLst>
          </p:cNvPr>
          <p:cNvGrpSpPr/>
          <p:nvPr/>
        </p:nvGrpSpPr>
        <p:grpSpPr>
          <a:xfrm>
            <a:off x="2717952" y="1340113"/>
            <a:ext cx="8986324" cy="1372030"/>
            <a:chOff x="2689376" y="1340113"/>
            <a:chExt cx="8986324" cy="137203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80BE534-703A-B142-9105-EDE8E666AB41}"/>
                </a:ext>
              </a:extLst>
            </p:cNvPr>
            <p:cNvSpPr/>
            <p:nvPr/>
          </p:nvSpPr>
          <p:spPr>
            <a:xfrm>
              <a:off x="2689376" y="1365477"/>
              <a:ext cx="8914045" cy="683172"/>
            </a:xfrm>
            <a:prstGeom prst="rect">
              <a:avLst/>
            </a:prstGeom>
            <a:solidFill>
              <a:srgbClr val="FFFF00"/>
            </a:solidFill>
            <a:scene3d>
              <a:camera prst="orthographicFront"/>
              <a:lightRig rig="threePt" dir="t">
                <a:rot lat="0" lon="0" rev="12600000"/>
              </a:lightRig>
            </a:scene3d>
            <a:sp3d>
              <a:bevelT w="215900" h="196850"/>
              <a:bevelB w="25400" h="254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73801FD-A227-9C41-BEB3-5A12A12CE5EA}"/>
                </a:ext>
              </a:extLst>
            </p:cNvPr>
            <p:cNvGrpSpPr/>
            <p:nvPr/>
          </p:nvGrpSpPr>
          <p:grpSpPr>
            <a:xfrm>
              <a:off x="11111937" y="1340113"/>
              <a:ext cx="563763" cy="762244"/>
              <a:chOff x="10043277" y="2950329"/>
              <a:chExt cx="653040" cy="923547"/>
            </a:xfrm>
          </p:grpSpPr>
          <p:sp>
            <p:nvSpPr>
              <p:cNvPr id="32" name="Snip Same Side Corner Rectangle 31">
                <a:extLst>
                  <a:ext uri="{FF2B5EF4-FFF2-40B4-BE49-F238E27FC236}">
                    <a16:creationId xmlns:a16="http://schemas.microsoft.com/office/drawing/2014/main" id="{85818A5B-3394-D64A-9FF7-7120B9580D26}"/>
                  </a:ext>
                </a:extLst>
              </p:cNvPr>
              <p:cNvSpPr/>
              <p:nvPr/>
            </p:nvSpPr>
            <p:spPr>
              <a:xfrm rot="16200000">
                <a:off x="9908023" y="3085583"/>
                <a:ext cx="923547" cy="653040"/>
              </a:xfrm>
              <a:custGeom>
                <a:avLst/>
                <a:gdLst>
                  <a:gd name="connsiteX0" fmla="*/ 195539 w 470137"/>
                  <a:gd name="connsiteY0" fmla="*/ 0 h 572019"/>
                  <a:gd name="connsiteX1" fmla="*/ 274598 w 470137"/>
                  <a:gd name="connsiteY1" fmla="*/ 0 h 572019"/>
                  <a:gd name="connsiteX2" fmla="*/ 470137 w 470137"/>
                  <a:gd name="connsiteY2" fmla="*/ 195539 h 572019"/>
                  <a:gd name="connsiteX3" fmla="*/ 470137 w 470137"/>
                  <a:gd name="connsiteY3" fmla="*/ 572019 h 572019"/>
                  <a:gd name="connsiteX4" fmla="*/ 470137 w 470137"/>
                  <a:gd name="connsiteY4" fmla="*/ 572019 h 572019"/>
                  <a:gd name="connsiteX5" fmla="*/ 0 w 470137"/>
                  <a:gd name="connsiteY5" fmla="*/ 572019 h 572019"/>
                  <a:gd name="connsiteX6" fmla="*/ 0 w 470137"/>
                  <a:gd name="connsiteY6" fmla="*/ 572019 h 572019"/>
                  <a:gd name="connsiteX7" fmla="*/ 0 w 470137"/>
                  <a:gd name="connsiteY7" fmla="*/ 195539 h 572019"/>
                  <a:gd name="connsiteX8" fmla="*/ 195539 w 470137"/>
                  <a:gd name="connsiteY8" fmla="*/ 0 h 572019"/>
                  <a:gd name="connsiteX0" fmla="*/ 202732 w 477330"/>
                  <a:gd name="connsiteY0" fmla="*/ 0 h 572019"/>
                  <a:gd name="connsiteX1" fmla="*/ 281791 w 477330"/>
                  <a:gd name="connsiteY1" fmla="*/ 0 h 572019"/>
                  <a:gd name="connsiteX2" fmla="*/ 477330 w 477330"/>
                  <a:gd name="connsiteY2" fmla="*/ 195539 h 572019"/>
                  <a:gd name="connsiteX3" fmla="*/ 477330 w 477330"/>
                  <a:gd name="connsiteY3" fmla="*/ 572019 h 572019"/>
                  <a:gd name="connsiteX4" fmla="*/ 477330 w 477330"/>
                  <a:gd name="connsiteY4" fmla="*/ 572019 h 572019"/>
                  <a:gd name="connsiteX5" fmla="*/ 7193 w 477330"/>
                  <a:gd name="connsiteY5" fmla="*/ 572019 h 572019"/>
                  <a:gd name="connsiteX6" fmla="*/ 7193 w 477330"/>
                  <a:gd name="connsiteY6" fmla="*/ 572019 h 572019"/>
                  <a:gd name="connsiteX7" fmla="*/ 0 w 477330"/>
                  <a:gd name="connsiteY7" fmla="*/ 377037 h 572019"/>
                  <a:gd name="connsiteX8" fmla="*/ 7193 w 477330"/>
                  <a:gd name="connsiteY8" fmla="*/ 195539 h 572019"/>
                  <a:gd name="connsiteX9" fmla="*/ 202732 w 477330"/>
                  <a:gd name="connsiteY9" fmla="*/ 0 h 572019"/>
                  <a:gd name="connsiteX0" fmla="*/ 202732 w 477371"/>
                  <a:gd name="connsiteY0" fmla="*/ 0 h 572019"/>
                  <a:gd name="connsiteX1" fmla="*/ 281791 w 477371"/>
                  <a:gd name="connsiteY1" fmla="*/ 0 h 572019"/>
                  <a:gd name="connsiteX2" fmla="*/ 477330 w 477371"/>
                  <a:gd name="connsiteY2" fmla="*/ 195539 h 572019"/>
                  <a:gd name="connsiteX3" fmla="*/ 477371 w 477371"/>
                  <a:gd name="connsiteY3" fmla="*/ 377037 h 572019"/>
                  <a:gd name="connsiteX4" fmla="*/ 477330 w 477371"/>
                  <a:gd name="connsiteY4" fmla="*/ 572019 h 572019"/>
                  <a:gd name="connsiteX5" fmla="*/ 477330 w 477371"/>
                  <a:gd name="connsiteY5" fmla="*/ 572019 h 572019"/>
                  <a:gd name="connsiteX6" fmla="*/ 7193 w 477371"/>
                  <a:gd name="connsiteY6" fmla="*/ 572019 h 572019"/>
                  <a:gd name="connsiteX7" fmla="*/ 7193 w 477371"/>
                  <a:gd name="connsiteY7" fmla="*/ 572019 h 572019"/>
                  <a:gd name="connsiteX8" fmla="*/ 0 w 477371"/>
                  <a:gd name="connsiteY8" fmla="*/ 377037 h 572019"/>
                  <a:gd name="connsiteX9" fmla="*/ 7193 w 477371"/>
                  <a:gd name="connsiteY9" fmla="*/ 195539 h 572019"/>
                  <a:gd name="connsiteX10" fmla="*/ 202732 w 477371"/>
                  <a:gd name="connsiteY10" fmla="*/ 0 h 572019"/>
                  <a:gd name="connsiteX0" fmla="*/ 390522 w 665161"/>
                  <a:gd name="connsiteY0" fmla="*/ 0 h 585467"/>
                  <a:gd name="connsiteX1" fmla="*/ 469581 w 665161"/>
                  <a:gd name="connsiteY1" fmla="*/ 0 h 585467"/>
                  <a:gd name="connsiteX2" fmla="*/ 665120 w 665161"/>
                  <a:gd name="connsiteY2" fmla="*/ 195539 h 585467"/>
                  <a:gd name="connsiteX3" fmla="*/ 665161 w 665161"/>
                  <a:gd name="connsiteY3" fmla="*/ 377037 h 585467"/>
                  <a:gd name="connsiteX4" fmla="*/ 665120 w 665161"/>
                  <a:gd name="connsiteY4" fmla="*/ 572019 h 585467"/>
                  <a:gd name="connsiteX5" fmla="*/ 665120 w 665161"/>
                  <a:gd name="connsiteY5" fmla="*/ 572019 h 585467"/>
                  <a:gd name="connsiteX6" fmla="*/ 194983 w 665161"/>
                  <a:gd name="connsiteY6" fmla="*/ 572019 h 585467"/>
                  <a:gd name="connsiteX7" fmla="*/ 0 w 665161"/>
                  <a:gd name="connsiteY7" fmla="*/ 585467 h 585467"/>
                  <a:gd name="connsiteX8" fmla="*/ 187790 w 665161"/>
                  <a:gd name="connsiteY8" fmla="*/ 377037 h 585467"/>
                  <a:gd name="connsiteX9" fmla="*/ 194983 w 665161"/>
                  <a:gd name="connsiteY9" fmla="*/ 195539 h 585467"/>
                  <a:gd name="connsiteX10" fmla="*/ 390522 w 665161"/>
                  <a:gd name="connsiteY10" fmla="*/ 0 h 585467"/>
                  <a:gd name="connsiteX0" fmla="*/ 390522 w 665161"/>
                  <a:gd name="connsiteY0" fmla="*/ 0 h 572019"/>
                  <a:gd name="connsiteX1" fmla="*/ 469581 w 665161"/>
                  <a:gd name="connsiteY1" fmla="*/ 0 h 572019"/>
                  <a:gd name="connsiteX2" fmla="*/ 665120 w 665161"/>
                  <a:gd name="connsiteY2" fmla="*/ 195539 h 572019"/>
                  <a:gd name="connsiteX3" fmla="*/ 665161 w 665161"/>
                  <a:gd name="connsiteY3" fmla="*/ 377037 h 572019"/>
                  <a:gd name="connsiteX4" fmla="*/ 665120 w 665161"/>
                  <a:gd name="connsiteY4" fmla="*/ 572019 h 572019"/>
                  <a:gd name="connsiteX5" fmla="*/ 665120 w 665161"/>
                  <a:gd name="connsiteY5" fmla="*/ 572019 h 572019"/>
                  <a:gd name="connsiteX6" fmla="*/ 194983 w 665161"/>
                  <a:gd name="connsiteY6" fmla="*/ 572019 h 572019"/>
                  <a:gd name="connsiteX7" fmla="*/ 0 w 665161"/>
                  <a:gd name="connsiteY7" fmla="*/ 545126 h 572019"/>
                  <a:gd name="connsiteX8" fmla="*/ 187790 w 665161"/>
                  <a:gd name="connsiteY8" fmla="*/ 377037 h 572019"/>
                  <a:gd name="connsiteX9" fmla="*/ 194983 w 665161"/>
                  <a:gd name="connsiteY9" fmla="*/ 195539 h 572019"/>
                  <a:gd name="connsiteX10" fmla="*/ 390522 w 665161"/>
                  <a:gd name="connsiteY10" fmla="*/ 0 h 572019"/>
                  <a:gd name="connsiteX0" fmla="*/ 410692 w 685331"/>
                  <a:gd name="connsiteY0" fmla="*/ 0 h 572019"/>
                  <a:gd name="connsiteX1" fmla="*/ 489751 w 685331"/>
                  <a:gd name="connsiteY1" fmla="*/ 0 h 572019"/>
                  <a:gd name="connsiteX2" fmla="*/ 685290 w 685331"/>
                  <a:gd name="connsiteY2" fmla="*/ 195539 h 572019"/>
                  <a:gd name="connsiteX3" fmla="*/ 685331 w 685331"/>
                  <a:gd name="connsiteY3" fmla="*/ 377037 h 572019"/>
                  <a:gd name="connsiteX4" fmla="*/ 685290 w 685331"/>
                  <a:gd name="connsiteY4" fmla="*/ 572019 h 572019"/>
                  <a:gd name="connsiteX5" fmla="*/ 685290 w 685331"/>
                  <a:gd name="connsiteY5" fmla="*/ 572019 h 572019"/>
                  <a:gd name="connsiteX6" fmla="*/ 215153 w 685331"/>
                  <a:gd name="connsiteY6" fmla="*/ 572019 h 572019"/>
                  <a:gd name="connsiteX7" fmla="*/ 0 w 685331"/>
                  <a:gd name="connsiteY7" fmla="*/ 551849 h 572019"/>
                  <a:gd name="connsiteX8" fmla="*/ 207960 w 685331"/>
                  <a:gd name="connsiteY8" fmla="*/ 377037 h 572019"/>
                  <a:gd name="connsiteX9" fmla="*/ 215153 w 685331"/>
                  <a:gd name="connsiteY9" fmla="*/ 195539 h 572019"/>
                  <a:gd name="connsiteX10" fmla="*/ 410692 w 685331"/>
                  <a:gd name="connsiteY10" fmla="*/ 0 h 572019"/>
                  <a:gd name="connsiteX0" fmla="*/ 410692 w 947508"/>
                  <a:gd name="connsiteY0" fmla="*/ 0 h 592190"/>
                  <a:gd name="connsiteX1" fmla="*/ 489751 w 947508"/>
                  <a:gd name="connsiteY1" fmla="*/ 0 h 592190"/>
                  <a:gd name="connsiteX2" fmla="*/ 685290 w 947508"/>
                  <a:gd name="connsiteY2" fmla="*/ 195539 h 592190"/>
                  <a:gd name="connsiteX3" fmla="*/ 685331 w 947508"/>
                  <a:gd name="connsiteY3" fmla="*/ 377037 h 592190"/>
                  <a:gd name="connsiteX4" fmla="*/ 685290 w 947508"/>
                  <a:gd name="connsiteY4" fmla="*/ 572019 h 592190"/>
                  <a:gd name="connsiteX5" fmla="*/ 947508 w 947508"/>
                  <a:gd name="connsiteY5" fmla="*/ 592190 h 592190"/>
                  <a:gd name="connsiteX6" fmla="*/ 215153 w 947508"/>
                  <a:gd name="connsiteY6" fmla="*/ 572019 h 592190"/>
                  <a:gd name="connsiteX7" fmla="*/ 0 w 947508"/>
                  <a:gd name="connsiteY7" fmla="*/ 551849 h 592190"/>
                  <a:gd name="connsiteX8" fmla="*/ 207960 w 947508"/>
                  <a:gd name="connsiteY8" fmla="*/ 377037 h 592190"/>
                  <a:gd name="connsiteX9" fmla="*/ 215153 w 947508"/>
                  <a:gd name="connsiteY9" fmla="*/ 195539 h 592190"/>
                  <a:gd name="connsiteX10" fmla="*/ 410692 w 947508"/>
                  <a:gd name="connsiteY10" fmla="*/ 0 h 592190"/>
                  <a:gd name="connsiteX0" fmla="*/ 410692 w 947508"/>
                  <a:gd name="connsiteY0" fmla="*/ 0 h 592190"/>
                  <a:gd name="connsiteX1" fmla="*/ 489751 w 947508"/>
                  <a:gd name="connsiteY1" fmla="*/ 0 h 592190"/>
                  <a:gd name="connsiteX2" fmla="*/ 685290 w 947508"/>
                  <a:gd name="connsiteY2" fmla="*/ 195539 h 592190"/>
                  <a:gd name="connsiteX3" fmla="*/ 685331 w 947508"/>
                  <a:gd name="connsiteY3" fmla="*/ 377037 h 592190"/>
                  <a:gd name="connsiteX4" fmla="*/ 739078 w 947508"/>
                  <a:gd name="connsiteY4" fmla="*/ 477890 h 592190"/>
                  <a:gd name="connsiteX5" fmla="*/ 947508 w 947508"/>
                  <a:gd name="connsiteY5" fmla="*/ 592190 h 592190"/>
                  <a:gd name="connsiteX6" fmla="*/ 215153 w 947508"/>
                  <a:gd name="connsiteY6" fmla="*/ 572019 h 592190"/>
                  <a:gd name="connsiteX7" fmla="*/ 0 w 947508"/>
                  <a:gd name="connsiteY7" fmla="*/ 551849 h 592190"/>
                  <a:gd name="connsiteX8" fmla="*/ 207960 w 947508"/>
                  <a:gd name="connsiteY8" fmla="*/ 377037 h 592190"/>
                  <a:gd name="connsiteX9" fmla="*/ 215153 w 947508"/>
                  <a:gd name="connsiteY9" fmla="*/ 195539 h 592190"/>
                  <a:gd name="connsiteX10" fmla="*/ 410692 w 947508"/>
                  <a:gd name="connsiteY10" fmla="*/ 0 h 592190"/>
                  <a:gd name="connsiteX0" fmla="*/ 424139 w 960955"/>
                  <a:gd name="connsiteY0" fmla="*/ 0 h 592191"/>
                  <a:gd name="connsiteX1" fmla="*/ 503198 w 960955"/>
                  <a:gd name="connsiteY1" fmla="*/ 0 h 592191"/>
                  <a:gd name="connsiteX2" fmla="*/ 698737 w 960955"/>
                  <a:gd name="connsiteY2" fmla="*/ 195539 h 592191"/>
                  <a:gd name="connsiteX3" fmla="*/ 698778 w 960955"/>
                  <a:gd name="connsiteY3" fmla="*/ 377037 h 592191"/>
                  <a:gd name="connsiteX4" fmla="*/ 752525 w 960955"/>
                  <a:gd name="connsiteY4" fmla="*/ 477890 h 592191"/>
                  <a:gd name="connsiteX5" fmla="*/ 960955 w 960955"/>
                  <a:gd name="connsiteY5" fmla="*/ 592190 h 592191"/>
                  <a:gd name="connsiteX6" fmla="*/ 228600 w 960955"/>
                  <a:gd name="connsiteY6" fmla="*/ 572019 h 592191"/>
                  <a:gd name="connsiteX7" fmla="*/ 0 w 960955"/>
                  <a:gd name="connsiteY7" fmla="*/ 592191 h 592191"/>
                  <a:gd name="connsiteX8" fmla="*/ 221407 w 960955"/>
                  <a:gd name="connsiteY8" fmla="*/ 377037 h 592191"/>
                  <a:gd name="connsiteX9" fmla="*/ 228600 w 960955"/>
                  <a:gd name="connsiteY9" fmla="*/ 195539 h 592191"/>
                  <a:gd name="connsiteX10" fmla="*/ 424139 w 960955"/>
                  <a:gd name="connsiteY10" fmla="*/ 0 h 592191"/>
                  <a:gd name="connsiteX0" fmla="*/ 424139 w 960955"/>
                  <a:gd name="connsiteY0" fmla="*/ 0 h 598914"/>
                  <a:gd name="connsiteX1" fmla="*/ 503198 w 960955"/>
                  <a:gd name="connsiteY1" fmla="*/ 0 h 598914"/>
                  <a:gd name="connsiteX2" fmla="*/ 698737 w 960955"/>
                  <a:gd name="connsiteY2" fmla="*/ 195539 h 598914"/>
                  <a:gd name="connsiteX3" fmla="*/ 698778 w 960955"/>
                  <a:gd name="connsiteY3" fmla="*/ 377037 h 598914"/>
                  <a:gd name="connsiteX4" fmla="*/ 752525 w 960955"/>
                  <a:gd name="connsiteY4" fmla="*/ 477890 h 598914"/>
                  <a:gd name="connsiteX5" fmla="*/ 960955 w 960955"/>
                  <a:gd name="connsiteY5" fmla="*/ 592190 h 598914"/>
                  <a:gd name="connsiteX6" fmla="*/ 228600 w 960955"/>
                  <a:gd name="connsiteY6" fmla="*/ 598914 h 598914"/>
                  <a:gd name="connsiteX7" fmla="*/ 0 w 960955"/>
                  <a:gd name="connsiteY7" fmla="*/ 592191 h 598914"/>
                  <a:gd name="connsiteX8" fmla="*/ 221407 w 960955"/>
                  <a:gd name="connsiteY8" fmla="*/ 377037 h 598914"/>
                  <a:gd name="connsiteX9" fmla="*/ 228600 w 960955"/>
                  <a:gd name="connsiteY9" fmla="*/ 195539 h 598914"/>
                  <a:gd name="connsiteX10" fmla="*/ 424139 w 960955"/>
                  <a:gd name="connsiteY10" fmla="*/ 0 h 598914"/>
                  <a:gd name="connsiteX0" fmla="*/ 424139 w 927337"/>
                  <a:gd name="connsiteY0" fmla="*/ 0 h 619084"/>
                  <a:gd name="connsiteX1" fmla="*/ 503198 w 927337"/>
                  <a:gd name="connsiteY1" fmla="*/ 0 h 619084"/>
                  <a:gd name="connsiteX2" fmla="*/ 698737 w 927337"/>
                  <a:gd name="connsiteY2" fmla="*/ 195539 h 619084"/>
                  <a:gd name="connsiteX3" fmla="*/ 698778 w 927337"/>
                  <a:gd name="connsiteY3" fmla="*/ 377037 h 619084"/>
                  <a:gd name="connsiteX4" fmla="*/ 752525 w 927337"/>
                  <a:gd name="connsiteY4" fmla="*/ 477890 h 619084"/>
                  <a:gd name="connsiteX5" fmla="*/ 927337 w 927337"/>
                  <a:gd name="connsiteY5" fmla="*/ 619084 h 619084"/>
                  <a:gd name="connsiteX6" fmla="*/ 228600 w 927337"/>
                  <a:gd name="connsiteY6" fmla="*/ 598914 h 619084"/>
                  <a:gd name="connsiteX7" fmla="*/ 0 w 927337"/>
                  <a:gd name="connsiteY7" fmla="*/ 592191 h 619084"/>
                  <a:gd name="connsiteX8" fmla="*/ 221407 w 927337"/>
                  <a:gd name="connsiteY8" fmla="*/ 377037 h 619084"/>
                  <a:gd name="connsiteX9" fmla="*/ 228600 w 927337"/>
                  <a:gd name="connsiteY9" fmla="*/ 195539 h 619084"/>
                  <a:gd name="connsiteX10" fmla="*/ 424139 w 927337"/>
                  <a:gd name="connsiteY10" fmla="*/ 0 h 619084"/>
                  <a:gd name="connsiteX0" fmla="*/ 424139 w 941578"/>
                  <a:gd name="connsiteY0" fmla="*/ 0 h 619084"/>
                  <a:gd name="connsiteX1" fmla="*/ 503198 w 941578"/>
                  <a:gd name="connsiteY1" fmla="*/ 0 h 619084"/>
                  <a:gd name="connsiteX2" fmla="*/ 698737 w 941578"/>
                  <a:gd name="connsiteY2" fmla="*/ 195539 h 619084"/>
                  <a:gd name="connsiteX3" fmla="*/ 698778 w 941578"/>
                  <a:gd name="connsiteY3" fmla="*/ 377037 h 619084"/>
                  <a:gd name="connsiteX4" fmla="*/ 927337 w 941578"/>
                  <a:gd name="connsiteY4" fmla="*/ 619084 h 619084"/>
                  <a:gd name="connsiteX5" fmla="*/ 228600 w 941578"/>
                  <a:gd name="connsiteY5" fmla="*/ 598914 h 619084"/>
                  <a:gd name="connsiteX6" fmla="*/ 0 w 941578"/>
                  <a:gd name="connsiteY6" fmla="*/ 592191 h 619084"/>
                  <a:gd name="connsiteX7" fmla="*/ 221407 w 941578"/>
                  <a:gd name="connsiteY7" fmla="*/ 377037 h 619084"/>
                  <a:gd name="connsiteX8" fmla="*/ 228600 w 941578"/>
                  <a:gd name="connsiteY8" fmla="*/ 195539 h 619084"/>
                  <a:gd name="connsiteX9" fmla="*/ 424139 w 941578"/>
                  <a:gd name="connsiteY9" fmla="*/ 0 h 619084"/>
                  <a:gd name="connsiteX0" fmla="*/ 424139 w 941578"/>
                  <a:gd name="connsiteY0" fmla="*/ 0 h 619084"/>
                  <a:gd name="connsiteX1" fmla="*/ 503198 w 941578"/>
                  <a:gd name="connsiteY1" fmla="*/ 0 h 619084"/>
                  <a:gd name="connsiteX2" fmla="*/ 698737 w 941578"/>
                  <a:gd name="connsiteY2" fmla="*/ 195539 h 619084"/>
                  <a:gd name="connsiteX3" fmla="*/ 698778 w 941578"/>
                  <a:gd name="connsiteY3" fmla="*/ 377037 h 619084"/>
                  <a:gd name="connsiteX4" fmla="*/ 927337 w 941578"/>
                  <a:gd name="connsiteY4" fmla="*/ 619084 h 619084"/>
                  <a:gd name="connsiteX5" fmla="*/ 228600 w 941578"/>
                  <a:gd name="connsiteY5" fmla="*/ 598914 h 619084"/>
                  <a:gd name="connsiteX6" fmla="*/ 0 w 941578"/>
                  <a:gd name="connsiteY6" fmla="*/ 592191 h 619084"/>
                  <a:gd name="connsiteX7" fmla="*/ 221407 w 941578"/>
                  <a:gd name="connsiteY7" fmla="*/ 377037 h 619084"/>
                  <a:gd name="connsiteX8" fmla="*/ 228600 w 941578"/>
                  <a:gd name="connsiteY8" fmla="*/ 195539 h 619084"/>
                  <a:gd name="connsiteX9" fmla="*/ 424139 w 941578"/>
                  <a:gd name="connsiteY9" fmla="*/ 0 h 619084"/>
                  <a:gd name="connsiteX0" fmla="*/ 424139 w 927342"/>
                  <a:gd name="connsiteY0" fmla="*/ 0 h 619084"/>
                  <a:gd name="connsiteX1" fmla="*/ 503198 w 927342"/>
                  <a:gd name="connsiteY1" fmla="*/ 0 h 619084"/>
                  <a:gd name="connsiteX2" fmla="*/ 698737 w 927342"/>
                  <a:gd name="connsiteY2" fmla="*/ 195539 h 619084"/>
                  <a:gd name="connsiteX3" fmla="*/ 698778 w 927342"/>
                  <a:gd name="connsiteY3" fmla="*/ 377037 h 619084"/>
                  <a:gd name="connsiteX4" fmla="*/ 927337 w 927342"/>
                  <a:gd name="connsiteY4" fmla="*/ 619084 h 619084"/>
                  <a:gd name="connsiteX5" fmla="*/ 228600 w 927342"/>
                  <a:gd name="connsiteY5" fmla="*/ 598914 h 619084"/>
                  <a:gd name="connsiteX6" fmla="*/ 0 w 927342"/>
                  <a:gd name="connsiteY6" fmla="*/ 592191 h 619084"/>
                  <a:gd name="connsiteX7" fmla="*/ 221407 w 927342"/>
                  <a:gd name="connsiteY7" fmla="*/ 377037 h 619084"/>
                  <a:gd name="connsiteX8" fmla="*/ 228600 w 927342"/>
                  <a:gd name="connsiteY8" fmla="*/ 195539 h 619084"/>
                  <a:gd name="connsiteX9" fmla="*/ 424139 w 927342"/>
                  <a:gd name="connsiteY9" fmla="*/ 0 h 619084"/>
                  <a:gd name="connsiteX0" fmla="*/ 424139 w 927342"/>
                  <a:gd name="connsiteY0" fmla="*/ 0 h 619084"/>
                  <a:gd name="connsiteX1" fmla="*/ 503198 w 927342"/>
                  <a:gd name="connsiteY1" fmla="*/ 0 h 619084"/>
                  <a:gd name="connsiteX2" fmla="*/ 698737 w 927342"/>
                  <a:gd name="connsiteY2" fmla="*/ 195539 h 619084"/>
                  <a:gd name="connsiteX3" fmla="*/ 698778 w 927342"/>
                  <a:gd name="connsiteY3" fmla="*/ 377037 h 619084"/>
                  <a:gd name="connsiteX4" fmla="*/ 927337 w 927342"/>
                  <a:gd name="connsiteY4" fmla="*/ 619084 h 619084"/>
                  <a:gd name="connsiteX5" fmla="*/ 228600 w 927342"/>
                  <a:gd name="connsiteY5" fmla="*/ 598914 h 619084"/>
                  <a:gd name="connsiteX6" fmla="*/ 0 w 927342"/>
                  <a:gd name="connsiteY6" fmla="*/ 592191 h 619084"/>
                  <a:gd name="connsiteX7" fmla="*/ 221407 w 927342"/>
                  <a:gd name="connsiteY7" fmla="*/ 377037 h 619084"/>
                  <a:gd name="connsiteX8" fmla="*/ 228600 w 927342"/>
                  <a:gd name="connsiteY8" fmla="*/ 195539 h 619084"/>
                  <a:gd name="connsiteX9" fmla="*/ 424139 w 927342"/>
                  <a:gd name="connsiteY9" fmla="*/ 0 h 619084"/>
                  <a:gd name="connsiteX0" fmla="*/ 424139 w 927342"/>
                  <a:gd name="connsiteY0" fmla="*/ 0 h 619084"/>
                  <a:gd name="connsiteX1" fmla="*/ 503198 w 927342"/>
                  <a:gd name="connsiteY1" fmla="*/ 0 h 619084"/>
                  <a:gd name="connsiteX2" fmla="*/ 698737 w 927342"/>
                  <a:gd name="connsiteY2" fmla="*/ 195539 h 619084"/>
                  <a:gd name="connsiteX3" fmla="*/ 698778 w 927342"/>
                  <a:gd name="connsiteY3" fmla="*/ 377037 h 619084"/>
                  <a:gd name="connsiteX4" fmla="*/ 927337 w 927342"/>
                  <a:gd name="connsiteY4" fmla="*/ 619084 h 619084"/>
                  <a:gd name="connsiteX5" fmla="*/ 471668 w 927342"/>
                  <a:gd name="connsiteY5" fmla="*/ 606631 h 619084"/>
                  <a:gd name="connsiteX6" fmla="*/ 0 w 927342"/>
                  <a:gd name="connsiteY6" fmla="*/ 592191 h 619084"/>
                  <a:gd name="connsiteX7" fmla="*/ 221407 w 927342"/>
                  <a:gd name="connsiteY7" fmla="*/ 377037 h 619084"/>
                  <a:gd name="connsiteX8" fmla="*/ 228600 w 927342"/>
                  <a:gd name="connsiteY8" fmla="*/ 195539 h 619084"/>
                  <a:gd name="connsiteX9" fmla="*/ 424139 w 927342"/>
                  <a:gd name="connsiteY9" fmla="*/ 0 h 619084"/>
                  <a:gd name="connsiteX0" fmla="*/ 420281 w 923484"/>
                  <a:gd name="connsiteY0" fmla="*/ 0 h 619084"/>
                  <a:gd name="connsiteX1" fmla="*/ 499340 w 923484"/>
                  <a:gd name="connsiteY1" fmla="*/ 0 h 619084"/>
                  <a:gd name="connsiteX2" fmla="*/ 694879 w 923484"/>
                  <a:gd name="connsiteY2" fmla="*/ 195539 h 619084"/>
                  <a:gd name="connsiteX3" fmla="*/ 694920 w 923484"/>
                  <a:gd name="connsiteY3" fmla="*/ 377037 h 619084"/>
                  <a:gd name="connsiteX4" fmla="*/ 923479 w 923484"/>
                  <a:gd name="connsiteY4" fmla="*/ 619084 h 619084"/>
                  <a:gd name="connsiteX5" fmla="*/ 467810 w 923484"/>
                  <a:gd name="connsiteY5" fmla="*/ 606631 h 619084"/>
                  <a:gd name="connsiteX6" fmla="*/ 0 w 923484"/>
                  <a:gd name="connsiteY6" fmla="*/ 615340 h 619084"/>
                  <a:gd name="connsiteX7" fmla="*/ 217549 w 923484"/>
                  <a:gd name="connsiteY7" fmla="*/ 377037 h 619084"/>
                  <a:gd name="connsiteX8" fmla="*/ 224742 w 923484"/>
                  <a:gd name="connsiteY8" fmla="*/ 195539 h 619084"/>
                  <a:gd name="connsiteX9" fmla="*/ 420281 w 923484"/>
                  <a:gd name="connsiteY9" fmla="*/ 0 h 619084"/>
                  <a:gd name="connsiteX0" fmla="*/ 420281 w 923484"/>
                  <a:gd name="connsiteY0" fmla="*/ 0 h 619084"/>
                  <a:gd name="connsiteX1" fmla="*/ 499340 w 923484"/>
                  <a:gd name="connsiteY1" fmla="*/ 0 h 619084"/>
                  <a:gd name="connsiteX2" fmla="*/ 694879 w 923484"/>
                  <a:gd name="connsiteY2" fmla="*/ 195539 h 619084"/>
                  <a:gd name="connsiteX3" fmla="*/ 694920 w 923484"/>
                  <a:gd name="connsiteY3" fmla="*/ 377037 h 619084"/>
                  <a:gd name="connsiteX4" fmla="*/ 923479 w 923484"/>
                  <a:gd name="connsiteY4" fmla="*/ 619084 h 619084"/>
                  <a:gd name="connsiteX5" fmla="*/ 471668 w 923484"/>
                  <a:gd name="connsiteY5" fmla="*/ 614348 h 619084"/>
                  <a:gd name="connsiteX6" fmla="*/ 0 w 923484"/>
                  <a:gd name="connsiteY6" fmla="*/ 615340 h 619084"/>
                  <a:gd name="connsiteX7" fmla="*/ 217549 w 923484"/>
                  <a:gd name="connsiteY7" fmla="*/ 377037 h 619084"/>
                  <a:gd name="connsiteX8" fmla="*/ 224742 w 923484"/>
                  <a:gd name="connsiteY8" fmla="*/ 195539 h 619084"/>
                  <a:gd name="connsiteX9" fmla="*/ 420281 w 923484"/>
                  <a:gd name="connsiteY9" fmla="*/ 0 h 619084"/>
                  <a:gd name="connsiteX0" fmla="*/ 420337 w 923540"/>
                  <a:gd name="connsiteY0" fmla="*/ 0 h 619084"/>
                  <a:gd name="connsiteX1" fmla="*/ 499396 w 923540"/>
                  <a:gd name="connsiteY1" fmla="*/ 0 h 619084"/>
                  <a:gd name="connsiteX2" fmla="*/ 694935 w 923540"/>
                  <a:gd name="connsiteY2" fmla="*/ 195539 h 619084"/>
                  <a:gd name="connsiteX3" fmla="*/ 694976 w 923540"/>
                  <a:gd name="connsiteY3" fmla="*/ 377037 h 619084"/>
                  <a:gd name="connsiteX4" fmla="*/ 923535 w 923540"/>
                  <a:gd name="connsiteY4" fmla="*/ 619084 h 619084"/>
                  <a:gd name="connsiteX5" fmla="*/ 471724 w 923540"/>
                  <a:gd name="connsiteY5" fmla="*/ 614348 h 619084"/>
                  <a:gd name="connsiteX6" fmla="*/ 56 w 923540"/>
                  <a:gd name="connsiteY6" fmla="*/ 615340 h 619084"/>
                  <a:gd name="connsiteX7" fmla="*/ 217605 w 923540"/>
                  <a:gd name="connsiteY7" fmla="*/ 377037 h 619084"/>
                  <a:gd name="connsiteX8" fmla="*/ 224798 w 923540"/>
                  <a:gd name="connsiteY8" fmla="*/ 195539 h 619084"/>
                  <a:gd name="connsiteX9" fmla="*/ 420337 w 923540"/>
                  <a:gd name="connsiteY9" fmla="*/ 0 h 619084"/>
                  <a:gd name="connsiteX0" fmla="*/ 420344 w 923547"/>
                  <a:gd name="connsiteY0" fmla="*/ 0 h 619084"/>
                  <a:gd name="connsiteX1" fmla="*/ 499403 w 923547"/>
                  <a:gd name="connsiteY1" fmla="*/ 0 h 619084"/>
                  <a:gd name="connsiteX2" fmla="*/ 694942 w 923547"/>
                  <a:gd name="connsiteY2" fmla="*/ 195539 h 619084"/>
                  <a:gd name="connsiteX3" fmla="*/ 694983 w 923547"/>
                  <a:gd name="connsiteY3" fmla="*/ 377037 h 619084"/>
                  <a:gd name="connsiteX4" fmla="*/ 923542 w 923547"/>
                  <a:gd name="connsiteY4" fmla="*/ 619084 h 619084"/>
                  <a:gd name="connsiteX5" fmla="*/ 471731 w 923547"/>
                  <a:gd name="connsiteY5" fmla="*/ 614348 h 619084"/>
                  <a:gd name="connsiteX6" fmla="*/ 63 w 923547"/>
                  <a:gd name="connsiteY6" fmla="*/ 615340 h 619084"/>
                  <a:gd name="connsiteX7" fmla="*/ 202179 w 923547"/>
                  <a:gd name="connsiteY7" fmla="*/ 415620 h 619084"/>
                  <a:gd name="connsiteX8" fmla="*/ 224805 w 923547"/>
                  <a:gd name="connsiteY8" fmla="*/ 195539 h 619084"/>
                  <a:gd name="connsiteX9" fmla="*/ 420344 w 923547"/>
                  <a:gd name="connsiteY9" fmla="*/ 0 h 619084"/>
                  <a:gd name="connsiteX0" fmla="*/ 420344 w 923547"/>
                  <a:gd name="connsiteY0" fmla="*/ 0 h 619084"/>
                  <a:gd name="connsiteX1" fmla="*/ 499403 w 923547"/>
                  <a:gd name="connsiteY1" fmla="*/ 0 h 619084"/>
                  <a:gd name="connsiteX2" fmla="*/ 694942 w 923547"/>
                  <a:gd name="connsiteY2" fmla="*/ 195539 h 619084"/>
                  <a:gd name="connsiteX3" fmla="*/ 694983 w 923547"/>
                  <a:gd name="connsiteY3" fmla="*/ 419478 h 619084"/>
                  <a:gd name="connsiteX4" fmla="*/ 923542 w 923547"/>
                  <a:gd name="connsiteY4" fmla="*/ 619084 h 619084"/>
                  <a:gd name="connsiteX5" fmla="*/ 471731 w 923547"/>
                  <a:gd name="connsiteY5" fmla="*/ 614348 h 619084"/>
                  <a:gd name="connsiteX6" fmla="*/ 63 w 923547"/>
                  <a:gd name="connsiteY6" fmla="*/ 615340 h 619084"/>
                  <a:gd name="connsiteX7" fmla="*/ 202179 w 923547"/>
                  <a:gd name="connsiteY7" fmla="*/ 415620 h 619084"/>
                  <a:gd name="connsiteX8" fmla="*/ 224805 w 923547"/>
                  <a:gd name="connsiteY8" fmla="*/ 195539 h 619084"/>
                  <a:gd name="connsiteX9" fmla="*/ 420344 w 923547"/>
                  <a:gd name="connsiteY9" fmla="*/ 0 h 619084"/>
                  <a:gd name="connsiteX0" fmla="*/ 420344 w 923547"/>
                  <a:gd name="connsiteY0" fmla="*/ 0 h 619084"/>
                  <a:gd name="connsiteX1" fmla="*/ 499403 w 923547"/>
                  <a:gd name="connsiteY1" fmla="*/ 0 h 619084"/>
                  <a:gd name="connsiteX2" fmla="*/ 694942 w 923547"/>
                  <a:gd name="connsiteY2" fmla="*/ 195539 h 619084"/>
                  <a:gd name="connsiteX3" fmla="*/ 694983 w 923547"/>
                  <a:gd name="connsiteY3" fmla="*/ 419478 h 619084"/>
                  <a:gd name="connsiteX4" fmla="*/ 923542 w 923547"/>
                  <a:gd name="connsiteY4" fmla="*/ 619084 h 619084"/>
                  <a:gd name="connsiteX5" fmla="*/ 471731 w 923547"/>
                  <a:gd name="connsiteY5" fmla="*/ 614348 h 619084"/>
                  <a:gd name="connsiteX6" fmla="*/ 42347 w 923547"/>
                  <a:gd name="connsiteY6" fmla="*/ 614458 h 619084"/>
                  <a:gd name="connsiteX7" fmla="*/ 63 w 923547"/>
                  <a:gd name="connsiteY7" fmla="*/ 615340 h 619084"/>
                  <a:gd name="connsiteX8" fmla="*/ 202179 w 923547"/>
                  <a:gd name="connsiteY8" fmla="*/ 415620 h 619084"/>
                  <a:gd name="connsiteX9" fmla="*/ 224805 w 923547"/>
                  <a:gd name="connsiteY9" fmla="*/ 195539 h 619084"/>
                  <a:gd name="connsiteX10" fmla="*/ 420344 w 923547"/>
                  <a:gd name="connsiteY10" fmla="*/ 0 h 619084"/>
                  <a:gd name="connsiteX0" fmla="*/ 420344 w 923547"/>
                  <a:gd name="connsiteY0" fmla="*/ 0 h 649182"/>
                  <a:gd name="connsiteX1" fmla="*/ 499403 w 923547"/>
                  <a:gd name="connsiteY1" fmla="*/ 0 h 649182"/>
                  <a:gd name="connsiteX2" fmla="*/ 694942 w 923547"/>
                  <a:gd name="connsiteY2" fmla="*/ 195539 h 649182"/>
                  <a:gd name="connsiteX3" fmla="*/ 694983 w 923547"/>
                  <a:gd name="connsiteY3" fmla="*/ 419478 h 649182"/>
                  <a:gd name="connsiteX4" fmla="*/ 923542 w 923547"/>
                  <a:gd name="connsiteY4" fmla="*/ 619084 h 649182"/>
                  <a:gd name="connsiteX5" fmla="*/ 471731 w 923547"/>
                  <a:gd name="connsiteY5" fmla="*/ 614348 h 649182"/>
                  <a:gd name="connsiteX6" fmla="*/ 50064 w 923547"/>
                  <a:gd name="connsiteY6" fmla="*/ 649182 h 649182"/>
                  <a:gd name="connsiteX7" fmla="*/ 63 w 923547"/>
                  <a:gd name="connsiteY7" fmla="*/ 615340 h 649182"/>
                  <a:gd name="connsiteX8" fmla="*/ 202179 w 923547"/>
                  <a:gd name="connsiteY8" fmla="*/ 415620 h 649182"/>
                  <a:gd name="connsiteX9" fmla="*/ 224805 w 923547"/>
                  <a:gd name="connsiteY9" fmla="*/ 195539 h 649182"/>
                  <a:gd name="connsiteX10" fmla="*/ 420344 w 923547"/>
                  <a:gd name="connsiteY10" fmla="*/ 0 h 649182"/>
                  <a:gd name="connsiteX0" fmla="*/ 420344 w 923547"/>
                  <a:gd name="connsiteY0" fmla="*/ 0 h 649182"/>
                  <a:gd name="connsiteX1" fmla="*/ 499403 w 923547"/>
                  <a:gd name="connsiteY1" fmla="*/ 0 h 649182"/>
                  <a:gd name="connsiteX2" fmla="*/ 694942 w 923547"/>
                  <a:gd name="connsiteY2" fmla="*/ 195539 h 649182"/>
                  <a:gd name="connsiteX3" fmla="*/ 694983 w 923547"/>
                  <a:gd name="connsiteY3" fmla="*/ 419478 h 649182"/>
                  <a:gd name="connsiteX4" fmla="*/ 923542 w 923547"/>
                  <a:gd name="connsiteY4" fmla="*/ 619084 h 649182"/>
                  <a:gd name="connsiteX5" fmla="*/ 868007 w 923547"/>
                  <a:gd name="connsiteY5" fmla="*/ 618316 h 649182"/>
                  <a:gd name="connsiteX6" fmla="*/ 471731 w 923547"/>
                  <a:gd name="connsiteY6" fmla="*/ 614348 h 649182"/>
                  <a:gd name="connsiteX7" fmla="*/ 50064 w 923547"/>
                  <a:gd name="connsiteY7" fmla="*/ 649182 h 649182"/>
                  <a:gd name="connsiteX8" fmla="*/ 63 w 923547"/>
                  <a:gd name="connsiteY8" fmla="*/ 615340 h 649182"/>
                  <a:gd name="connsiteX9" fmla="*/ 202179 w 923547"/>
                  <a:gd name="connsiteY9" fmla="*/ 415620 h 649182"/>
                  <a:gd name="connsiteX10" fmla="*/ 224805 w 923547"/>
                  <a:gd name="connsiteY10" fmla="*/ 195539 h 649182"/>
                  <a:gd name="connsiteX11" fmla="*/ 420344 w 923547"/>
                  <a:gd name="connsiteY11" fmla="*/ 0 h 649182"/>
                  <a:gd name="connsiteX0" fmla="*/ 420344 w 923547"/>
                  <a:gd name="connsiteY0" fmla="*/ 0 h 653040"/>
                  <a:gd name="connsiteX1" fmla="*/ 499403 w 923547"/>
                  <a:gd name="connsiteY1" fmla="*/ 0 h 653040"/>
                  <a:gd name="connsiteX2" fmla="*/ 694942 w 923547"/>
                  <a:gd name="connsiteY2" fmla="*/ 195539 h 653040"/>
                  <a:gd name="connsiteX3" fmla="*/ 694983 w 923547"/>
                  <a:gd name="connsiteY3" fmla="*/ 419478 h 653040"/>
                  <a:gd name="connsiteX4" fmla="*/ 923542 w 923547"/>
                  <a:gd name="connsiteY4" fmla="*/ 619084 h 653040"/>
                  <a:gd name="connsiteX5" fmla="*/ 860290 w 923547"/>
                  <a:gd name="connsiteY5" fmla="*/ 653040 h 653040"/>
                  <a:gd name="connsiteX6" fmla="*/ 471731 w 923547"/>
                  <a:gd name="connsiteY6" fmla="*/ 614348 h 653040"/>
                  <a:gd name="connsiteX7" fmla="*/ 50064 w 923547"/>
                  <a:gd name="connsiteY7" fmla="*/ 649182 h 653040"/>
                  <a:gd name="connsiteX8" fmla="*/ 63 w 923547"/>
                  <a:gd name="connsiteY8" fmla="*/ 615340 h 653040"/>
                  <a:gd name="connsiteX9" fmla="*/ 202179 w 923547"/>
                  <a:gd name="connsiteY9" fmla="*/ 415620 h 653040"/>
                  <a:gd name="connsiteX10" fmla="*/ 224805 w 923547"/>
                  <a:gd name="connsiteY10" fmla="*/ 195539 h 653040"/>
                  <a:gd name="connsiteX11" fmla="*/ 420344 w 923547"/>
                  <a:gd name="connsiteY11" fmla="*/ 0 h 653040"/>
                  <a:gd name="connsiteX0" fmla="*/ 420344 w 923547"/>
                  <a:gd name="connsiteY0" fmla="*/ 0 h 653040"/>
                  <a:gd name="connsiteX1" fmla="*/ 499403 w 923547"/>
                  <a:gd name="connsiteY1" fmla="*/ 0 h 653040"/>
                  <a:gd name="connsiteX2" fmla="*/ 694942 w 923547"/>
                  <a:gd name="connsiteY2" fmla="*/ 195539 h 653040"/>
                  <a:gd name="connsiteX3" fmla="*/ 694983 w 923547"/>
                  <a:gd name="connsiteY3" fmla="*/ 419478 h 653040"/>
                  <a:gd name="connsiteX4" fmla="*/ 923542 w 923547"/>
                  <a:gd name="connsiteY4" fmla="*/ 619084 h 653040"/>
                  <a:gd name="connsiteX5" fmla="*/ 860290 w 923547"/>
                  <a:gd name="connsiteY5" fmla="*/ 653040 h 653040"/>
                  <a:gd name="connsiteX6" fmla="*/ 471731 w 923547"/>
                  <a:gd name="connsiteY6" fmla="*/ 649072 h 653040"/>
                  <a:gd name="connsiteX7" fmla="*/ 50064 w 923547"/>
                  <a:gd name="connsiteY7" fmla="*/ 649182 h 653040"/>
                  <a:gd name="connsiteX8" fmla="*/ 63 w 923547"/>
                  <a:gd name="connsiteY8" fmla="*/ 615340 h 653040"/>
                  <a:gd name="connsiteX9" fmla="*/ 202179 w 923547"/>
                  <a:gd name="connsiteY9" fmla="*/ 415620 h 653040"/>
                  <a:gd name="connsiteX10" fmla="*/ 224805 w 923547"/>
                  <a:gd name="connsiteY10" fmla="*/ 195539 h 653040"/>
                  <a:gd name="connsiteX11" fmla="*/ 420344 w 923547"/>
                  <a:gd name="connsiteY11" fmla="*/ 0 h 65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23547" h="653040">
                    <a:moveTo>
                      <a:pt x="420344" y="0"/>
                    </a:moveTo>
                    <a:lnTo>
                      <a:pt x="499403" y="0"/>
                    </a:lnTo>
                    <a:lnTo>
                      <a:pt x="694942" y="195539"/>
                    </a:lnTo>
                    <a:cubicBezTo>
                      <a:pt x="694956" y="256038"/>
                      <a:pt x="694962" y="328729"/>
                      <a:pt x="694983" y="419478"/>
                    </a:cubicBezTo>
                    <a:cubicBezTo>
                      <a:pt x="733083" y="490069"/>
                      <a:pt x="924740" y="489507"/>
                      <a:pt x="923542" y="619084"/>
                    </a:cubicBezTo>
                    <a:lnTo>
                      <a:pt x="860290" y="653040"/>
                    </a:lnTo>
                    <a:lnTo>
                      <a:pt x="471731" y="649072"/>
                    </a:lnTo>
                    <a:lnTo>
                      <a:pt x="50064" y="649182"/>
                    </a:lnTo>
                    <a:lnTo>
                      <a:pt x="63" y="615340"/>
                    </a:lnTo>
                    <a:cubicBezTo>
                      <a:pt x="-3300" y="501182"/>
                      <a:pt x="128377" y="487338"/>
                      <a:pt x="202179" y="415620"/>
                    </a:cubicBezTo>
                    <a:lnTo>
                      <a:pt x="224805" y="195539"/>
                    </a:lnTo>
                    <a:lnTo>
                      <a:pt x="420344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flood" dir="t">
                  <a:rot lat="0" lon="0" rev="6600000"/>
                </a:lightRig>
              </a:scene3d>
              <a:sp3d prstMaterial="plastic">
                <a:bevelT w="50800" h="444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838C1B3-3CBC-9C4C-AFB0-06032EA21F48}"/>
                  </a:ext>
                </a:extLst>
              </p:cNvPr>
              <p:cNvSpPr/>
              <p:nvPr/>
            </p:nvSpPr>
            <p:spPr>
              <a:xfrm>
                <a:off x="10160845" y="3347011"/>
                <a:ext cx="169762" cy="174585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50800" h="444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D04A145A-3434-6943-8FDA-225F30CC4474}"/>
                  </a:ext>
                </a:extLst>
              </p:cNvPr>
              <p:cNvSpPr/>
              <p:nvPr/>
            </p:nvSpPr>
            <p:spPr>
              <a:xfrm>
                <a:off x="10448175" y="3351834"/>
                <a:ext cx="169762" cy="174585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50800" h="444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41BCDDBC-9374-9E47-8131-5212A396866C}"/>
                  </a:ext>
                </a:extLst>
              </p:cNvPr>
              <p:cNvSpPr/>
              <p:nvPr/>
            </p:nvSpPr>
            <p:spPr>
              <a:xfrm>
                <a:off x="10428581" y="3353763"/>
                <a:ext cx="169762" cy="174585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50800" h="444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A951C74E-E42A-754B-AD99-73399E356CFE}"/>
                </a:ext>
              </a:extLst>
            </p:cNvPr>
            <p:cNvSpPr txBox="1"/>
            <p:nvPr/>
          </p:nvSpPr>
          <p:spPr>
            <a:xfrm>
              <a:off x="4605459" y="1388704"/>
              <a:ext cx="599750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THE PREACHERS</a:t>
              </a:r>
              <a:br>
                <a:rPr lang="en-US" sz="4000" dirty="0">
                  <a:solidFill>
                    <a:schemeClr val="bg1"/>
                  </a:solidFill>
                </a:rPr>
              </a:b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B3672E6-910E-244D-B538-CEBF84D90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4082" y="33207"/>
            <a:ext cx="12276082" cy="935421"/>
          </a:xfrm>
        </p:spPr>
        <p:txBody>
          <a:bodyPr>
            <a:noAutofit/>
          </a:bodyPr>
          <a:lstStyle/>
          <a:p>
            <a:r>
              <a:rPr lang="en-US" sz="6000" b="1" dirty="0"/>
              <a:t>   NOT the standard: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DAB6E1B-EEA6-E540-861D-C80DDEC36F0E}"/>
              </a:ext>
            </a:extLst>
          </p:cNvPr>
          <p:cNvSpPr/>
          <p:nvPr/>
        </p:nvSpPr>
        <p:spPr>
          <a:xfrm>
            <a:off x="2713659" y="3345022"/>
            <a:ext cx="8914045" cy="68317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>
              <a:rot lat="0" lon="0" rev="12600000"/>
            </a:lightRig>
          </a:scene3d>
          <a:sp3d>
            <a:bevelT w="215900" h="196850"/>
            <a:bevelB w="25400" h="254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E13BABA-FFC3-7D46-92C3-82F58F029E47}"/>
              </a:ext>
            </a:extLst>
          </p:cNvPr>
          <p:cNvGrpSpPr/>
          <p:nvPr/>
        </p:nvGrpSpPr>
        <p:grpSpPr>
          <a:xfrm>
            <a:off x="11136220" y="3319658"/>
            <a:ext cx="563763" cy="762244"/>
            <a:chOff x="10043277" y="2950329"/>
            <a:chExt cx="653040" cy="923547"/>
          </a:xfrm>
        </p:grpSpPr>
        <p:sp>
          <p:nvSpPr>
            <p:cNvPr id="82" name="Snip Same Side Corner Rectangle 31">
              <a:extLst>
                <a:ext uri="{FF2B5EF4-FFF2-40B4-BE49-F238E27FC236}">
                  <a16:creationId xmlns:a16="http://schemas.microsoft.com/office/drawing/2014/main" id="{45D46DE4-01F0-3D40-B01F-17CBCE5D3639}"/>
                </a:ext>
              </a:extLst>
            </p:cNvPr>
            <p:cNvSpPr/>
            <p:nvPr/>
          </p:nvSpPr>
          <p:spPr>
            <a:xfrm rot="16200000">
              <a:off x="9908023" y="3085583"/>
              <a:ext cx="923547" cy="653040"/>
            </a:xfrm>
            <a:custGeom>
              <a:avLst/>
              <a:gdLst>
                <a:gd name="connsiteX0" fmla="*/ 195539 w 470137"/>
                <a:gd name="connsiteY0" fmla="*/ 0 h 572019"/>
                <a:gd name="connsiteX1" fmla="*/ 274598 w 470137"/>
                <a:gd name="connsiteY1" fmla="*/ 0 h 572019"/>
                <a:gd name="connsiteX2" fmla="*/ 470137 w 470137"/>
                <a:gd name="connsiteY2" fmla="*/ 195539 h 572019"/>
                <a:gd name="connsiteX3" fmla="*/ 470137 w 470137"/>
                <a:gd name="connsiteY3" fmla="*/ 572019 h 572019"/>
                <a:gd name="connsiteX4" fmla="*/ 470137 w 470137"/>
                <a:gd name="connsiteY4" fmla="*/ 572019 h 572019"/>
                <a:gd name="connsiteX5" fmla="*/ 0 w 470137"/>
                <a:gd name="connsiteY5" fmla="*/ 572019 h 572019"/>
                <a:gd name="connsiteX6" fmla="*/ 0 w 470137"/>
                <a:gd name="connsiteY6" fmla="*/ 572019 h 572019"/>
                <a:gd name="connsiteX7" fmla="*/ 0 w 470137"/>
                <a:gd name="connsiteY7" fmla="*/ 195539 h 572019"/>
                <a:gd name="connsiteX8" fmla="*/ 195539 w 470137"/>
                <a:gd name="connsiteY8" fmla="*/ 0 h 572019"/>
                <a:gd name="connsiteX0" fmla="*/ 202732 w 477330"/>
                <a:gd name="connsiteY0" fmla="*/ 0 h 572019"/>
                <a:gd name="connsiteX1" fmla="*/ 281791 w 477330"/>
                <a:gd name="connsiteY1" fmla="*/ 0 h 572019"/>
                <a:gd name="connsiteX2" fmla="*/ 477330 w 477330"/>
                <a:gd name="connsiteY2" fmla="*/ 195539 h 572019"/>
                <a:gd name="connsiteX3" fmla="*/ 477330 w 477330"/>
                <a:gd name="connsiteY3" fmla="*/ 572019 h 572019"/>
                <a:gd name="connsiteX4" fmla="*/ 477330 w 477330"/>
                <a:gd name="connsiteY4" fmla="*/ 572019 h 572019"/>
                <a:gd name="connsiteX5" fmla="*/ 7193 w 477330"/>
                <a:gd name="connsiteY5" fmla="*/ 572019 h 572019"/>
                <a:gd name="connsiteX6" fmla="*/ 7193 w 477330"/>
                <a:gd name="connsiteY6" fmla="*/ 572019 h 572019"/>
                <a:gd name="connsiteX7" fmla="*/ 0 w 477330"/>
                <a:gd name="connsiteY7" fmla="*/ 377037 h 572019"/>
                <a:gd name="connsiteX8" fmla="*/ 7193 w 477330"/>
                <a:gd name="connsiteY8" fmla="*/ 195539 h 572019"/>
                <a:gd name="connsiteX9" fmla="*/ 202732 w 477330"/>
                <a:gd name="connsiteY9" fmla="*/ 0 h 572019"/>
                <a:gd name="connsiteX0" fmla="*/ 202732 w 477371"/>
                <a:gd name="connsiteY0" fmla="*/ 0 h 572019"/>
                <a:gd name="connsiteX1" fmla="*/ 281791 w 477371"/>
                <a:gd name="connsiteY1" fmla="*/ 0 h 572019"/>
                <a:gd name="connsiteX2" fmla="*/ 477330 w 477371"/>
                <a:gd name="connsiteY2" fmla="*/ 195539 h 572019"/>
                <a:gd name="connsiteX3" fmla="*/ 477371 w 477371"/>
                <a:gd name="connsiteY3" fmla="*/ 377037 h 572019"/>
                <a:gd name="connsiteX4" fmla="*/ 477330 w 477371"/>
                <a:gd name="connsiteY4" fmla="*/ 572019 h 572019"/>
                <a:gd name="connsiteX5" fmla="*/ 477330 w 477371"/>
                <a:gd name="connsiteY5" fmla="*/ 572019 h 572019"/>
                <a:gd name="connsiteX6" fmla="*/ 7193 w 477371"/>
                <a:gd name="connsiteY6" fmla="*/ 572019 h 572019"/>
                <a:gd name="connsiteX7" fmla="*/ 7193 w 477371"/>
                <a:gd name="connsiteY7" fmla="*/ 572019 h 572019"/>
                <a:gd name="connsiteX8" fmla="*/ 0 w 477371"/>
                <a:gd name="connsiteY8" fmla="*/ 377037 h 572019"/>
                <a:gd name="connsiteX9" fmla="*/ 7193 w 477371"/>
                <a:gd name="connsiteY9" fmla="*/ 195539 h 572019"/>
                <a:gd name="connsiteX10" fmla="*/ 202732 w 477371"/>
                <a:gd name="connsiteY10" fmla="*/ 0 h 572019"/>
                <a:gd name="connsiteX0" fmla="*/ 390522 w 665161"/>
                <a:gd name="connsiteY0" fmla="*/ 0 h 585467"/>
                <a:gd name="connsiteX1" fmla="*/ 469581 w 665161"/>
                <a:gd name="connsiteY1" fmla="*/ 0 h 585467"/>
                <a:gd name="connsiteX2" fmla="*/ 665120 w 665161"/>
                <a:gd name="connsiteY2" fmla="*/ 195539 h 585467"/>
                <a:gd name="connsiteX3" fmla="*/ 665161 w 665161"/>
                <a:gd name="connsiteY3" fmla="*/ 377037 h 585467"/>
                <a:gd name="connsiteX4" fmla="*/ 665120 w 665161"/>
                <a:gd name="connsiteY4" fmla="*/ 572019 h 585467"/>
                <a:gd name="connsiteX5" fmla="*/ 665120 w 665161"/>
                <a:gd name="connsiteY5" fmla="*/ 572019 h 585467"/>
                <a:gd name="connsiteX6" fmla="*/ 194983 w 665161"/>
                <a:gd name="connsiteY6" fmla="*/ 572019 h 585467"/>
                <a:gd name="connsiteX7" fmla="*/ 0 w 665161"/>
                <a:gd name="connsiteY7" fmla="*/ 585467 h 585467"/>
                <a:gd name="connsiteX8" fmla="*/ 187790 w 665161"/>
                <a:gd name="connsiteY8" fmla="*/ 377037 h 585467"/>
                <a:gd name="connsiteX9" fmla="*/ 194983 w 665161"/>
                <a:gd name="connsiteY9" fmla="*/ 195539 h 585467"/>
                <a:gd name="connsiteX10" fmla="*/ 390522 w 665161"/>
                <a:gd name="connsiteY10" fmla="*/ 0 h 585467"/>
                <a:gd name="connsiteX0" fmla="*/ 390522 w 665161"/>
                <a:gd name="connsiteY0" fmla="*/ 0 h 572019"/>
                <a:gd name="connsiteX1" fmla="*/ 469581 w 665161"/>
                <a:gd name="connsiteY1" fmla="*/ 0 h 572019"/>
                <a:gd name="connsiteX2" fmla="*/ 665120 w 665161"/>
                <a:gd name="connsiteY2" fmla="*/ 195539 h 572019"/>
                <a:gd name="connsiteX3" fmla="*/ 665161 w 665161"/>
                <a:gd name="connsiteY3" fmla="*/ 377037 h 572019"/>
                <a:gd name="connsiteX4" fmla="*/ 665120 w 665161"/>
                <a:gd name="connsiteY4" fmla="*/ 572019 h 572019"/>
                <a:gd name="connsiteX5" fmla="*/ 665120 w 665161"/>
                <a:gd name="connsiteY5" fmla="*/ 572019 h 572019"/>
                <a:gd name="connsiteX6" fmla="*/ 194983 w 665161"/>
                <a:gd name="connsiteY6" fmla="*/ 572019 h 572019"/>
                <a:gd name="connsiteX7" fmla="*/ 0 w 665161"/>
                <a:gd name="connsiteY7" fmla="*/ 545126 h 572019"/>
                <a:gd name="connsiteX8" fmla="*/ 187790 w 665161"/>
                <a:gd name="connsiteY8" fmla="*/ 377037 h 572019"/>
                <a:gd name="connsiteX9" fmla="*/ 194983 w 665161"/>
                <a:gd name="connsiteY9" fmla="*/ 195539 h 572019"/>
                <a:gd name="connsiteX10" fmla="*/ 390522 w 665161"/>
                <a:gd name="connsiteY10" fmla="*/ 0 h 572019"/>
                <a:gd name="connsiteX0" fmla="*/ 410692 w 685331"/>
                <a:gd name="connsiteY0" fmla="*/ 0 h 572019"/>
                <a:gd name="connsiteX1" fmla="*/ 489751 w 685331"/>
                <a:gd name="connsiteY1" fmla="*/ 0 h 572019"/>
                <a:gd name="connsiteX2" fmla="*/ 685290 w 685331"/>
                <a:gd name="connsiteY2" fmla="*/ 195539 h 572019"/>
                <a:gd name="connsiteX3" fmla="*/ 685331 w 685331"/>
                <a:gd name="connsiteY3" fmla="*/ 377037 h 572019"/>
                <a:gd name="connsiteX4" fmla="*/ 685290 w 685331"/>
                <a:gd name="connsiteY4" fmla="*/ 572019 h 572019"/>
                <a:gd name="connsiteX5" fmla="*/ 685290 w 685331"/>
                <a:gd name="connsiteY5" fmla="*/ 572019 h 572019"/>
                <a:gd name="connsiteX6" fmla="*/ 215153 w 685331"/>
                <a:gd name="connsiteY6" fmla="*/ 572019 h 572019"/>
                <a:gd name="connsiteX7" fmla="*/ 0 w 685331"/>
                <a:gd name="connsiteY7" fmla="*/ 551849 h 572019"/>
                <a:gd name="connsiteX8" fmla="*/ 207960 w 685331"/>
                <a:gd name="connsiteY8" fmla="*/ 377037 h 572019"/>
                <a:gd name="connsiteX9" fmla="*/ 215153 w 685331"/>
                <a:gd name="connsiteY9" fmla="*/ 195539 h 572019"/>
                <a:gd name="connsiteX10" fmla="*/ 410692 w 685331"/>
                <a:gd name="connsiteY10" fmla="*/ 0 h 572019"/>
                <a:gd name="connsiteX0" fmla="*/ 410692 w 947508"/>
                <a:gd name="connsiteY0" fmla="*/ 0 h 592190"/>
                <a:gd name="connsiteX1" fmla="*/ 489751 w 947508"/>
                <a:gd name="connsiteY1" fmla="*/ 0 h 592190"/>
                <a:gd name="connsiteX2" fmla="*/ 685290 w 947508"/>
                <a:gd name="connsiteY2" fmla="*/ 195539 h 592190"/>
                <a:gd name="connsiteX3" fmla="*/ 685331 w 947508"/>
                <a:gd name="connsiteY3" fmla="*/ 377037 h 592190"/>
                <a:gd name="connsiteX4" fmla="*/ 685290 w 947508"/>
                <a:gd name="connsiteY4" fmla="*/ 572019 h 592190"/>
                <a:gd name="connsiteX5" fmla="*/ 947508 w 947508"/>
                <a:gd name="connsiteY5" fmla="*/ 592190 h 592190"/>
                <a:gd name="connsiteX6" fmla="*/ 215153 w 947508"/>
                <a:gd name="connsiteY6" fmla="*/ 572019 h 592190"/>
                <a:gd name="connsiteX7" fmla="*/ 0 w 947508"/>
                <a:gd name="connsiteY7" fmla="*/ 551849 h 592190"/>
                <a:gd name="connsiteX8" fmla="*/ 207960 w 947508"/>
                <a:gd name="connsiteY8" fmla="*/ 377037 h 592190"/>
                <a:gd name="connsiteX9" fmla="*/ 215153 w 947508"/>
                <a:gd name="connsiteY9" fmla="*/ 195539 h 592190"/>
                <a:gd name="connsiteX10" fmla="*/ 410692 w 947508"/>
                <a:gd name="connsiteY10" fmla="*/ 0 h 592190"/>
                <a:gd name="connsiteX0" fmla="*/ 410692 w 947508"/>
                <a:gd name="connsiteY0" fmla="*/ 0 h 592190"/>
                <a:gd name="connsiteX1" fmla="*/ 489751 w 947508"/>
                <a:gd name="connsiteY1" fmla="*/ 0 h 592190"/>
                <a:gd name="connsiteX2" fmla="*/ 685290 w 947508"/>
                <a:gd name="connsiteY2" fmla="*/ 195539 h 592190"/>
                <a:gd name="connsiteX3" fmla="*/ 685331 w 947508"/>
                <a:gd name="connsiteY3" fmla="*/ 377037 h 592190"/>
                <a:gd name="connsiteX4" fmla="*/ 739078 w 947508"/>
                <a:gd name="connsiteY4" fmla="*/ 477890 h 592190"/>
                <a:gd name="connsiteX5" fmla="*/ 947508 w 947508"/>
                <a:gd name="connsiteY5" fmla="*/ 592190 h 592190"/>
                <a:gd name="connsiteX6" fmla="*/ 215153 w 947508"/>
                <a:gd name="connsiteY6" fmla="*/ 572019 h 592190"/>
                <a:gd name="connsiteX7" fmla="*/ 0 w 947508"/>
                <a:gd name="connsiteY7" fmla="*/ 551849 h 592190"/>
                <a:gd name="connsiteX8" fmla="*/ 207960 w 947508"/>
                <a:gd name="connsiteY8" fmla="*/ 377037 h 592190"/>
                <a:gd name="connsiteX9" fmla="*/ 215153 w 947508"/>
                <a:gd name="connsiteY9" fmla="*/ 195539 h 592190"/>
                <a:gd name="connsiteX10" fmla="*/ 410692 w 947508"/>
                <a:gd name="connsiteY10" fmla="*/ 0 h 592190"/>
                <a:gd name="connsiteX0" fmla="*/ 424139 w 960955"/>
                <a:gd name="connsiteY0" fmla="*/ 0 h 592191"/>
                <a:gd name="connsiteX1" fmla="*/ 503198 w 960955"/>
                <a:gd name="connsiteY1" fmla="*/ 0 h 592191"/>
                <a:gd name="connsiteX2" fmla="*/ 698737 w 960955"/>
                <a:gd name="connsiteY2" fmla="*/ 195539 h 592191"/>
                <a:gd name="connsiteX3" fmla="*/ 698778 w 960955"/>
                <a:gd name="connsiteY3" fmla="*/ 377037 h 592191"/>
                <a:gd name="connsiteX4" fmla="*/ 752525 w 960955"/>
                <a:gd name="connsiteY4" fmla="*/ 477890 h 592191"/>
                <a:gd name="connsiteX5" fmla="*/ 960955 w 960955"/>
                <a:gd name="connsiteY5" fmla="*/ 592190 h 592191"/>
                <a:gd name="connsiteX6" fmla="*/ 228600 w 960955"/>
                <a:gd name="connsiteY6" fmla="*/ 572019 h 592191"/>
                <a:gd name="connsiteX7" fmla="*/ 0 w 960955"/>
                <a:gd name="connsiteY7" fmla="*/ 592191 h 592191"/>
                <a:gd name="connsiteX8" fmla="*/ 221407 w 960955"/>
                <a:gd name="connsiteY8" fmla="*/ 377037 h 592191"/>
                <a:gd name="connsiteX9" fmla="*/ 228600 w 960955"/>
                <a:gd name="connsiteY9" fmla="*/ 195539 h 592191"/>
                <a:gd name="connsiteX10" fmla="*/ 424139 w 960955"/>
                <a:gd name="connsiteY10" fmla="*/ 0 h 592191"/>
                <a:gd name="connsiteX0" fmla="*/ 424139 w 960955"/>
                <a:gd name="connsiteY0" fmla="*/ 0 h 598914"/>
                <a:gd name="connsiteX1" fmla="*/ 503198 w 960955"/>
                <a:gd name="connsiteY1" fmla="*/ 0 h 598914"/>
                <a:gd name="connsiteX2" fmla="*/ 698737 w 960955"/>
                <a:gd name="connsiteY2" fmla="*/ 195539 h 598914"/>
                <a:gd name="connsiteX3" fmla="*/ 698778 w 960955"/>
                <a:gd name="connsiteY3" fmla="*/ 377037 h 598914"/>
                <a:gd name="connsiteX4" fmla="*/ 752525 w 960955"/>
                <a:gd name="connsiteY4" fmla="*/ 477890 h 598914"/>
                <a:gd name="connsiteX5" fmla="*/ 960955 w 960955"/>
                <a:gd name="connsiteY5" fmla="*/ 592190 h 598914"/>
                <a:gd name="connsiteX6" fmla="*/ 228600 w 960955"/>
                <a:gd name="connsiteY6" fmla="*/ 598914 h 598914"/>
                <a:gd name="connsiteX7" fmla="*/ 0 w 960955"/>
                <a:gd name="connsiteY7" fmla="*/ 592191 h 598914"/>
                <a:gd name="connsiteX8" fmla="*/ 221407 w 960955"/>
                <a:gd name="connsiteY8" fmla="*/ 377037 h 598914"/>
                <a:gd name="connsiteX9" fmla="*/ 228600 w 960955"/>
                <a:gd name="connsiteY9" fmla="*/ 195539 h 598914"/>
                <a:gd name="connsiteX10" fmla="*/ 424139 w 960955"/>
                <a:gd name="connsiteY10" fmla="*/ 0 h 598914"/>
                <a:gd name="connsiteX0" fmla="*/ 424139 w 927337"/>
                <a:gd name="connsiteY0" fmla="*/ 0 h 619084"/>
                <a:gd name="connsiteX1" fmla="*/ 503198 w 927337"/>
                <a:gd name="connsiteY1" fmla="*/ 0 h 619084"/>
                <a:gd name="connsiteX2" fmla="*/ 698737 w 927337"/>
                <a:gd name="connsiteY2" fmla="*/ 195539 h 619084"/>
                <a:gd name="connsiteX3" fmla="*/ 698778 w 927337"/>
                <a:gd name="connsiteY3" fmla="*/ 377037 h 619084"/>
                <a:gd name="connsiteX4" fmla="*/ 752525 w 927337"/>
                <a:gd name="connsiteY4" fmla="*/ 477890 h 619084"/>
                <a:gd name="connsiteX5" fmla="*/ 927337 w 927337"/>
                <a:gd name="connsiteY5" fmla="*/ 619084 h 619084"/>
                <a:gd name="connsiteX6" fmla="*/ 228600 w 927337"/>
                <a:gd name="connsiteY6" fmla="*/ 598914 h 619084"/>
                <a:gd name="connsiteX7" fmla="*/ 0 w 927337"/>
                <a:gd name="connsiteY7" fmla="*/ 592191 h 619084"/>
                <a:gd name="connsiteX8" fmla="*/ 221407 w 927337"/>
                <a:gd name="connsiteY8" fmla="*/ 377037 h 619084"/>
                <a:gd name="connsiteX9" fmla="*/ 228600 w 927337"/>
                <a:gd name="connsiteY9" fmla="*/ 195539 h 619084"/>
                <a:gd name="connsiteX10" fmla="*/ 424139 w 927337"/>
                <a:gd name="connsiteY10" fmla="*/ 0 h 619084"/>
                <a:gd name="connsiteX0" fmla="*/ 424139 w 941578"/>
                <a:gd name="connsiteY0" fmla="*/ 0 h 619084"/>
                <a:gd name="connsiteX1" fmla="*/ 503198 w 941578"/>
                <a:gd name="connsiteY1" fmla="*/ 0 h 619084"/>
                <a:gd name="connsiteX2" fmla="*/ 698737 w 941578"/>
                <a:gd name="connsiteY2" fmla="*/ 195539 h 619084"/>
                <a:gd name="connsiteX3" fmla="*/ 698778 w 941578"/>
                <a:gd name="connsiteY3" fmla="*/ 377037 h 619084"/>
                <a:gd name="connsiteX4" fmla="*/ 927337 w 941578"/>
                <a:gd name="connsiteY4" fmla="*/ 619084 h 619084"/>
                <a:gd name="connsiteX5" fmla="*/ 228600 w 941578"/>
                <a:gd name="connsiteY5" fmla="*/ 598914 h 619084"/>
                <a:gd name="connsiteX6" fmla="*/ 0 w 941578"/>
                <a:gd name="connsiteY6" fmla="*/ 592191 h 619084"/>
                <a:gd name="connsiteX7" fmla="*/ 221407 w 941578"/>
                <a:gd name="connsiteY7" fmla="*/ 377037 h 619084"/>
                <a:gd name="connsiteX8" fmla="*/ 228600 w 941578"/>
                <a:gd name="connsiteY8" fmla="*/ 195539 h 619084"/>
                <a:gd name="connsiteX9" fmla="*/ 424139 w 941578"/>
                <a:gd name="connsiteY9" fmla="*/ 0 h 619084"/>
                <a:gd name="connsiteX0" fmla="*/ 424139 w 941578"/>
                <a:gd name="connsiteY0" fmla="*/ 0 h 619084"/>
                <a:gd name="connsiteX1" fmla="*/ 503198 w 941578"/>
                <a:gd name="connsiteY1" fmla="*/ 0 h 619084"/>
                <a:gd name="connsiteX2" fmla="*/ 698737 w 941578"/>
                <a:gd name="connsiteY2" fmla="*/ 195539 h 619084"/>
                <a:gd name="connsiteX3" fmla="*/ 698778 w 941578"/>
                <a:gd name="connsiteY3" fmla="*/ 377037 h 619084"/>
                <a:gd name="connsiteX4" fmla="*/ 927337 w 941578"/>
                <a:gd name="connsiteY4" fmla="*/ 619084 h 619084"/>
                <a:gd name="connsiteX5" fmla="*/ 228600 w 941578"/>
                <a:gd name="connsiteY5" fmla="*/ 598914 h 619084"/>
                <a:gd name="connsiteX6" fmla="*/ 0 w 941578"/>
                <a:gd name="connsiteY6" fmla="*/ 592191 h 619084"/>
                <a:gd name="connsiteX7" fmla="*/ 221407 w 941578"/>
                <a:gd name="connsiteY7" fmla="*/ 377037 h 619084"/>
                <a:gd name="connsiteX8" fmla="*/ 228600 w 941578"/>
                <a:gd name="connsiteY8" fmla="*/ 195539 h 619084"/>
                <a:gd name="connsiteX9" fmla="*/ 424139 w 941578"/>
                <a:gd name="connsiteY9" fmla="*/ 0 h 619084"/>
                <a:gd name="connsiteX0" fmla="*/ 424139 w 927342"/>
                <a:gd name="connsiteY0" fmla="*/ 0 h 619084"/>
                <a:gd name="connsiteX1" fmla="*/ 503198 w 927342"/>
                <a:gd name="connsiteY1" fmla="*/ 0 h 619084"/>
                <a:gd name="connsiteX2" fmla="*/ 698737 w 927342"/>
                <a:gd name="connsiteY2" fmla="*/ 195539 h 619084"/>
                <a:gd name="connsiteX3" fmla="*/ 698778 w 927342"/>
                <a:gd name="connsiteY3" fmla="*/ 377037 h 619084"/>
                <a:gd name="connsiteX4" fmla="*/ 927337 w 927342"/>
                <a:gd name="connsiteY4" fmla="*/ 619084 h 619084"/>
                <a:gd name="connsiteX5" fmla="*/ 228600 w 927342"/>
                <a:gd name="connsiteY5" fmla="*/ 598914 h 619084"/>
                <a:gd name="connsiteX6" fmla="*/ 0 w 927342"/>
                <a:gd name="connsiteY6" fmla="*/ 592191 h 619084"/>
                <a:gd name="connsiteX7" fmla="*/ 221407 w 927342"/>
                <a:gd name="connsiteY7" fmla="*/ 377037 h 619084"/>
                <a:gd name="connsiteX8" fmla="*/ 228600 w 927342"/>
                <a:gd name="connsiteY8" fmla="*/ 195539 h 619084"/>
                <a:gd name="connsiteX9" fmla="*/ 424139 w 927342"/>
                <a:gd name="connsiteY9" fmla="*/ 0 h 619084"/>
                <a:gd name="connsiteX0" fmla="*/ 424139 w 927342"/>
                <a:gd name="connsiteY0" fmla="*/ 0 h 619084"/>
                <a:gd name="connsiteX1" fmla="*/ 503198 w 927342"/>
                <a:gd name="connsiteY1" fmla="*/ 0 h 619084"/>
                <a:gd name="connsiteX2" fmla="*/ 698737 w 927342"/>
                <a:gd name="connsiteY2" fmla="*/ 195539 h 619084"/>
                <a:gd name="connsiteX3" fmla="*/ 698778 w 927342"/>
                <a:gd name="connsiteY3" fmla="*/ 377037 h 619084"/>
                <a:gd name="connsiteX4" fmla="*/ 927337 w 927342"/>
                <a:gd name="connsiteY4" fmla="*/ 619084 h 619084"/>
                <a:gd name="connsiteX5" fmla="*/ 228600 w 927342"/>
                <a:gd name="connsiteY5" fmla="*/ 598914 h 619084"/>
                <a:gd name="connsiteX6" fmla="*/ 0 w 927342"/>
                <a:gd name="connsiteY6" fmla="*/ 592191 h 619084"/>
                <a:gd name="connsiteX7" fmla="*/ 221407 w 927342"/>
                <a:gd name="connsiteY7" fmla="*/ 377037 h 619084"/>
                <a:gd name="connsiteX8" fmla="*/ 228600 w 927342"/>
                <a:gd name="connsiteY8" fmla="*/ 195539 h 619084"/>
                <a:gd name="connsiteX9" fmla="*/ 424139 w 927342"/>
                <a:gd name="connsiteY9" fmla="*/ 0 h 619084"/>
                <a:gd name="connsiteX0" fmla="*/ 424139 w 927342"/>
                <a:gd name="connsiteY0" fmla="*/ 0 h 619084"/>
                <a:gd name="connsiteX1" fmla="*/ 503198 w 927342"/>
                <a:gd name="connsiteY1" fmla="*/ 0 h 619084"/>
                <a:gd name="connsiteX2" fmla="*/ 698737 w 927342"/>
                <a:gd name="connsiteY2" fmla="*/ 195539 h 619084"/>
                <a:gd name="connsiteX3" fmla="*/ 698778 w 927342"/>
                <a:gd name="connsiteY3" fmla="*/ 377037 h 619084"/>
                <a:gd name="connsiteX4" fmla="*/ 927337 w 927342"/>
                <a:gd name="connsiteY4" fmla="*/ 619084 h 619084"/>
                <a:gd name="connsiteX5" fmla="*/ 471668 w 927342"/>
                <a:gd name="connsiteY5" fmla="*/ 606631 h 619084"/>
                <a:gd name="connsiteX6" fmla="*/ 0 w 927342"/>
                <a:gd name="connsiteY6" fmla="*/ 592191 h 619084"/>
                <a:gd name="connsiteX7" fmla="*/ 221407 w 927342"/>
                <a:gd name="connsiteY7" fmla="*/ 377037 h 619084"/>
                <a:gd name="connsiteX8" fmla="*/ 228600 w 927342"/>
                <a:gd name="connsiteY8" fmla="*/ 195539 h 619084"/>
                <a:gd name="connsiteX9" fmla="*/ 424139 w 927342"/>
                <a:gd name="connsiteY9" fmla="*/ 0 h 619084"/>
                <a:gd name="connsiteX0" fmla="*/ 420281 w 923484"/>
                <a:gd name="connsiteY0" fmla="*/ 0 h 619084"/>
                <a:gd name="connsiteX1" fmla="*/ 499340 w 923484"/>
                <a:gd name="connsiteY1" fmla="*/ 0 h 619084"/>
                <a:gd name="connsiteX2" fmla="*/ 694879 w 923484"/>
                <a:gd name="connsiteY2" fmla="*/ 195539 h 619084"/>
                <a:gd name="connsiteX3" fmla="*/ 694920 w 923484"/>
                <a:gd name="connsiteY3" fmla="*/ 377037 h 619084"/>
                <a:gd name="connsiteX4" fmla="*/ 923479 w 923484"/>
                <a:gd name="connsiteY4" fmla="*/ 619084 h 619084"/>
                <a:gd name="connsiteX5" fmla="*/ 467810 w 923484"/>
                <a:gd name="connsiteY5" fmla="*/ 606631 h 619084"/>
                <a:gd name="connsiteX6" fmla="*/ 0 w 923484"/>
                <a:gd name="connsiteY6" fmla="*/ 615340 h 619084"/>
                <a:gd name="connsiteX7" fmla="*/ 217549 w 923484"/>
                <a:gd name="connsiteY7" fmla="*/ 377037 h 619084"/>
                <a:gd name="connsiteX8" fmla="*/ 224742 w 923484"/>
                <a:gd name="connsiteY8" fmla="*/ 195539 h 619084"/>
                <a:gd name="connsiteX9" fmla="*/ 420281 w 923484"/>
                <a:gd name="connsiteY9" fmla="*/ 0 h 619084"/>
                <a:gd name="connsiteX0" fmla="*/ 420281 w 923484"/>
                <a:gd name="connsiteY0" fmla="*/ 0 h 619084"/>
                <a:gd name="connsiteX1" fmla="*/ 499340 w 923484"/>
                <a:gd name="connsiteY1" fmla="*/ 0 h 619084"/>
                <a:gd name="connsiteX2" fmla="*/ 694879 w 923484"/>
                <a:gd name="connsiteY2" fmla="*/ 195539 h 619084"/>
                <a:gd name="connsiteX3" fmla="*/ 694920 w 923484"/>
                <a:gd name="connsiteY3" fmla="*/ 377037 h 619084"/>
                <a:gd name="connsiteX4" fmla="*/ 923479 w 923484"/>
                <a:gd name="connsiteY4" fmla="*/ 619084 h 619084"/>
                <a:gd name="connsiteX5" fmla="*/ 471668 w 923484"/>
                <a:gd name="connsiteY5" fmla="*/ 614348 h 619084"/>
                <a:gd name="connsiteX6" fmla="*/ 0 w 923484"/>
                <a:gd name="connsiteY6" fmla="*/ 615340 h 619084"/>
                <a:gd name="connsiteX7" fmla="*/ 217549 w 923484"/>
                <a:gd name="connsiteY7" fmla="*/ 377037 h 619084"/>
                <a:gd name="connsiteX8" fmla="*/ 224742 w 923484"/>
                <a:gd name="connsiteY8" fmla="*/ 195539 h 619084"/>
                <a:gd name="connsiteX9" fmla="*/ 420281 w 923484"/>
                <a:gd name="connsiteY9" fmla="*/ 0 h 619084"/>
                <a:gd name="connsiteX0" fmla="*/ 420337 w 923540"/>
                <a:gd name="connsiteY0" fmla="*/ 0 h 619084"/>
                <a:gd name="connsiteX1" fmla="*/ 499396 w 923540"/>
                <a:gd name="connsiteY1" fmla="*/ 0 h 619084"/>
                <a:gd name="connsiteX2" fmla="*/ 694935 w 923540"/>
                <a:gd name="connsiteY2" fmla="*/ 195539 h 619084"/>
                <a:gd name="connsiteX3" fmla="*/ 694976 w 923540"/>
                <a:gd name="connsiteY3" fmla="*/ 377037 h 619084"/>
                <a:gd name="connsiteX4" fmla="*/ 923535 w 923540"/>
                <a:gd name="connsiteY4" fmla="*/ 619084 h 619084"/>
                <a:gd name="connsiteX5" fmla="*/ 471724 w 923540"/>
                <a:gd name="connsiteY5" fmla="*/ 614348 h 619084"/>
                <a:gd name="connsiteX6" fmla="*/ 56 w 923540"/>
                <a:gd name="connsiteY6" fmla="*/ 615340 h 619084"/>
                <a:gd name="connsiteX7" fmla="*/ 217605 w 923540"/>
                <a:gd name="connsiteY7" fmla="*/ 377037 h 619084"/>
                <a:gd name="connsiteX8" fmla="*/ 224798 w 923540"/>
                <a:gd name="connsiteY8" fmla="*/ 195539 h 619084"/>
                <a:gd name="connsiteX9" fmla="*/ 420337 w 923540"/>
                <a:gd name="connsiteY9" fmla="*/ 0 h 619084"/>
                <a:gd name="connsiteX0" fmla="*/ 420344 w 923547"/>
                <a:gd name="connsiteY0" fmla="*/ 0 h 619084"/>
                <a:gd name="connsiteX1" fmla="*/ 499403 w 923547"/>
                <a:gd name="connsiteY1" fmla="*/ 0 h 619084"/>
                <a:gd name="connsiteX2" fmla="*/ 694942 w 923547"/>
                <a:gd name="connsiteY2" fmla="*/ 195539 h 619084"/>
                <a:gd name="connsiteX3" fmla="*/ 694983 w 923547"/>
                <a:gd name="connsiteY3" fmla="*/ 377037 h 619084"/>
                <a:gd name="connsiteX4" fmla="*/ 923542 w 923547"/>
                <a:gd name="connsiteY4" fmla="*/ 619084 h 619084"/>
                <a:gd name="connsiteX5" fmla="*/ 471731 w 923547"/>
                <a:gd name="connsiteY5" fmla="*/ 614348 h 619084"/>
                <a:gd name="connsiteX6" fmla="*/ 63 w 923547"/>
                <a:gd name="connsiteY6" fmla="*/ 615340 h 619084"/>
                <a:gd name="connsiteX7" fmla="*/ 202179 w 923547"/>
                <a:gd name="connsiteY7" fmla="*/ 415620 h 619084"/>
                <a:gd name="connsiteX8" fmla="*/ 224805 w 923547"/>
                <a:gd name="connsiteY8" fmla="*/ 195539 h 619084"/>
                <a:gd name="connsiteX9" fmla="*/ 420344 w 923547"/>
                <a:gd name="connsiteY9" fmla="*/ 0 h 619084"/>
                <a:gd name="connsiteX0" fmla="*/ 420344 w 923547"/>
                <a:gd name="connsiteY0" fmla="*/ 0 h 619084"/>
                <a:gd name="connsiteX1" fmla="*/ 499403 w 923547"/>
                <a:gd name="connsiteY1" fmla="*/ 0 h 619084"/>
                <a:gd name="connsiteX2" fmla="*/ 694942 w 923547"/>
                <a:gd name="connsiteY2" fmla="*/ 195539 h 619084"/>
                <a:gd name="connsiteX3" fmla="*/ 694983 w 923547"/>
                <a:gd name="connsiteY3" fmla="*/ 419478 h 619084"/>
                <a:gd name="connsiteX4" fmla="*/ 923542 w 923547"/>
                <a:gd name="connsiteY4" fmla="*/ 619084 h 619084"/>
                <a:gd name="connsiteX5" fmla="*/ 471731 w 923547"/>
                <a:gd name="connsiteY5" fmla="*/ 614348 h 619084"/>
                <a:gd name="connsiteX6" fmla="*/ 63 w 923547"/>
                <a:gd name="connsiteY6" fmla="*/ 615340 h 619084"/>
                <a:gd name="connsiteX7" fmla="*/ 202179 w 923547"/>
                <a:gd name="connsiteY7" fmla="*/ 415620 h 619084"/>
                <a:gd name="connsiteX8" fmla="*/ 224805 w 923547"/>
                <a:gd name="connsiteY8" fmla="*/ 195539 h 619084"/>
                <a:gd name="connsiteX9" fmla="*/ 420344 w 923547"/>
                <a:gd name="connsiteY9" fmla="*/ 0 h 619084"/>
                <a:gd name="connsiteX0" fmla="*/ 420344 w 923547"/>
                <a:gd name="connsiteY0" fmla="*/ 0 h 619084"/>
                <a:gd name="connsiteX1" fmla="*/ 499403 w 923547"/>
                <a:gd name="connsiteY1" fmla="*/ 0 h 619084"/>
                <a:gd name="connsiteX2" fmla="*/ 694942 w 923547"/>
                <a:gd name="connsiteY2" fmla="*/ 195539 h 619084"/>
                <a:gd name="connsiteX3" fmla="*/ 694983 w 923547"/>
                <a:gd name="connsiteY3" fmla="*/ 419478 h 619084"/>
                <a:gd name="connsiteX4" fmla="*/ 923542 w 923547"/>
                <a:gd name="connsiteY4" fmla="*/ 619084 h 619084"/>
                <a:gd name="connsiteX5" fmla="*/ 471731 w 923547"/>
                <a:gd name="connsiteY5" fmla="*/ 614348 h 619084"/>
                <a:gd name="connsiteX6" fmla="*/ 42347 w 923547"/>
                <a:gd name="connsiteY6" fmla="*/ 614458 h 619084"/>
                <a:gd name="connsiteX7" fmla="*/ 63 w 923547"/>
                <a:gd name="connsiteY7" fmla="*/ 615340 h 619084"/>
                <a:gd name="connsiteX8" fmla="*/ 202179 w 923547"/>
                <a:gd name="connsiteY8" fmla="*/ 415620 h 619084"/>
                <a:gd name="connsiteX9" fmla="*/ 224805 w 923547"/>
                <a:gd name="connsiteY9" fmla="*/ 195539 h 619084"/>
                <a:gd name="connsiteX10" fmla="*/ 420344 w 923547"/>
                <a:gd name="connsiteY10" fmla="*/ 0 h 619084"/>
                <a:gd name="connsiteX0" fmla="*/ 420344 w 923547"/>
                <a:gd name="connsiteY0" fmla="*/ 0 h 649182"/>
                <a:gd name="connsiteX1" fmla="*/ 499403 w 923547"/>
                <a:gd name="connsiteY1" fmla="*/ 0 h 649182"/>
                <a:gd name="connsiteX2" fmla="*/ 694942 w 923547"/>
                <a:gd name="connsiteY2" fmla="*/ 195539 h 649182"/>
                <a:gd name="connsiteX3" fmla="*/ 694983 w 923547"/>
                <a:gd name="connsiteY3" fmla="*/ 419478 h 649182"/>
                <a:gd name="connsiteX4" fmla="*/ 923542 w 923547"/>
                <a:gd name="connsiteY4" fmla="*/ 619084 h 649182"/>
                <a:gd name="connsiteX5" fmla="*/ 471731 w 923547"/>
                <a:gd name="connsiteY5" fmla="*/ 614348 h 649182"/>
                <a:gd name="connsiteX6" fmla="*/ 50064 w 923547"/>
                <a:gd name="connsiteY6" fmla="*/ 649182 h 649182"/>
                <a:gd name="connsiteX7" fmla="*/ 63 w 923547"/>
                <a:gd name="connsiteY7" fmla="*/ 615340 h 649182"/>
                <a:gd name="connsiteX8" fmla="*/ 202179 w 923547"/>
                <a:gd name="connsiteY8" fmla="*/ 415620 h 649182"/>
                <a:gd name="connsiteX9" fmla="*/ 224805 w 923547"/>
                <a:gd name="connsiteY9" fmla="*/ 195539 h 649182"/>
                <a:gd name="connsiteX10" fmla="*/ 420344 w 923547"/>
                <a:gd name="connsiteY10" fmla="*/ 0 h 649182"/>
                <a:gd name="connsiteX0" fmla="*/ 420344 w 923547"/>
                <a:gd name="connsiteY0" fmla="*/ 0 h 649182"/>
                <a:gd name="connsiteX1" fmla="*/ 499403 w 923547"/>
                <a:gd name="connsiteY1" fmla="*/ 0 h 649182"/>
                <a:gd name="connsiteX2" fmla="*/ 694942 w 923547"/>
                <a:gd name="connsiteY2" fmla="*/ 195539 h 649182"/>
                <a:gd name="connsiteX3" fmla="*/ 694983 w 923547"/>
                <a:gd name="connsiteY3" fmla="*/ 419478 h 649182"/>
                <a:gd name="connsiteX4" fmla="*/ 923542 w 923547"/>
                <a:gd name="connsiteY4" fmla="*/ 619084 h 649182"/>
                <a:gd name="connsiteX5" fmla="*/ 868007 w 923547"/>
                <a:gd name="connsiteY5" fmla="*/ 618316 h 649182"/>
                <a:gd name="connsiteX6" fmla="*/ 471731 w 923547"/>
                <a:gd name="connsiteY6" fmla="*/ 614348 h 649182"/>
                <a:gd name="connsiteX7" fmla="*/ 50064 w 923547"/>
                <a:gd name="connsiteY7" fmla="*/ 649182 h 649182"/>
                <a:gd name="connsiteX8" fmla="*/ 63 w 923547"/>
                <a:gd name="connsiteY8" fmla="*/ 615340 h 649182"/>
                <a:gd name="connsiteX9" fmla="*/ 202179 w 923547"/>
                <a:gd name="connsiteY9" fmla="*/ 415620 h 649182"/>
                <a:gd name="connsiteX10" fmla="*/ 224805 w 923547"/>
                <a:gd name="connsiteY10" fmla="*/ 195539 h 649182"/>
                <a:gd name="connsiteX11" fmla="*/ 420344 w 923547"/>
                <a:gd name="connsiteY11" fmla="*/ 0 h 649182"/>
                <a:gd name="connsiteX0" fmla="*/ 420344 w 923547"/>
                <a:gd name="connsiteY0" fmla="*/ 0 h 653040"/>
                <a:gd name="connsiteX1" fmla="*/ 499403 w 923547"/>
                <a:gd name="connsiteY1" fmla="*/ 0 h 653040"/>
                <a:gd name="connsiteX2" fmla="*/ 694942 w 923547"/>
                <a:gd name="connsiteY2" fmla="*/ 195539 h 653040"/>
                <a:gd name="connsiteX3" fmla="*/ 694983 w 923547"/>
                <a:gd name="connsiteY3" fmla="*/ 419478 h 653040"/>
                <a:gd name="connsiteX4" fmla="*/ 923542 w 923547"/>
                <a:gd name="connsiteY4" fmla="*/ 619084 h 653040"/>
                <a:gd name="connsiteX5" fmla="*/ 860290 w 923547"/>
                <a:gd name="connsiteY5" fmla="*/ 653040 h 653040"/>
                <a:gd name="connsiteX6" fmla="*/ 471731 w 923547"/>
                <a:gd name="connsiteY6" fmla="*/ 614348 h 653040"/>
                <a:gd name="connsiteX7" fmla="*/ 50064 w 923547"/>
                <a:gd name="connsiteY7" fmla="*/ 649182 h 653040"/>
                <a:gd name="connsiteX8" fmla="*/ 63 w 923547"/>
                <a:gd name="connsiteY8" fmla="*/ 615340 h 653040"/>
                <a:gd name="connsiteX9" fmla="*/ 202179 w 923547"/>
                <a:gd name="connsiteY9" fmla="*/ 415620 h 653040"/>
                <a:gd name="connsiteX10" fmla="*/ 224805 w 923547"/>
                <a:gd name="connsiteY10" fmla="*/ 195539 h 653040"/>
                <a:gd name="connsiteX11" fmla="*/ 420344 w 923547"/>
                <a:gd name="connsiteY11" fmla="*/ 0 h 653040"/>
                <a:gd name="connsiteX0" fmla="*/ 420344 w 923547"/>
                <a:gd name="connsiteY0" fmla="*/ 0 h 653040"/>
                <a:gd name="connsiteX1" fmla="*/ 499403 w 923547"/>
                <a:gd name="connsiteY1" fmla="*/ 0 h 653040"/>
                <a:gd name="connsiteX2" fmla="*/ 694942 w 923547"/>
                <a:gd name="connsiteY2" fmla="*/ 195539 h 653040"/>
                <a:gd name="connsiteX3" fmla="*/ 694983 w 923547"/>
                <a:gd name="connsiteY3" fmla="*/ 419478 h 653040"/>
                <a:gd name="connsiteX4" fmla="*/ 923542 w 923547"/>
                <a:gd name="connsiteY4" fmla="*/ 619084 h 653040"/>
                <a:gd name="connsiteX5" fmla="*/ 860290 w 923547"/>
                <a:gd name="connsiteY5" fmla="*/ 653040 h 653040"/>
                <a:gd name="connsiteX6" fmla="*/ 471731 w 923547"/>
                <a:gd name="connsiteY6" fmla="*/ 649072 h 653040"/>
                <a:gd name="connsiteX7" fmla="*/ 50064 w 923547"/>
                <a:gd name="connsiteY7" fmla="*/ 649182 h 653040"/>
                <a:gd name="connsiteX8" fmla="*/ 63 w 923547"/>
                <a:gd name="connsiteY8" fmla="*/ 615340 h 653040"/>
                <a:gd name="connsiteX9" fmla="*/ 202179 w 923547"/>
                <a:gd name="connsiteY9" fmla="*/ 415620 h 653040"/>
                <a:gd name="connsiteX10" fmla="*/ 224805 w 923547"/>
                <a:gd name="connsiteY10" fmla="*/ 195539 h 653040"/>
                <a:gd name="connsiteX11" fmla="*/ 420344 w 923547"/>
                <a:gd name="connsiteY11" fmla="*/ 0 h 65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3547" h="653040">
                  <a:moveTo>
                    <a:pt x="420344" y="0"/>
                  </a:moveTo>
                  <a:lnTo>
                    <a:pt x="499403" y="0"/>
                  </a:lnTo>
                  <a:lnTo>
                    <a:pt x="694942" y="195539"/>
                  </a:lnTo>
                  <a:cubicBezTo>
                    <a:pt x="694956" y="256038"/>
                    <a:pt x="694962" y="328729"/>
                    <a:pt x="694983" y="419478"/>
                  </a:cubicBezTo>
                  <a:cubicBezTo>
                    <a:pt x="733083" y="490069"/>
                    <a:pt x="924740" y="489507"/>
                    <a:pt x="923542" y="619084"/>
                  </a:cubicBezTo>
                  <a:lnTo>
                    <a:pt x="860290" y="653040"/>
                  </a:lnTo>
                  <a:lnTo>
                    <a:pt x="471731" y="649072"/>
                  </a:lnTo>
                  <a:lnTo>
                    <a:pt x="50064" y="649182"/>
                  </a:lnTo>
                  <a:lnTo>
                    <a:pt x="63" y="615340"/>
                  </a:lnTo>
                  <a:cubicBezTo>
                    <a:pt x="-3300" y="501182"/>
                    <a:pt x="128377" y="487338"/>
                    <a:pt x="202179" y="415620"/>
                  </a:cubicBezTo>
                  <a:lnTo>
                    <a:pt x="224805" y="195539"/>
                  </a:lnTo>
                  <a:lnTo>
                    <a:pt x="420344" y="0"/>
                  </a:lnTo>
                  <a:close/>
                </a:path>
              </a:pathLst>
            </a:custGeom>
            <a:solidFill>
              <a:schemeClr val="tx1">
                <a:lumMod val="95000"/>
              </a:schemeClr>
            </a:solidFill>
            <a:ln>
              <a:noFill/>
            </a:ln>
            <a:scene3d>
              <a:camera prst="orthographicFront"/>
              <a:lightRig rig="flood" dir="t">
                <a:rot lat="0" lon="0" rev="6600000"/>
              </a:lightRig>
            </a:scene3d>
            <a:sp3d prstMaterial="plastic">
              <a:bevelT w="50800" h="444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53CBD893-04BF-4C46-8F11-CF6034C37D3B}"/>
                </a:ext>
              </a:extLst>
            </p:cNvPr>
            <p:cNvSpPr/>
            <p:nvPr/>
          </p:nvSpPr>
          <p:spPr>
            <a:xfrm>
              <a:off x="10160845" y="3347011"/>
              <a:ext cx="169762" cy="174585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 h="444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8C0EED1-9C68-7F45-BC99-D4C7F54DB975}"/>
                </a:ext>
              </a:extLst>
            </p:cNvPr>
            <p:cNvSpPr/>
            <p:nvPr/>
          </p:nvSpPr>
          <p:spPr>
            <a:xfrm>
              <a:off x="10448175" y="3351834"/>
              <a:ext cx="169762" cy="174585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 h="444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66C6632-575D-1F4F-9A02-CF27C6A3670A}"/>
                </a:ext>
              </a:extLst>
            </p:cNvPr>
            <p:cNvSpPr/>
            <p:nvPr/>
          </p:nvSpPr>
          <p:spPr>
            <a:xfrm>
              <a:off x="10428581" y="3353763"/>
              <a:ext cx="169762" cy="174585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 h="444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D726A1D0-FD5E-A040-BCBD-D7EFBD34DB20}"/>
              </a:ext>
            </a:extLst>
          </p:cNvPr>
          <p:cNvSpPr txBox="1"/>
          <p:nvPr/>
        </p:nvSpPr>
        <p:spPr>
          <a:xfrm>
            <a:off x="4662238" y="3346837"/>
            <a:ext cx="5997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THE ELDERS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F962264-85F9-3847-AB98-00F4BE9E4037}"/>
              </a:ext>
            </a:extLst>
          </p:cNvPr>
          <p:cNvSpPr/>
          <p:nvPr/>
        </p:nvSpPr>
        <p:spPr>
          <a:xfrm>
            <a:off x="2721955" y="5276626"/>
            <a:ext cx="8914045" cy="68317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>
              <a:rot lat="0" lon="0" rev="12600000"/>
            </a:lightRig>
          </a:scene3d>
          <a:sp3d>
            <a:bevelT w="215900" h="196850"/>
            <a:bevelB w="25400" h="254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1F192FE-BE27-5F45-8F56-D961679C4335}"/>
              </a:ext>
            </a:extLst>
          </p:cNvPr>
          <p:cNvGrpSpPr/>
          <p:nvPr/>
        </p:nvGrpSpPr>
        <p:grpSpPr>
          <a:xfrm>
            <a:off x="11144516" y="5251262"/>
            <a:ext cx="563763" cy="762244"/>
            <a:chOff x="10043277" y="2950329"/>
            <a:chExt cx="653040" cy="923547"/>
          </a:xfrm>
        </p:grpSpPr>
        <p:sp>
          <p:nvSpPr>
            <p:cNvPr id="108" name="Snip Same Side Corner Rectangle 31">
              <a:extLst>
                <a:ext uri="{FF2B5EF4-FFF2-40B4-BE49-F238E27FC236}">
                  <a16:creationId xmlns:a16="http://schemas.microsoft.com/office/drawing/2014/main" id="{FCDD4A8C-FE64-0143-8D5C-E423EF12EC4B}"/>
                </a:ext>
              </a:extLst>
            </p:cNvPr>
            <p:cNvSpPr/>
            <p:nvPr/>
          </p:nvSpPr>
          <p:spPr>
            <a:xfrm rot="16200000">
              <a:off x="9908023" y="3085583"/>
              <a:ext cx="923547" cy="653040"/>
            </a:xfrm>
            <a:custGeom>
              <a:avLst/>
              <a:gdLst>
                <a:gd name="connsiteX0" fmla="*/ 195539 w 470137"/>
                <a:gd name="connsiteY0" fmla="*/ 0 h 572019"/>
                <a:gd name="connsiteX1" fmla="*/ 274598 w 470137"/>
                <a:gd name="connsiteY1" fmla="*/ 0 h 572019"/>
                <a:gd name="connsiteX2" fmla="*/ 470137 w 470137"/>
                <a:gd name="connsiteY2" fmla="*/ 195539 h 572019"/>
                <a:gd name="connsiteX3" fmla="*/ 470137 w 470137"/>
                <a:gd name="connsiteY3" fmla="*/ 572019 h 572019"/>
                <a:gd name="connsiteX4" fmla="*/ 470137 w 470137"/>
                <a:gd name="connsiteY4" fmla="*/ 572019 h 572019"/>
                <a:gd name="connsiteX5" fmla="*/ 0 w 470137"/>
                <a:gd name="connsiteY5" fmla="*/ 572019 h 572019"/>
                <a:gd name="connsiteX6" fmla="*/ 0 w 470137"/>
                <a:gd name="connsiteY6" fmla="*/ 572019 h 572019"/>
                <a:gd name="connsiteX7" fmla="*/ 0 w 470137"/>
                <a:gd name="connsiteY7" fmla="*/ 195539 h 572019"/>
                <a:gd name="connsiteX8" fmla="*/ 195539 w 470137"/>
                <a:gd name="connsiteY8" fmla="*/ 0 h 572019"/>
                <a:gd name="connsiteX0" fmla="*/ 202732 w 477330"/>
                <a:gd name="connsiteY0" fmla="*/ 0 h 572019"/>
                <a:gd name="connsiteX1" fmla="*/ 281791 w 477330"/>
                <a:gd name="connsiteY1" fmla="*/ 0 h 572019"/>
                <a:gd name="connsiteX2" fmla="*/ 477330 w 477330"/>
                <a:gd name="connsiteY2" fmla="*/ 195539 h 572019"/>
                <a:gd name="connsiteX3" fmla="*/ 477330 w 477330"/>
                <a:gd name="connsiteY3" fmla="*/ 572019 h 572019"/>
                <a:gd name="connsiteX4" fmla="*/ 477330 w 477330"/>
                <a:gd name="connsiteY4" fmla="*/ 572019 h 572019"/>
                <a:gd name="connsiteX5" fmla="*/ 7193 w 477330"/>
                <a:gd name="connsiteY5" fmla="*/ 572019 h 572019"/>
                <a:gd name="connsiteX6" fmla="*/ 7193 w 477330"/>
                <a:gd name="connsiteY6" fmla="*/ 572019 h 572019"/>
                <a:gd name="connsiteX7" fmla="*/ 0 w 477330"/>
                <a:gd name="connsiteY7" fmla="*/ 377037 h 572019"/>
                <a:gd name="connsiteX8" fmla="*/ 7193 w 477330"/>
                <a:gd name="connsiteY8" fmla="*/ 195539 h 572019"/>
                <a:gd name="connsiteX9" fmla="*/ 202732 w 477330"/>
                <a:gd name="connsiteY9" fmla="*/ 0 h 572019"/>
                <a:gd name="connsiteX0" fmla="*/ 202732 w 477371"/>
                <a:gd name="connsiteY0" fmla="*/ 0 h 572019"/>
                <a:gd name="connsiteX1" fmla="*/ 281791 w 477371"/>
                <a:gd name="connsiteY1" fmla="*/ 0 h 572019"/>
                <a:gd name="connsiteX2" fmla="*/ 477330 w 477371"/>
                <a:gd name="connsiteY2" fmla="*/ 195539 h 572019"/>
                <a:gd name="connsiteX3" fmla="*/ 477371 w 477371"/>
                <a:gd name="connsiteY3" fmla="*/ 377037 h 572019"/>
                <a:gd name="connsiteX4" fmla="*/ 477330 w 477371"/>
                <a:gd name="connsiteY4" fmla="*/ 572019 h 572019"/>
                <a:gd name="connsiteX5" fmla="*/ 477330 w 477371"/>
                <a:gd name="connsiteY5" fmla="*/ 572019 h 572019"/>
                <a:gd name="connsiteX6" fmla="*/ 7193 w 477371"/>
                <a:gd name="connsiteY6" fmla="*/ 572019 h 572019"/>
                <a:gd name="connsiteX7" fmla="*/ 7193 w 477371"/>
                <a:gd name="connsiteY7" fmla="*/ 572019 h 572019"/>
                <a:gd name="connsiteX8" fmla="*/ 0 w 477371"/>
                <a:gd name="connsiteY8" fmla="*/ 377037 h 572019"/>
                <a:gd name="connsiteX9" fmla="*/ 7193 w 477371"/>
                <a:gd name="connsiteY9" fmla="*/ 195539 h 572019"/>
                <a:gd name="connsiteX10" fmla="*/ 202732 w 477371"/>
                <a:gd name="connsiteY10" fmla="*/ 0 h 572019"/>
                <a:gd name="connsiteX0" fmla="*/ 390522 w 665161"/>
                <a:gd name="connsiteY0" fmla="*/ 0 h 585467"/>
                <a:gd name="connsiteX1" fmla="*/ 469581 w 665161"/>
                <a:gd name="connsiteY1" fmla="*/ 0 h 585467"/>
                <a:gd name="connsiteX2" fmla="*/ 665120 w 665161"/>
                <a:gd name="connsiteY2" fmla="*/ 195539 h 585467"/>
                <a:gd name="connsiteX3" fmla="*/ 665161 w 665161"/>
                <a:gd name="connsiteY3" fmla="*/ 377037 h 585467"/>
                <a:gd name="connsiteX4" fmla="*/ 665120 w 665161"/>
                <a:gd name="connsiteY4" fmla="*/ 572019 h 585467"/>
                <a:gd name="connsiteX5" fmla="*/ 665120 w 665161"/>
                <a:gd name="connsiteY5" fmla="*/ 572019 h 585467"/>
                <a:gd name="connsiteX6" fmla="*/ 194983 w 665161"/>
                <a:gd name="connsiteY6" fmla="*/ 572019 h 585467"/>
                <a:gd name="connsiteX7" fmla="*/ 0 w 665161"/>
                <a:gd name="connsiteY7" fmla="*/ 585467 h 585467"/>
                <a:gd name="connsiteX8" fmla="*/ 187790 w 665161"/>
                <a:gd name="connsiteY8" fmla="*/ 377037 h 585467"/>
                <a:gd name="connsiteX9" fmla="*/ 194983 w 665161"/>
                <a:gd name="connsiteY9" fmla="*/ 195539 h 585467"/>
                <a:gd name="connsiteX10" fmla="*/ 390522 w 665161"/>
                <a:gd name="connsiteY10" fmla="*/ 0 h 585467"/>
                <a:gd name="connsiteX0" fmla="*/ 390522 w 665161"/>
                <a:gd name="connsiteY0" fmla="*/ 0 h 572019"/>
                <a:gd name="connsiteX1" fmla="*/ 469581 w 665161"/>
                <a:gd name="connsiteY1" fmla="*/ 0 h 572019"/>
                <a:gd name="connsiteX2" fmla="*/ 665120 w 665161"/>
                <a:gd name="connsiteY2" fmla="*/ 195539 h 572019"/>
                <a:gd name="connsiteX3" fmla="*/ 665161 w 665161"/>
                <a:gd name="connsiteY3" fmla="*/ 377037 h 572019"/>
                <a:gd name="connsiteX4" fmla="*/ 665120 w 665161"/>
                <a:gd name="connsiteY4" fmla="*/ 572019 h 572019"/>
                <a:gd name="connsiteX5" fmla="*/ 665120 w 665161"/>
                <a:gd name="connsiteY5" fmla="*/ 572019 h 572019"/>
                <a:gd name="connsiteX6" fmla="*/ 194983 w 665161"/>
                <a:gd name="connsiteY6" fmla="*/ 572019 h 572019"/>
                <a:gd name="connsiteX7" fmla="*/ 0 w 665161"/>
                <a:gd name="connsiteY7" fmla="*/ 545126 h 572019"/>
                <a:gd name="connsiteX8" fmla="*/ 187790 w 665161"/>
                <a:gd name="connsiteY8" fmla="*/ 377037 h 572019"/>
                <a:gd name="connsiteX9" fmla="*/ 194983 w 665161"/>
                <a:gd name="connsiteY9" fmla="*/ 195539 h 572019"/>
                <a:gd name="connsiteX10" fmla="*/ 390522 w 665161"/>
                <a:gd name="connsiteY10" fmla="*/ 0 h 572019"/>
                <a:gd name="connsiteX0" fmla="*/ 410692 w 685331"/>
                <a:gd name="connsiteY0" fmla="*/ 0 h 572019"/>
                <a:gd name="connsiteX1" fmla="*/ 489751 w 685331"/>
                <a:gd name="connsiteY1" fmla="*/ 0 h 572019"/>
                <a:gd name="connsiteX2" fmla="*/ 685290 w 685331"/>
                <a:gd name="connsiteY2" fmla="*/ 195539 h 572019"/>
                <a:gd name="connsiteX3" fmla="*/ 685331 w 685331"/>
                <a:gd name="connsiteY3" fmla="*/ 377037 h 572019"/>
                <a:gd name="connsiteX4" fmla="*/ 685290 w 685331"/>
                <a:gd name="connsiteY4" fmla="*/ 572019 h 572019"/>
                <a:gd name="connsiteX5" fmla="*/ 685290 w 685331"/>
                <a:gd name="connsiteY5" fmla="*/ 572019 h 572019"/>
                <a:gd name="connsiteX6" fmla="*/ 215153 w 685331"/>
                <a:gd name="connsiteY6" fmla="*/ 572019 h 572019"/>
                <a:gd name="connsiteX7" fmla="*/ 0 w 685331"/>
                <a:gd name="connsiteY7" fmla="*/ 551849 h 572019"/>
                <a:gd name="connsiteX8" fmla="*/ 207960 w 685331"/>
                <a:gd name="connsiteY8" fmla="*/ 377037 h 572019"/>
                <a:gd name="connsiteX9" fmla="*/ 215153 w 685331"/>
                <a:gd name="connsiteY9" fmla="*/ 195539 h 572019"/>
                <a:gd name="connsiteX10" fmla="*/ 410692 w 685331"/>
                <a:gd name="connsiteY10" fmla="*/ 0 h 572019"/>
                <a:gd name="connsiteX0" fmla="*/ 410692 w 947508"/>
                <a:gd name="connsiteY0" fmla="*/ 0 h 592190"/>
                <a:gd name="connsiteX1" fmla="*/ 489751 w 947508"/>
                <a:gd name="connsiteY1" fmla="*/ 0 h 592190"/>
                <a:gd name="connsiteX2" fmla="*/ 685290 w 947508"/>
                <a:gd name="connsiteY2" fmla="*/ 195539 h 592190"/>
                <a:gd name="connsiteX3" fmla="*/ 685331 w 947508"/>
                <a:gd name="connsiteY3" fmla="*/ 377037 h 592190"/>
                <a:gd name="connsiteX4" fmla="*/ 685290 w 947508"/>
                <a:gd name="connsiteY4" fmla="*/ 572019 h 592190"/>
                <a:gd name="connsiteX5" fmla="*/ 947508 w 947508"/>
                <a:gd name="connsiteY5" fmla="*/ 592190 h 592190"/>
                <a:gd name="connsiteX6" fmla="*/ 215153 w 947508"/>
                <a:gd name="connsiteY6" fmla="*/ 572019 h 592190"/>
                <a:gd name="connsiteX7" fmla="*/ 0 w 947508"/>
                <a:gd name="connsiteY7" fmla="*/ 551849 h 592190"/>
                <a:gd name="connsiteX8" fmla="*/ 207960 w 947508"/>
                <a:gd name="connsiteY8" fmla="*/ 377037 h 592190"/>
                <a:gd name="connsiteX9" fmla="*/ 215153 w 947508"/>
                <a:gd name="connsiteY9" fmla="*/ 195539 h 592190"/>
                <a:gd name="connsiteX10" fmla="*/ 410692 w 947508"/>
                <a:gd name="connsiteY10" fmla="*/ 0 h 592190"/>
                <a:gd name="connsiteX0" fmla="*/ 410692 w 947508"/>
                <a:gd name="connsiteY0" fmla="*/ 0 h 592190"/>
                <a:gd name="connsiteX1" fmla="*/ 489751 w 947508"/>
                <a:gd name="connsiteY1" fmla="*/ 0 h 592190"/>
                <a:gd name="connsiteX2" fmla="*/ 685290 w 947508"/>
                <a:gd name="connsiteY2" fmla="*/ 195539 h 592190"/>
                <a:gd name="connsiteX3" fmla="*/ 685331 w 947508"/>
                <a:gd name="connsiteY3" fmla="*/ 377037 h 592190"/>
                <a:gd name="connsiteX4" fmla="*/ 739078 w 947508"/>
                <a:gd name="connsiteY4" fmla="*/ 477890 h 592190"/>
                <a:gd name="connsiteX5" fmla="*/ 947508 w 947508"/>
                <a:gd name="connsiteY5" fmla="*/ 592190 h 592190"/>
                <a:gd name="connsiteX6" fmla="*/ 215153 w 947508"/>
                <a:gd name="connsiteY6" fmla="*/ 572019 h 592190"/>
                <a:gd name="connsiteX7" fmla="*/ 0 w 947508"/>
                <a:gd name="connsiteY7" fmla="*/ 551849 h 592190"/>
                <a:gd name="connsiteX8" fmla="*/ 207960 w 947508"/>
                <a:gd name="connsiteY8" fmla="*/ 377037 h 592190"/>
                <a:gd name="connsiteX9" fmla="*/ 215153 w 947508"/>
                <a:gd name="connsiteY9" fmla="*/ 195539 h 592190"/>
                <a:gd name="connsiteX10" fmla="*/ 410692 w 947508"/>
                <a:gd name="connsiteY10" fmla="*/ 0 h 592190"/>
                <a:gd name="connsiteX0" fmla="*/ 424139 w 960955"/>
                <a:gd name="connsiteY0" fmla="*/ 0 h 592191"/>
                <a:gd name="connsiteX1" fmla="*/ 503198 w 960955"/>
                <a:gd name="connsiteY1" fmla="*/ 0 h 592191"/>
                <a:gd name="connsiteX2" fmla="*/ 698737 w 960955"/>
                <a:gd name="connsiteY2" fmla="*/ 195539 h 592191"/>
                <a:gd name="connsiteX3" fmla="*/ 698778 w 960955"/>
                <a:gd name="connsiteY3" fmla="*/ 377037 h 592191"/>
                <a:gd name="connsiteX4" fmla="*/ 752525 w 960955"/>
                <a:gd name="connsiteY4" fmla="*/ 477890 h 592191"/>
                <a:gd name="connsiteX5" fmla="*/ 960955 w 960955"/>
                <a:gd name="connsiteY5" fmla="*/ 592190 h 592191"/>
                <a:gd name="connsiteX6" fmla="*/ 228600 w 960955"/>
                <a:gd name="connsiteY6" fmla="*/ 572019 h 592191"/>
                <a:gd name="connsiteX7" fmla="*/ 0 w 960955"/>
                <a:gd name="connsiteY7" fmla="*/ 592191 h 592191"/>
                <a:gd name="connsiteX8" fmla="*/ 221407 w 960955"/>
                <a:gd name="connsiteY8" fmla="*/ 377037 h 592191"/>
                <a:gd name="connsiteX9" fmla="*/ 228600 w 960955"/>
                <a:gd name="connsiteY9" fmla="*/ 195539 h 592191"/>
                <a:gd name="connsiteX10" fmla="*/ 424139 w 960955"/>
                <a:gd name="connsiteY10" fmla="*/ 0 h 592191"/>
                <a:gd name="connsiteX0" fmla="*/ 424139 w 960955"/>
                <a:gd name="connsiteY0" fmla="*/ 0 h 598914"/>
                <a:gd name="connsiteX1" fmla="*/ 503198 w 960955"/>
                <a:gd name="connsiteY1" fmla="*/ 0 h 598914"/>
                <a:gd name="connsiteX2" fmla="*/ 698737 w 960955"/>
                <a:gd name="connsiteY2" fmla="*/ 195539 h 598914"/>
                <a:gd name="connsiteX3" fmla="*/ 698778 w 960955"/>
                <a:gd name="connsiteY3" fmla="*/ 377037 h 598914"/>
                <a:gd name="connsiteX4" fmla="*/ 752525 w 960955"/>
                <a:gd name="connsiteY4" fmla="*/ 477890 h 598914"/>
                <a:gd name="connsiteX5" fmla="*/ 960955 w 960955"/>
                <a:gd name="connsiteY5" fmla="*/ 592190 h 598914"/>
                <a:gd name="connsiteX6" fmla="*/ 228600 w 960955"/>
                <a:gd name="connsiteY6" fmla="*/ 598914 h 598914"/>
                <a:gd name="connsiteX7" fmla="*/ 0 w 960955"/>
                <a:gd name="connsiteY7" fmla="*/ 592191 h 598914"/>
                <a:gd name="connsiteX8" fmla="*/ 221407 w 960955"/>
                <a:gd name="connsiteY8" fmla="*/ 377037 h 598914"/>
                <a:gd name="connsiteX9" fmla="*/ 228600 w 960955"/>
                <a:gd name="connsiteY9" fmla="*/ 195539 h 598914"/>
                <a:gd name="connsiteX10" fmla="*/ 424139 w 960955"/>
                <a:gd name="connsiteY10" fmla="*/ 0 h 598914"/>
                <a:gd name="connsiteX0" fmla="*/ 424139 w 927337"/>
                <a:gd name="connsiteY0" fmla="*/ 0 h 619084"/>
                <a:gd name="connsiteX1" fmla="*/ 503198 w 927337"/>
                <a:gd name="connsiteY1" fmla="*/ 0 h 619084"/>
                <a:gd name="connsiteX2" fmla="*/ 698737 w 927337"/>
                <a:gd name="connsiteY2" fmla="*/ 195539 h 619084"/>
                <a:gd name="connsiteX3" fmla="*/ 698778 w 927337"/>
                <a:gd name="connsiteY3" fmla="*/ 377037 h 619084"/>
                <a:gd name="connsiteX4" fmla="*/ 752525 w 927337"/>
                <a:gd name="connsiteY4" fmla="*/ 477890 h 619084"/>
                <a:gd name="connsiteX5" fmla="*/ 927337 w 927337"/>
                <a:gd name="connsiteY5" fmla="*/ 619084 h 619084"/>
                <a:gd name="connsiteX6" fmla="*/ 228600 w 927337"/>
                <a:gd name="connsiteY6" fmla="*/ 598914 h 619084"/>
                <a:gd name="connsiteX7" fmla="*/ 0 w 927337"/>
                <a:gd name="connsiteY7" fmla="*/ 592191 h 619084"/>
                <a:gd name="connsiteX8" fmla="*/ 221407 w 927337"/>
                <a:gd name="connsiteY8" fmla="*/ 377037 h 619084"/>
                <a:gd name="connsiteX9" fmla="*/ 228600 w 927337"/>
                <a:gd name="connsiteY9" fmla="*/ 195539 h 619084"/>
                <a:gd name="connsiteX10" fmla="*/ 424139 w 927337"/>
                <a:gd name="connsiteY10" fmla="*/ 0 h 619084"/>
                <a:gd name="connsiteX0" fmla="*/ 424139 w 941578"/>
                <a:gd name="connsiteY0" fmla="*/ 0 h 619084"/>
                <a:gd name="connsiteX1" fmla="*/ 503198 w 941578"/>
                <a:gd name="connsiteY1" fmla="*/ 0 h 619084"/>
                <a:gd name="connsiteX2" fmla="*/ 698737 w 941578"/>
                <a:gd name="connsiteY2" fmla="*/ 195539 h 619084"/>
                <a:gd name="connsiteX3" fmla="*/ 698778 w 941578"/>
                <a:gd name="connsiteY3" fmla="*/ 377037 h 619084"/>
                <a:gd name="connsiteX4" fmla="*/ 927337 w 941578"/>
                <a:gd name="connsiteY4" fmla="*/ 619084 h 619084"/>
                <a:gd name="connsiteX5" fmla="*/ 228600 w 941578"/>
                <a:gd name="connsiteY5" fmla="*/ 598914 h 619084"/>
                <a:gd name="connsiteX6" fmla="*/ 0 w 941578"/>
                <a:gd name="connsiteY6" fmla="*/ 592191 h 619084"/>
                <a:gd name="connsiteX7" fmla="*/ 221407 w 941578"/>
                <a:gd name="connsiteY7" fmla="*/ 377037 h 619084"/>
                <a:gd name="connsiteX8" fmla="*/ 228600 w 941578"/>
                <a:gd name="connsiteY8" fmla="*/ 195539 h 619084"/>
                <a:gd name="connsiteX9" fmla="*/ 424139 w 941578"/>
                <a:gd name="connsiteY9" fmla="*/ 0 h 619084"/>
                <a:gd name="connsiteX0" fmla="*/ 424139 w 941578"/>
                <a:gd name="connsiteY0" fmla="*/ 0 h 619084"/>
                <a:gd name="connsiteX1" fmla="*/ 503198 w 941578"/>
                <a:gd name="connsiteY1" fmla="*/ 0 h 619084"/>
                <a:gd name="connsiteX2" fmla="*/ 698737 w 941578"/>
                <a:gd name="connsiteY2" fmla="*/ 195539 h 619084"/>
                <a:gd name="connsiteX3" fmla="*/ 698778 w 941578"/>
                <a:gd name="connsiteY3" fmla="*/ 377037 h 619084"/>
                <a:gd name="connsiteX4" fmla="*/ 927337 w 941578"/>
                <a:gd name="connsiteY4" fmla="*/ 619084 h 619084"/>
                <a:gd name="connsiteX5" fmla="*/ 228600 w 941578"/>
                <a:gd name="connsiteY5" fmla="*/ 598914 h 619084"/>
                <a:gd name="connsiteX6" fmla="*/ 0 w 941578"/>
                <a:gd name="connsiteY6" fmla="*/ 592191 h 619084"/>
                <a:gd name="connsiteX7" fmla="*/ 221407 w 941578"/>
                <a:gd name="connsiteY7" fmla="*/ 377037 h 619084"/>
                <a:gd name="connsiteX8" fmla="*/ 228600 w 941578"/>
                <a:gd name="connsiteY8" fmla="*/ 195539 h 619084"/>
                <a:gd name="connsiteX9" fmla="*/ 424139 w 941578"/>
                <a:gd name="connsiteY9" fmla="*/ 0 h 619084"/>
                <a:gd name="connsiteX0" fmla="*/ 424139 w 927342"/>
                <a:gd name="connsiteY0" fmla="*/ 0 h 619084"/>
                <a:gd name="connsiteX1" fmla="*/ 503198 w 927342"/>
                <a:gd name="connsiteY1" fmla="*/ 0 h 619084"/>
                <a:gd name="connsiteX2" fmla="*/ 698737 w 927342"/>
                <a:gd name="connsiteY2" fmla="*/ 195539 h 619084"/>
                <a:gd name="connsiteX3" fmla="*/ 698778 w 927342"/>
                <a:gd name="connsiteY3" fmla="*/ 377037 h 619084"/>
                <a:gd name="connsiteX4" fmla="*/ 927337 w 927342"/>
                <a:gd name="connsiteY4" fmla="*/ 619084 h 619084"/>
                <a:gd name="connsiteX5" fmla="*/ 228600 w 927342"/>
                <a:gd name="connsiteY5" fmla="*/ 598914 h 619084"/>
                <a:gd name="connsiteX6" fmla="*/ 0 w 927342"/>
                <a:gd name="connsiteY6" fmla="*/ 592191 h 619084"/>
                <a:gd name="connsiteX7" fmla="*/ 221407 w 927342"/>
                <a:gd name="connsiteY7" fmla="*/ 377037 h 619084"/>
                <a:gd name="connsiteX8" fmla="*/ 228600 w 927342"/>
                <a:gd name="connsiteY8" fmla="*/ 195539 h 619084"/>
                <a:gd name="connsiteX9" fmla="*/ 424139 w 927342"/>
                <a:gd name="connsiteY9" fmla="*/ 0 h 619084"/>
                <a:gd name="connsiteX0" fmla="*/ 424139 w 927342"/>
                <a:gd name="connsiteY0" fmla="*/ 0 h 619084"/>
                <a:gd name="connsiteX1" fmla="*/ 503198 w 927342"/>
                <a:gd name="connsiteY1" fmla="*/ 0 h 619084"/>
                <a:gd name="connsiteX2" fmla="*/ 698737 w 927342"/>
                <a:gd name="connsiteY2" fmla="*/ 195539 h 619084"/>
                <a:gd name="connsiteX3" fmla="*/ 698778 w 927342"/>
                <a:gd name="connsiteY3" fmla="*/ 377037 h 619084"/>
                <a:gd name="connsiteX4" fmla="*/ 927337 w 927342"/>
                <a:gd name="connsiteY4" fmla="*/ 619084 h 619084"/>
                <a:gd name="connsiteX5" fmla="*/ 228600 w 927342"/>
                <a:gd name="connsiteY5" fmla="*/ 598914 h 619084"/>
                <a:gd name="connsiteX6" fmla="*/ 0 w 927342"/>
                <a:gd name="connsiteY6" fmla="*/ 592191 h 619084"/>
                <a:gd name="connsiteX7" fmla="*/ 221407 w 927342"/>
                <a:gd name="connsiteY7" fmla="*/ 377037 h 619084"/>
                <a:gd name="connsiteX8" fmla="*/ 228600 w 927342"/>
                <a:gd name="connsiteY8" fmla="*/ 195539 h 619084"/>
                <a:gd name="connsiteX9" fmla="*/ 424139 w 927342"/>
                <a:gd name="connsiteY9" fmla="*/ 0 h 619084"/>
                <a:gd name="connsiteX0" fmla="*/ 424139 w 927342"/>
                <a:gd name="connsiteY0" fmla="*/ 0 h 619084"/>
                <a:gd name="connsiteX1" fmla="*/ 503198 w 927342"/>
                <a:gd name="connsiteY1" fmla="*/ 0 h 619084"/>
                <a:gd name="connsiteX2" fmla="*/ 698737 w 927342"/>
                <a:gd name="connsiteY2" fmla="*/ 195539 h 619084"/>
                <a:gd name="connsiteX3" fmla="*/ 698778 w 927342"/>
                <a:gd name="connsiteY3" fmla="*/ 377037 h 619084"/>
                <a:gd name="connsiteX4" fmla="*/ 927337 w 927342"/>
                <a:gd name="connsiteY4" fmla="*/ 619084 h 619084"/>
                <a:gd name="connsiteX5" fmla="*/ 471668 w 927342"/>
                <a:gd name="connsiteY5" fmla="*/ 606631 h 619084"/>
                <a:gd name="connsiteX6" fmla="*/ 0 w 927342"/>
                <a:gd name="connsiteY6" fmla="*/ 592191 h 619084"/>
                <a:gd name="connsiteX7" fmla="*/ 221407 w 927342"/>
                <a:gd name="connsiteY7" fmla="*/ 377037 h 619084"/>
                <a:gd name="connsiteX8" fmla="*/ 228600 w 927342"/>
                <a:gd name="connsiteY8" fmla="*/ 195539 h 619084"/>
                <a:gd name="connsiteX9" fmla="*/ 424139 w 927342"/>
                <a:gd name="connsiteY9" fmla="*/ 0 h 619084"/>
                <a:gd name="connsiteX0" fmla="*/ 420281 w 923484"/>
                <a:gd name="connsiteY0" fmla="*/ 0 h 619084"/>
                <a:gd name="connsiteX1" fmla="*/ 499340 w 923484"/>
                <a:gd name="connsiteY1" fmla="*/ 0 h 619084"/>
                <a:gd name="connsiteX2" fmla="*/ 694879 w 923484"/>
                <a:gd name="connsiteY2" fmla="*/ 195539 h 619084"/>
                <a:gd name="connsiteX3" fmla="*/ 694920 w 923484"/>
                <a:gd name="connsiteY3" fmla="*/ 377037 h 619084"/>
                <a:gd name="connsiteX4" fmla="*/ 923479 w 923484"/>
                <a:gd name="connsiteY4" fmla="*/ 619084 h 619084"/>
                <a:gd name="connsiteX5" fmla="*/ 467810 w 923484"/>
                <a:gd name="connsiteY5" fmla="*/ 606631 h 619084"/>
                <a:gd name="connsiteX6" fmla="*/ 0 w 923484"/>
                <a:gd name="connsiteY6" fmla="*/ 615340 h 619084"/>
                <a:gd name="connsiteX7" fmla="*/ 217549 w 923484"/>
                <a:gd name="connsiteY7" fmla="*/ 377037 h 619084"/>
                <a:gd name="connsiteX8" fmla="*/ 224742 w 923484"/>
                <a:gd name="connsiteY8" fmla="*/ 195539 h 619084"/>
                <a:gd name="connsiteX9" fmla="*/ 420281 w 923484"/>
                <a:gd name="connsiteY9" fmla="*/ 0 h 619084"/>
                <a:gd name="connsiteX0" fmla="*/ 420281 w 923484"/>
                <a:gd name="connsiteY0" fmla="*/ 0 h 619084"/>
                <a:gd name="connsiteX1" fmla="*/ 499340 w 923484"/>
                <a:gd name="connsiteY1" fmla="*/ 0 h 619084"/>
                <a:gd name="connsiteX2" fmla="*/ 694879 w 923484"/>
                <a:gd name="connsiteY2" fmla="*/ 195539 h 619084"/>
                <a:gd name="connsiteX3" fmla="*/ 694920 w 923484"/>
                <a:gd name="connsiteY3" fmla="*/ 377037 h 619084"/>
                <a:gd name="connsiteX4" fmla="*/ 923479 w 923484"/>
                <a:gd name="connsiteY4" fmla="*/ 619084 h 619084"/>
                <a:gd name="connsiteX5" fmla="*/ 471668 w 923484"/>
                <a:gd name="connsiteY5" fmla="*/ 614348 h 619084"/>
                <a:gd name="connsiteX6" fmla="*/ 0 w 923484"/>
                <a:gd name="connsiteY6" fmla="*/ 615340 h 619084"/>
                <a:gd name="connsiteX7" fmla="*/ 217549 w 923484"/>
                <a:gd name="connsiteY7" fmla="*/ 377037 h 619084"/>
                <a:gd name="connsiteX8" fmla="*/ 224742 w 923484"/>
                <a:gd name="connsiteY8" fmla="*/ 195539 h 619084"/>
                <a:gd name="connsiteX9" fmla="*/ 420281 w 923484"/>
                <a:gd name="connsiteY9" fmla="*/ 0 h 619084"/>
                <a:gd name="connsiteX0" fmla="*/ 420337 w 923540"/>
                <a:gd name="connsiteY0" fmla="*/ 0 h 619084"/>
                <a:gd name="connsiteX1" fmla="*/ 499396 w 923540"/>
                <a:gd name="connsiteY1" fmla="*/ 0 h 619084"/>
                <a:gd name="connsiteX2" fmla="*/ 694935 w 923540"/>
                <a:gd name="connsiteY2" fmla="*/ 195539 h 619084"/>
                <a:gd name="connsiteX3" fmla="*/ 694976 w 923540"/>
                <a:gd name="connsiteY3" fmla="*/ 377037 h 619084"/>
                <a:gd name="connsiteX4" fmla="*/ 923535 w 923540"/>
                <a:gd name="connsiteY4" fmla="*/ 619084 h 619084"/>
                <a:gd name="connsiteX5" fmla="*/ 471724 w 923540"/>
                <a:gd name="connsiteY5" fmla="*/ 614348 h 619084"/>
                <a:gd name="connsiteX6" fmla="*/ 56 w 923540"/>
                <a:gd name="connsiteY6" fmla="*/ 615340 h 619084"/>
                <a:gd name="connsiteX7" fmla="*/ 217605 w 923540"/>
                <a:gd name="connsiteY7" fmla="*/ 377037 h 619084"/>
                <a:gd name="connsiteX8" fmla="*/ 224798 w 923540"/>
                <a:gd name="connsiteY8" fmla="*/ 195539 h 619084"/>
                <a:gd name="connsiteX9" fmla="*/ 420337 w 923540"/>
                <a:gd name="connsiteY9" fmla="*/ 0 h 619084"/>
                <a:gd name="connsiteX0" fmla="*/ 420344 w 923547"/>
                <a:gd name="connsiteY0" fmla="*/ 0 h 619084"/>
                <a:gd name="connsiteX1" fmla="*/ 499403 w 923547"/>
                <a:gd name="connsiteY1" fmla="*/ 0 h 619084"/>
                <a:gd name="connsiteX2" fmla="*/ 694942 w 923547"/>
                <a:gd name="connsiteY2" fmla="*/ 195539 h 619084"/>
                <a:gd name="connsiteX3" fmla="*/ 694983 w 923547"/>
                <a:gd name="connsiteY3" fmla="*/ 377037 h 619084"/>
                <a:gd name="connsiteX4" fmla="*/ 923542 w 923547"/>
                <a:gd name="connsiteY4" fmla="*/ 619084 h 619084"/>
                <a:gd name="connsiteX5" fmla="*/ 471731 w 923547"/>
                <a:gd name="connsiteY5" fmla="*/ 614348 h 619084"/>
                <a:gd name="connsiteX6" fmla="*/ 63 w 923547"/>
                <a:gd name="connsiteY6" fmla="*/ 615340 h 619084"/>
                <a:gd name="connsiteX7" fmla="*/ 202179 w 923547"/>
                <a:gd name="connsiteY7" fmla="*/ 415620 h 619084"/>
                <a:gd name="connsiteX8" fmla="*/ 224805 w 923547"/>
                <a:gd name="connsiteY8" fmla="*/ 195539 h 619084"/>
                <a:gd name="connsiteX9" fmla="*/ 420344 w 923547"/>
                <a:gd name="connsiteY9" fmla="*/ 0 h 619084"/>
                <a:gd name="connsiteX0" fmla="*/ 420344 w 923547"/>
                <a:gd name="connsiteY0" fmla="*/ 0 h 619084"/>
                <a:gd name="connsiteX1" fmla="*/ 499403 w 923547"/>
                <a:gd name="connsiteY1" fmla="*/ 0 h 619084"/>
                <a:gd name="connsiteX2" fmla="*/ 694942 w 923547"/>
                <a:gd name="connsiteY2" fmla="*/ 195539 h 619084"/>
                <a:gd name="connsiteX3" fmla="*/ 694983 w 923547"/>
                <a:gd name="connsiteY3" fmla="*/ 419478 h 619084"/>
                <a:gd name="connsiteX4" fmla="*/ 923542 w 923547"/>
                <a:gd name="connsiteY4" fmla="*/ 619084 h 619084"/>
                <a:gd name="connsiteX5" fmla="*/ 471731 w 923547"/>
                <a:gd name="connsiteY5" fmla="*/ 614348 h 619084"/>
                <a:gd name="connsiteX6" fmla="*/ 63 w 923547"/>
                <a:gd name="connsiteY6" fmla="*/ 615340 h 619084"/>
                <a:gd name="connsiteX7" fmla="*/ 202179 w 923547"/>
                <a:gd name="connsiteY7" fmla="*/ 415620 h 619084"/>
                <a:gd name="connsiteX8" fmla="*/ 224805 w 923547"/>
                <a:gd name="connsiteY8" fmla="*/ 195539 h 619084"/>
                <a:gd name="connsiteX9" fmla="*/ 420344 w 923547"/>
                <a:gd name="connsiteY9" fmla="*/ 0 h 619084"/>
                <a:gd name="connsiteX0" fmla="*/ 420344 w 923547"/>
                <a:gd name="connsiteY0" fmla="*/ 0 h 619084"/>
                <a:gd name="connsiteX1" fmla="*/ 499403 w 923547"/>
                <a:gd name="connsiteY1" fmla="*/ 0 h 619084"/>
                <a:gd name="connsiteX2" fmla="*/ 694942 w 923547"/>
                <a:gd name="connsiteY2" fmla="*/ 195539 h 619084"/>
                <a:gd name="connsiteX3" fmla="*/ 694983 w 923547"/>
                <a:gd name="connsiteY3" fmla="*/ 419478 h 619084"/>
                <a:gd name="connsiteX4" fmla="*/ 923542 w 923547"/>
                <a:gd name="connsiteY4" fmla="*/ 619084 h 619084"/>
                <a:gd name="connsiteX5" fmla="*/ 471731 w 923547"/>
                <a:gd name="connsiteY5" fmla="*/ 614348 h 619084"/>
                <a:gd name="connsiteX6" fmla="*/ 42347 w 923547"/>
                <a:gd name="connsiteY6" fmla="*/ 614458 h 619084"/>
                <a:gd name="connsiteX7" fmla="*/ 63 w 923547"/>
                <a:gd name="connsiteY7" fmla="*/ 615340 h 619084"/>
                <a:gd name="connsiteX8" fmla="*/ 202179 w 923547"/>
                <a:gd name="connsiteY8" fmla="*/ 415620 h 619084"/>
                <a:gd name="connsiteX9" fmla="*/ 224805 w 923547"/>
                <a:gd name="connsiteY9" fmla="*/ 195539 h 619084"/>
                <a:gd name="connsiteX10" fmla="*/ 420344 w 923547"/>
                <a:gd name="connsiteY10" fmla="*/ 0 h 619084"/>
                <a:gd name="connsiteX0" fmla="*/ 420344 w 923547"/>
                <a:gd name="connsiteY0" fmla="*/ 0 h 649182"/>
                <a:gd name="connsiteX1" fmla="*/ 499403 w 923547"/>
                <a:gd name="connsiteY1" fmla="*/ 0 h 649182"/>
                <a:gd name="connsiteX2" fmla="*/ 694942 w 923547"/>
                <a:gd name="connsiteY2" fmla="*/ 195539 h 649182"/>
                <a:gd name="connsiteX3" fmla="*/ 694983 w 923547"/>
                <a:gd name="connsiteY3" fmla="*/ 419478 h 649182"/>
                <a:gd name="connsiteX4" fmla="*/ 923542 w 923547"/>
                <a:gd name="connsiteY4" fmla="*/ 619084 h 649182"/>
                <a:gd name="connsiteX5" fmla="*/ 471731 w 923547"/>
                <a:gd name="connsiteY5" fmla="*/ 614348 h 649182"/>
                <a:gd name="connsiteX6" fmla="*/ 50064 w 923547"/>
                <a:gd name="connsiteY6" fmla="*/ 649182 h 649182"/>
                <a:gd name="connsiteX7" fmla="*/ 63 w 923547"/>
                <a:gd name="connsiteY7" fmla="*/ 615340 h 649182"/>
                <a:gd name="connsiteX8" fmla="*/ 202179 w 923547"/>
                <a:gd name="connsiteY8" fmla="*/ 415620 h 649182"/>
                <a:gd name="connsiteX9" fmla="*/ 224805 w 923547"/>
                <a:gd name="connsiteY9" fmla="*/ 195539 h 649182"/>
                <a:gd name="connsiteX10" fmla="*/ 420344 w 923547"/>
                <a:gd name="connsiteY10" fmla="*/ 0 h 649182"/>
                <a:gd name="connsiteX0" fmla="*/ 420344 w 923547"/>
                <a:gd name="connsiteY0" fmla="*/ 0 h 649182"/>
                <a:gd name="connsiteX1" fmla="*/ 499403 w 923547"/>
                <a:gd name="connsiteY1" fmla="*/ 0 h 649182"/>
                <a:gd name="connsiteX2" fmla="*/ 694942 w 923547"/>
                <a:gd name="connsiteY2" fmla="*/ 195539 h 649182"/>
                <a:gd name="connsiteX3" fmla="*/ 694983 w 923547"/>
                <a:gd name="connsiteY3" fmla="*/ 419478 h 649182"/>
                <a:gd name="connsiteX4" fmla="*/ 923542 w 923547"/>
                <a:gd name="connsiteY4" fmla="*/ 619084 h 649182"/>
                <a:gd name="connsiteX5" fmla="*/ 868007 w 923547"/>
                <a:gd name="connsiteY5" fmla="*/ 618316 h 649182"/>
                <a:gd name="connsiteX6" fmla="*/ 471731 w 923547"/>
                <a:gd name="connsiteY6" fmla="*/ 614348 h 649182"/>
                <a:gd name="connsiteX7" fmla="*/ 50064 w 923547"/>
                <a:gd name="connsiteY7" fmla="*/ 649182 h 649182"/>
                <a:gd name="connsiteX8" fmla="*/ 63 w 923547"/>
                <a:gd name="connsiteY8" fmla="*/ 615340 h 649182"/>
                <a:gd name="connsiteX9" fmla="*/ 202179 w 923547"/>
                <a:gd name="connsiteY9" fmla="*/ 415620 h 649182"/>
                <a:gd name="connsiteX10" fmla="*/ 224805 w 923547"/>
                <a:gd name="connsiteY10" fmla="*/ 195539 h 649182"/>
                <a:gd name="connsiteX11" fmla="*/ 420344 w 923547"/>
                <a:gd name="connsiteY11" fmla="*/ 0 h 649182"/>
                <a:gd name="connsiteX0" fmla="*/ 420344 w 923547"/>
                <a:gd name="connsiteY0" fmla="*/ 0 h 653040"/>
                <a:gd name="connsiteX1" fmla="*/ 499403 w 923547"/>
                <a:gd name="connsiteY1" fmla="*/ 0 h 653040"/>
                <a:gd name="connsiteX2" fmla="*/ 694942 w 923547"/>
                <a:gd name="connsiteY2" fmla="*/ 195539 h 653040"/>
                <a:gd name="connsiteX3" fmla="*/ 694983 w 923547"/>
                <a:gd name="connsiteY3" fmla="*/ 419478 h 653040"/>
                <a:gd name="connsiteX4" fmla="*/ 923542 w 923547"/>
                <a:gd name="connsiteY4" fmla="*/ 619084 h 653040"/>
                <a:gd name="connsiteX5" fmla="*/ 860290 w 923547"/>
                <a:gd name="connsiteY5" fmla="*/ 653040 h 653040"/>
                <a:gd name="connsiteX6" fmla="*/ 471731 w 923547"/>
                <a:gd name="connsiteY6" fmla="*/ 614348 h 653040"/>
                <a:gd name="connsiteX7" fmla="*/ 50064 w 923547"/>
                <a:gd name="connsiteY7" fmla="*/ 649182 h 653040"/>
                <a:gd name="connsiteX8" fmla="*/ 63 w 923547"/>
                <a:gd name="connsiteY8" fmla="*/ 615340 h 653040"/>
                <a:gd name="connsiteX9" fmla="*/ 202179 w 923547"/>
                <a:gd name="connsiteY9" fmla="*/ 415620 h 653040"/>
                <a:gd name="connsiteX10" fmla="*/ 224805 w 923547"/>
                <a:gd name="connsiteY10" fmla="*/ 195539 h 653040"/>
                <a:gd name="connsiteX11" fmla="*/ 420344 w 923547"/>
                <a:gd name="connsiteY11" fmla="*/ 0 h 653040"/>
                <a:gd name="connsiteX0" fmla="*/ 420344 w 923547"/>
                <a:gd name="connsiteY0" fmla="*/ 0 h 653040"/>
                <a:gd name="connsiteX1" fmla="*/ 499403 w 923547"/>
                <a:gd name="connsiteY1" fmla="*/ 0 h 653040"/>
                <a:gd name="connsiteX2" fmla="*/ 694942 w 923547"/>
                <a:gd name="connsiteY2" fmla="*/ 195539 h 653040"/>
                <a:gd name="connsiteX3" fmla="*/ 694983 w 923547"/>
                <a:gd name="connsiteY3" fmla="*/ 419478 h 653040"/>
                <a:gd name="connsiteX4" fmla="*/ 923542 w 923547"/>
                <a:gd name="connsiteY4" fmla="*/ 619084 h 653040"/>
                <a:gd name="connsiteX5" fmla="*/ 860290 w 923547"/>
                <a:gd name="connsiteY5" fmla="*/ 653040 h 653040"/>
                <a:gd name="connsiteX6" fmla="*/ 471731 w 923547"/>
                <a:gd name="connsiteY6" fmla="*/ 649072 h 653040"/>
                <a:gd name="connsiteX7" fmla="*/ 50064 w 923547"/>
                <a:gd name="connsiteY7" fmla="*/ 649182 h 653040"/>
                <a:gd name="connsiteX8" fmla="*/ 63 w 923547"/>
                <a:gd name="connsiteY8" fmla="*/ 615340 h 653040"/>
                <a:gd name="connsiteX9" fmla="*/ 202179 w 923547"/>
                <a:gd name="connsiteY9" fmla="*/ 415620 h 653040"/>
                <a:gd name="connsiteX10" fmla="*/ 224805 w 923547"/>
                <a:gd name="connsiteY10" fmla="*/ 195539 h 653040"/>
                <a:gd name="connsiteX11" fmla="*/ 420344 w 923547"/>
                <a:gd name="connsiteY11" fmla="*/ 0 h 65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3547" h="653040">
                  <a:moveTo>
                    <a:pt x="420344" y="0"/>
                  </a:moveTo>
                  <a:lnTo>
                    <a:pt x="499403" y="0"/>
                  </a:lnTo>
                  <a:lnTo>
                    <a:pt x="694942" y="195539"/>
                  </a:lnTo>
                  <a:cubicBezTo>
                    <a:pt x="694956" y="256038"/>
                    <a:pt x="694962" y="328729"/>
                    <a:pt x="694983" y="419478"/>
                  </a:cubicBezTo>
                  <a:cubicBezTo>
                    <a:pt x="733083" y="490069"/>
                    <a:pt x="924740" y="489507"/>
                    <a:pt x="923542" y="619084"/>
                  </a:cubicBezTo>
                  <a:lnTo>
                    <a:pt x="860290" y="653040"/>
                  </a:lnTo>
                  <a:lnTo>
                    <a:pt x="471731" y="649072"/>
                  </a:lnTo>
                  <a:lnTo>
                    <a:pt x="50064" y="649182"/>
                  </a:lnTo>
                  <a:lnTo>
                    <a:pt x="63" y="615340"/>
                  </a:lnTo>
                  <a:cubicBezTo>
                    <a:pt x="-3300" y="501182"/>
                    <a:pt x="128377" y="487338"/>
                    <a:pt x="202179" y="415620"/>
                  </a:cubicBezTo>
                  <a:lnTo>
                    <a:pt x="224805" y="195539"/>
                  </a:lnTo>
                  <a:lnTo>
                    <a:pt x="420344" y="0"/>
                  </a:lnTo>
                  <a:close/>
                </a:path>
              </a:pathLst>
            </a:custGeom>
            <a:solidFill>
              <a:schemeClr val="tx1">
                <a:lumMod val="95000"/>
              </a:schemeClr>
            </a:solidFill>
            <a:ln>
              <a:noFill/>
            </a:ln>
            <a:scene3d>
              <a:camera prst="orthographicFront"/>
              <a:lightRig rig="flood" dir="t">
                <a:rot lat="0" lon="0" rev="6600000"/>
              </a:lightRig>
            </a:scene3d>
            <a:sp3d prstMaterial="plastic">
              <a:bevelT w="50800" h="444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074C7B2B-C86D-3D41-8D0C-9DAD5564C43A}"/>
                </a:ext>
              </a:extLst>
            </p:cNvPr>
            <p:cNvSpPr/>
            <p:nvPr/>
          </p:nvSpPr>
          <p:spPr>
            <a:xfrm>
              <a:off x="10160845" y="3347011"/>
              <a:ext cx="169762" cy="174585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 h="444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7B864B09-30EA-0A45-863C-2489503C6257}"/>
                </a:ext>
              </a:extLst>
            </p:cNvPr>
            <p:cNvSpPr/>
            <p:nvPr/>
          </p:nvSpPr>
          <p:spPr>
            <a:xfrm>
              <a:off x="10448175" y="3351834"/>
              <a:ext cx="169762" cy="174585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 h="444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40A77663-03E7-B245-AAAB-D6615EE27FF9}"/>
                </a:ext>
              </a:extLst>
            </p:cNvPr>
            <p:cNvSpPr/>
            <p:nvPr/>
          </p:nvSpPr>
          <p:spPr>
            <a:xfrm>
              <a:off x="10428581" y="3353763"/>
              <a:ext cx="169762" cy="174585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 h="444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FDA36E7-76F3-3843-971B-EBC4D5161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08" y="0"/>
            <a:ext cx="1413614" cy="6958013"/>
          </a:xfrm>
          <a:prstGeom prst="rect">
            <a:avLst/>
          </a:prstGeom>
        </p:spPr>
      </p:pic>
      <p:sp>
        <p:nvSpPr>
          <p:cNvPr id="124" name="TextBox 123">
            <a:extLst>
              <a:ext uri="{FF2B5EF4-FFF2-40B4-BE49-F238E27FC236}">
                <a16:creationId xmlns:a16="http://schemas.microsoft.com/office/drawing/2014/main" id="{7A7E97CF-0756-464B-BDFF-D19A0186D651}"/>
              </a:ext>
            </a:extLst>
          </p:cNvPr>
          <p:cNvSpPr txBox="1"/>
          <p:nvPr/>
        </p:nvSpPr>
        <p:spPr>
          <a:xfrm>
            <a:off x="4710034" y="5305621"/>
            <a:ext cx="6075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THE CHURCH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B6BE569-07D8-8542-872A-632886F1F427}"/>
              </a:ext>
            </a:extLst>
          </p:cNvPr>
          <p:cNvGrpSpPr/>
          <p:nvPr/>
        </p:nvGrpSpPr>
        <p:grpSpPr>
          <a:xfrm>
            <a:off x="371063" y="5082185"/>
            <a:ext cx="2710168" cy="1255691"/>
            <a:chOff x="371063" y="5082185"/>
            <a:chExt cx="2710168" cy="1255691"/>
          </a:xfrm>
        </p:grpSpPr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E7E20369-574D-A94E-9B40-4920FD0B5437}"/>
                </a:ext>
              </a:extLst>
            </p:cNvPr>
            <p:cNvSpPr/>
            <p:nvPr/>
          </p:nvSpPr>
          <p:spPr>
            <a:xfrm>
              <a:off x="501629" y="5082185"/>
              <a:ext cx="2439042" cy="1100398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BBF27E82-9EE4-6546-8053-AEDAC447E826}"/>
                </a:ext>
              </a:extLst>
            </p:cNvPr>
            <p:cNvSpPr/>
            <p:nvPr/>
          </p:nvSpPr>
          <p:spPr>
            <a:xfrm>
              <a:off x="371063" y="5113715"/>
              <a:ext cx="2700173" cy="1008993"/>
            </a:xfrm>
            <a:prstGeom prst="roundRect">
              <a:avLst/>
            </a:prstGeom>
            <a:solidFill>
              <a:schemeClr val="bg1">
                <a:lumMod val="75000"/>
                <a:lumOff val="25000"/>
              </a:schemeClr>
            </a:solidFill>
            <a:scene3d>
              <a:camera prst="orthographicFront">
                <a:rot lat="0" lon="0" rev="0"/>
              </a:camera>
              <a:lightRig rig="flood" dir="tl">
                <a:rot lat="0" lon="0" rev="3000000"/>
              </a:lightRig>
            </a:scene3d>
            <a:sp3d extrusionH="76200" prstMaterial="dkEdge">
              <a:bevelT w="279400" h="133350"/>
              <a:bevelB prst="angle"/>
              <a:extrusionClr>
                <a:schemeClr val="bg1">
                  <a:lumMod val="75000"/>
                  <a:lumOff val="2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03471CEA-FE1C-6748-853A-47E88BB3A902}"/>
                </a:ext>
              </a:extLst>
            </p:cNvPr>
            <p:cNvCxnSpPr>
              <a:cxnSpLocks/>
            </p:cNvCxnSpPr>
            <p:nvPr/>
          </p:nvCxnSpPr>
          <p:spPr>
            <a:xfrm>
              <a:off x="374940" y="5603924"/>
              <a:ext cx="270017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43309400-F289-EA4C-BE6D-B8C2028014A6}"/>
                </a:ext>
              </a:extLst>
            </p:cNvPr>
            <p:cNvCxnSpPr>
              <a:cxnSpLocks/>
            </p:cNvCxnSpPr>
            <p:nvPr/>
          </p:nvCxnSpPr>
          <p:spPr>
            <a:xfrm>
              <a:off x="371063" y="5632384"/>
              <a:ext cx="270017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BECB649-DD99-9E43-A30E-1705E3054DE1}"/>
                </a:ext>
              </a:extLst>
            </p:cNvPr>
            <p:cNvCxnSpPr>
              <a:cxnSpLocks/>
            </p:cNvCxnSpPr>
            <p:nvPr/>
          </p:nvCxnSpPr>
          <p:spPr>
            <a:xfrm>
              <a:off x="381058" y="5612399"/>
              <a:ext cx="270017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8FB3DE98-E3BF-864D-A694-568CE759701A}"/>
                </a:ext>
              </a:extLst>
            </p:cNvPr>
            <p:cNvSpPr/>
            <p:nvPr/>
          </p:nvSpPr>
          <p:spPr>
            <a:xfrm rot="10800000">
              <a:off x="1461986" y="5216683"/>
              <a:ext cx="1343025" cy="771525"/>
            </a:xfrm>
            <a:prstGeom prst="rect">
              <a:avLst/>
            </a:prstGeom>
            <a:solidFill>
              <a:srgbClr val="FFFF00"/>
            </a:solidFill>
            <a:scene3d>
              <a:camera prst="orthographicFront"/>
              <a:lightRig rig="threePt" dir="t">
                <a:rot lat="0" lon="0" rev="7200000"/>
              </a:lightRig>
            </a:scene3d>
            <a:sp3d extrusionH="158750" contourW="12700">
              <a:bevelT w="158750" h="323850" prst="hardEdge"/>
              <a:contourClr>
                <a:schemeClr val="accent5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FA5C1AF-7E27-5346-AFAE-8E3683B49DC8}"/>
                </a:ext>
              </a:extLst>
            </p:cNvPr>
            <p:cNvSpPr/>
            <p:nvPr/>
          </p:nvSpPr>
          <p:spPr>
            <a:xfrm>
              <a:off x="1621614" y="5502432"/>
              <a:ext cx="1100340" cy="210538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50584480-1F78-E44E-A890-0EE10104A3FD}"/>
                </a:ext>
              </a:extLst>
            </p:cNvPr>
            <p:cNvGrpSpPr/>
            <p:nvPr/>
          </p:nvGrpSpPr>
          <p:grpSpPr>
            <a:xfrm>
              <a:off x="2010391" y="5376057"/>
              <a:ext cx="718681" cy="452934"/>
              <a:chOff x="3286125" y="-1257304"/>
              <a:chExt cx="1086830" cy="600079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5830BA1A-27A4-F84E-9EBF-9CF679372D27}"/>
                  </a:ext>
                </a:extLst>
              </p:cNvPr>
              <p:cNvGrpSpPr/>
              <p:nvPr/>
            </p:nvGrpSpPr>
            <p:grpSpPr>
              <a:xfrm>
                <a:off x="3286125" y="-1257302"/>
                <a:ext cx="534394" cy="600077"/>
                <a:chOff x="3286125" y="-1257302"/>
                <a:chExt cx="534394" cy="600077"/>
              </a:xfrm>
            </p:grpSpPr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3F39B182-DA1E-2E44-BF83-823E218ED761}"/>
                    </a:ext>
                  </a:extLst>
                </p:cNvPr>
                <p:cNvSpPr/>
                <p:nvPr/>
              </p:nvSpPr>
              <p:spPr>
                <a:xfrm>
                  <a:off x="3286125" y="-1257300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EA58F96D-DD76-324A-ABDC-AEDE1173A5C6}"/>
                    </a:ext>
                  </a:extLst>
                </p:cNvPr>
                <p:cNvSpPr/>
                <p:nvPr/>
              </p:nvSpPr>
              <p:spPr>
                <a:xfrm>
                  <a:off x="3424234" y="-1257301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FBC3C13F-10E8-FA43-874A-6FD8363368FA}"/>
                    </a:ext>
                  </a:extLst>
                </p:cNvPr>
                <p:cNvSpPr/>
                <p:nvPr/>
              </p:nvSpPr>
              <p:spPr>
                <a:xfrm>
                  <a:off x="3562343" y="-1257301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9720CE06-3F40-734B-8B24-253E3EBBE07D}"/>
                    </a:ext>
                  </a:extLst>
                </p:cNvPr>
                <p:cNvSpPr/>
                <p:nvPr/>
              </p:nvSpPr>
              <p:spPr>
                <a:xfrm>
                  <a:off x="3700452" y="-1257302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9A664DCE-3C59-954A-A3D8-8BF55380E183}"/>
                  </a:ext>
                </a:extLst>
              </p:cNvPr>
              <p:cNvGrpSpPr/>
              <p:nvPr/>
            </p:nvGrpSpPr>
            <p:grpSpPr>
              <a:xfrm>
                <a:off x="3838561" y="-1257304"/>
                <a:ext cx="534394" cy="600077"/>
                <a:chOff x="3286125" y="-1257302"/>
                <a:chExt cx="534394" cy="600077"/>
              </a:xfrm>
            </p:grpSpPr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194419AA-FD58-B44C-B861-10F24392ADF2}"/>
                    </a:ext>
                  </a:extLst>
                </p:cNvPr>
                <p:cNvSpPr/>
                <p:nvPr/>
              </p:nvSpPr>
              <p:spPr>
                <a:xfrm>
                  <a:off x="3286125" y="-1257300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86CD4493-2F0D-9943-9DF1-7077B9D1D99F}"/>
                    </a:ext>
                  </a:extLst>
                </p:cNvPr>
                <p:cNvSpPr/>
                <p:nvPr/>
              </p:nvSpPr>
              <p:spPr>
                <a:xfrm>
                  <a:off x="3424234" y="-1257301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EA40B4B1-21DE-EA4F-89DB-58489EAEFD76}"/>
                    </a:ext>
                  </a:extLst>
                </p:cNvPr>
                <p:cNvSpPr/>
                <p:nvPr/>
              </p:nvSpPr>
              <p:spPr>
                <a:xfrm>
                  <a:off x="3562343" y="-1257301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75434646-DDB6-8646-9F09-7830DAF72462}"/>
                    </a:ext>
                  </a:extLst>
                </p:cNvPr>
                <p:cNvSpPr/>
                <p:nvPr/>
              </p:nvSpPr>
              <p:spPr>
                <a:xfrm>
                  <a:off x="3700452" y="-1257302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A358ADF7-C92A-5840-A966-72BC240B6709}"/>
                </a:ext>
              </a:extLst>
            </p:cNvPr>
            <p:cNvSpPr/>
            <p:nvPr/>
          </p:nvSpPr>
          <p:spPr>
            <a:xfrm>
              <a:off x="1135052" y="6197002"/>
              <a:ext cx="967435" cy="140874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18415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66BECBB-2506-D049-8166-53CD6C7D31BE}"/>
              </a:ext>
            </a:extLst>
          </p:cNvPr>
          <p:cNvGrpSpPr/>
          <p:nvPr/>
        </p:nvGrpSpPr>
        <p:grpSpPr>
          <a:xfrm>
            <a:off x="367060" y="1171036"/>
            <a:ext cx="2710168" cy="1255691"/>
            <a:chOff x="367060" y="1171036"/>
            <a:chExt cx="2710168" cy="1255691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B7F63245-90B9-DD4D-B0F7-D82F9EB7E05E}"/>
                </a:ext>
              </a:extLst>
            </p:cNvPr>
            <p:cNvSpPr/>
            <p:nvPr/>
          </p:nvSpPr>
          <p:spPr>
            <a:xfrm>
              <a:off x="497626" y="1171036"/>
              <a:ext cx="2439042" cy="1100398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AC1EED79-93F5-D444-9BB4-CDAE541BB261}"/>
                </a:ext>
              </a:extLst>
            </p:cNvPr>
            <p:cNvSpPr/>
            <p:nvPr/>
          </p:nvSpPr>
          <p:spPr>
            <a:xfrm>
              <a:off x="367060" y="1202566"/>
              <a:ext cx="2700173" cy="1008993"/>
            </a:xfrm>
            <a:prstGeom prst="roundRect">
              <a:avLst/>
            </a:prstGeom>
            <a:solidFill>
              <a:schemeClr val="bg1">
                <a:lumMod val="75000"/>
                <a:lumOff val="25000"/>
              </a:schemeClr>
            </a:solidFill>
            <a:scene3d>
              <a:camera prst="orthographicFront">
                <a:rot lat="0" lon="0" rev="0"/>
              </a:camera>
              <a:lightRig rig="flood" dir="tl">
                <a:rot lat="0" lon="0" rev="3000000"/>
              </a:lightRig>
            </a:scene3d>
            <a:sp3d extrusionH="76200" prstMaterial="dkEdge">
              <a:bevelT w="279400" h="133350"/>
              <a:bevelB prst="angle"/>
              <a:extrusionClr>
                <a:schemeClr val="bg1">
                  <a:lumMod val="75000"/>
                  <a:lumOff val="2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D2BF01A-2595-204D-A4D2-005BCF8197B0}"/>
                </a:ext>
              </a:extLst>
            </p:cNvPr>
            <p:cNvCxnSpPr>
              <a:cxnSpLocks/>
            </p:cNvCxnSpPr>
            <p:nvPr/>
          </p:nvCxnSpPr>
          <p:spPr>
            <a:xfrm>
              <a:off x="370937" y="1692775"/>
              <a:ext cx="270017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BACFD0D-F819-9745-8DE7-746B1D9B35B2}"/>
                </a:ext>
              </a:extLst>
            </p:cNvPr>
            <p:cNvCxnSpPr>
              <a:cxnSpLocks/>
            </p:cNvCxnSpPr>
            <p:nvPr/>
          </p:nvCxnSpPr>
          <p:spPr>
            <a:xfrm>
              <a:off x="367060" y="1721235"/>
              <a:ext cx="270017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8E935ED-00CF-B149-9236-D42906F58CD6}"/>
                </a:ext>
              </a:extLst>
            </p:cNvPr>
            <p:cNvCxnSpPr>
              <a:cxnSpLocks/>
            </p:cNvCxnSpPr>
            <p:nvPr/>
          </p:nvCxnSpPr>
          <p:spPr>
            <a:xfrm>
              <a:off x="377055" y="1701250"/>
              <a:ext cx="270017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14A456-EF32-B94A-9BEC-3D5ED3CE6B94}"/>
                </a:ext>
              </a:extLst>
            </p:cNvPr>
            <p:cNvSpPr/>
            <p:nvPr/>
          </p:nvSpPr>
          <p:spPr>
            <a:xfrm rot="10800000">
              <a:off x="1457983" y="1305534"/>
              <a:ext cx="1343025" cy="771525"/>
            </a:xfrm>
            <a:prstGeom prst="rect">
              <a:avLst/>
            </a:prstGeom>
            <a:solidFill>
              <a:srgbClr val="FFFF00"/>
            </a:solidFill>
            <a:scene3d>
              <a:camera prst="orthographicFront"/>
              <a:lightRig rig="threePt" dir="t">
                <a:rot lat="0" lon="0" rev="7200000"/>
              </a:lightRig>
            </a:scene3d>
            <a:sp3d extrusionH="158750" contourW="12700">
              <a:bevelT w="158750" h="323850" prst="hardEdge"/>
              <a:contourClr>
                <a:schemeClr val="accent5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E593C5-7553-6D4B-92F7-688CA749B752}"/>
                </a:ext>
              </a:extLst>
            </p:cNvPr>
            <p:cNvSpPr/>
            <p:nvPr/>
          </p:nvSpPr>
          <p:spPr>
            <a:xfrm>
              <a:off x="1617611" y="1591283"/>
              <a:ext cx="1100340" cy="210538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5571D79-B419-2543-8F6E-5396F238C214}"/>
                </a:ext>
              </a:extLst>
            </p:cNvPr>
            <p:cNvGrpSpPr/>
            <p:nvPr/>
          </p:nvGrpSpPr>
          <p:grpSpPr>
            <a:xfrm>
              <a:off x="2006388" y="1464908"/>
              <a:ext cx="718681" cy="452934"/>
              <a:chOff x="3286125" y="-1257304"/>
              <a:chExt cx="1086830" cy="600079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A3D8B44B-CB52-1A48-ADA7-722C04AB3BE2}"/>
                  </a:ext>
                </a:extLst>
              </p:cNvPr>
              <p:cNvGrpSpPr/>
              <p:nvPr/>
            </p:nvGrpSpPr>
            <p:grpSpPr>
              <a:xfrm>
                <a:off x="3286125" y="-1257302"/>
                <a:ext cx="534394" cy="600077"/>
                <a:chOff x="3286125" y="-1257302"/>
                <a:chExt cx="534394" cy="600077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74BD5F0D-9DF9-3E4A-8B30-9F6E1C616631}"/>
                    </a:ext>
                  </a:extLst>
                </p:cNvPr>
                <p:cNvSpPr/>
                <p:nvPr/>
              </p:nvSpPr>
              <p:spPr>
                <a:xfrm>
                  <a:off x="3286125" y="-1257300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5CD73353-B1F9-B844-A232-55608A977FD0}"/>
                    </a:ext>
                  </a:extLst>
                </p:cNvPr>
                <p:cNvSpPr/>
                <p:nvPr/>
              </p:nvSpPr>
              <p:spPr>
                <a:xfrm>
                  <a:off x="3424234" y="-1257301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96675F77-760A-8B4B-94B4-35800B6F2D10}"/>
                    </a:ext>
                  </a:extLst>
                </p:cNvPr>
                <p:cNvSpPr/>
                <p:nvPr/>
              </p:nvSpPr>
              <p:spPr>
                <a:xfrm>
                  <a:off x="3562343" y="-1257301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867A3FF2-8C61-3D48-BFDB-B082943E583A}"/>
                    </a:ext>
                  </a:extLst>
                </p:cNvPr>
                <p:cNvSpPr/>
                <p:nvPr/>
              </p:nvSpPr>
              <p:spPr>
                <a:xfrm>
                  <a:off x="3700452" y="-1257302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A168018C-4094-B04A-9BEA-C0F9E66A1FB7}"/>
                  </a:ext>
                </a:extLst>
              </p:cNvPr>
              <p:cNvGrpSpPr/>
              <p:nvPr/>
            </p:nvGrpSpPr>
            <p:grpSpPr>
              <a:xfrm>
                <a:off x="3838561" y="-1257304"/>
                <a:ext cx="534394" cy="600077"/>
                <a:chOff x="3286125" y="-1257302"/>
                <a:chExt cx="534394" cy="600077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5F042A0-4BD8-FD46-B85F-A6628460E539}"/>
                    </a:ext>
                  </a:extLst>
                </p:cNvPr>
                <p:cNvSpPr/>
                <p:nvPr/>
              </p:nvSpPr>
              <p:spPr>
                <a:xfrm>
                  <a:off x="3286125" y="-1257300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7A5C183D-C7BA-A84A-8F04-8FF213D4C02B}"/>
                    </a:ext>
                  </a:extLst>
                </p:cNvPr>
                <p:cNvSpPr/>
                <p:nvPr/>
              </p:nvSpPr>
              <p:spPr>
                <a:xfrm>
                  <a:off x="3424234" y="-1257301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745409B1-5A02-A24C-BBBA-DC707503994E}"/>
                    </a:ext>
                  </a:extLst>
                </p:cNvPr>
                <p:cNvSpPr/>
                <p:nvPr/>
              </p:nvSpPr>
              <p:spPr>
                <a:xfrm>
                  <a:off x="3562343" y="-1257301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595D3989-529A-C04A-8BA9-3FEB71A68D58}"/>
                    </a:ext>
                  </a:extLst>
                </p:cNvPr>
                <p:cNvSpPr/>
                <p:nvPr/>
              </p:nvSpPr>
              <p:spPr>
                <a:xfrm>
                  <a:off x="3700452" y="-1257302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2C95D2D-1728-6847-904B-60C2A6EE6164}"/>
                </a:ext>
              </a:extLst>
            </p:cNvPr>
            <p:cNvSpPr/>
            <p:nvPr/>
          </p:nvSpPr>
          <p:spPr>
            <a:xfrm>
              <a:off x="1131049" y="2285853"/>
              <a:ext cx="967435" cy="140874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18415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0DA224E-15D5-A945-AA42-66E28A3D73D7}"/>
              </a:ext>
            </a:extLst>
          </p:cNvPr>
          <p:cNvGrpSpPr/>
          <p:nvPr/>
        </p:nvGrpSpPr>
        <p:grpSpPr>
          <a:xfrm>
            <a:off x="362767" y="3150581"/>
            <a:ext cx="2710168" cy="1255691"/>
            <a:chOff x="362767" y="3150581"/>
            <a:chExt cx="2710168" cy="1255691"/>
          </a:xfrm>
        </p:grpSpPr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4D0DF513-3C70-0247-9330-90464CDDEA77}"/>
                </a:ext>
              </a:extLst>
            </p:cNvPr>
            <p:cNvSpPr/>
            <p:nvPr/>
          </p:nvSpPr>
          <p:spPr>
            <a:xfrm>
              <a:off x="493333" y="3150581"/>
              <a:ext cx="2439042" cy="1100398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B8C86AEF-9E4B-1B48-9D46-4171F5152F86}"/>
                </a:ext>
              </a:extLst>
            </p:cNvPr>
            <p:cNvSpPr/>
            <p:nvPr/>
          </p:nvSpPr>
          <p:spPr>
            <a:xfrm>
              <a:off x="362767" y="3182111"/>
              <a:ext cx="2700173" cy="1008993"/>
            </a:xfrm>
            <a:prstGeom prst="roundRect">
              <a:avLst/>
            </a:prstGeom>
            <a:solidFill>
              <a:schemeClr val="bg1">
                <a:lumMod val="75000"/>
                <a:lumOff val="25000"/>
              </a:schemeClr>
            </a:solidFill>
            <a:scene3d>
              <a:camera prst="orthographicFront">
                <a:rot lat="0" lon="0" rev="0"/>
              </a:camera>
              <a:lightRig rig="flood" dir="tl">
                <a:rot lat="0" lon="0" rev="3000000"/>
              </a:lightRig>
            </a:scene3d>
            <a:sp3d extrusionH="76200" prstMaterial="dkEdge">
              <a:bevelT w="279400" h="133350"/>
              <a:bevelB prst="angle"/>
              <a:extrusionClr>
                <a:schemeClr val="bg1">
                  <a:lumMod val="75000"/>
                  <a:lumOff val="2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9D24880-29B0-8B49-9A87-E954E92DE091}"/>
                </a:ext>
              </a:extLst>
            </p:cNvPr>
            <p:cNvCxnSpPr>
              <a:cxnSpLocks/>
            </p:cNvCxnSpPr>
            <p:nvPr/>
          </p:nvCxnSpPr>
          <p:spPr>
            <a:xfrm>
              <a:off x="366644" y="3672320"/>
              <a:ext cx="270017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E97BAEA-C2CE-0B40-AD76-9962449EB7A2}"/>
                </a:ext>
              </a:extLst>
            </p:cNvPr>
            <p:cNvCxnSpPr>
              <a:cxnSpLocks/>
            </p:cNvCxnSpPr>
            <p:nvPr/>
          </p:nvCxnSpPr>
          <p:spPr>
            <a:xfrm>
              <a:off x="362767" y="3700780"/>
              <a:ext cx="270017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2320C0E2-95A7-A14F-940D-6532BDC0A7A8}"/>
                </a:ext>
              </a:extLst>
            </p:cNvPr>
            <p:cNvCxnSpPr>
              <a:cxnSpLocks/>
            </p:cNvCxnSpPr>
            <p:nvPr/>
          </p:nvCxnSpPr>
          <p:spPr>
            <a:xfrm>
              <a:off x="372762" y="3680795"/>
              <a:ext cx="270017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A9EBB95-AD87-8D4C-B15F-C232EB414605}"/>
                </a:ext>
              </a:extLst>
            </p:cNvPr>
            <p:cNvSpPr/>
            <p:nvPr/>
          </p:nvSpPr>
          <p:spPr>
            <a:xfrm rot="10800000">
              <a:off x="1453690" y="3285079"/>
              <a:ext cx="1343025" cy="771525"/>
            </a:xfrm>
            <a:prstGeom prst="rect">
              <a:avLst/>
            </a:prstGeom>
            <a:solidFill>
              <a:srgbClr val="FFFF00"/>
            </a:solidFill>
            <a:scene3d>
              <a:camera prst="orthographicFront"/>
              <a:lightRig rig="threePt" dir="t">
                <a:rot lat="0" lon="0" rev="7200000"/>
              </a:lightRig>
            </a:scene3d>
            <a:sp3d extrusionH="158750" contourW="12700">
              <a:bevelT w="158750" h="323850" prst="hardEdge"/>
              <a:contourClr>
                <a:schemeClr val="accent5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D987836-75F4-B944-BDB8-AB59078BF7AD}"/>
                </a:ext>
              </a:extLst>
            </p:cNvPr>
            <p:cNvSpPr/>
            <p:nvPr/>
          </p:nvSpPr>
          <p:spPr>
            <a:xfrm>
              <a:off x="1613318" y="3570828"/>
              <a:ext cx="1100340" cy="210538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C9CD9D4E-60F2-0C43-973B-4002F29A8579}"/>
                </a:ext>
              </a:extLst>
            </p:cNvPr>
            <p:cNvGrpSpPr/>
            <p:nvPr/>
          </p:nvGrpSpPr>
          <p:grpSpPr>
            <a:xfrm>
              <a:off x="2002095" y="3444453"/>
              <a:ext cx="718681" cy="452934"/>
              <a:chOff x="3286125" y="-1257304"/>
              <a:chExt cx="1086830" cy="600079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B3C11E90-DF42-7846-A56E-58F3CE05AEB0}"/>
                  </a:ext>
                </a:extLst>
              </p:cNvPr>
              <p:cNvGrpSpPr/>
              <p:nvPr/>
            </p:nvGrpSpPr>
            <p:grpSpPr>
              <a:xfrm>
                <a:off x="3286125" y="-1257302"/>
                <a:ext cx="534394" cy="600077"/>
                <a:chOff x="3286125" y="-1257302"/>
                <a:chExt cx="534394" cy="600077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1C5CF293-221A-784C-A6A8-2C65BBFB74F1}"/>
                    </a:ext>
                  </a:extLst>
                </p:cNvPr>
                <p:cNvSpPr/>
                <p:nvPr/>
              </p:nvSpPr>
              <p:spPr>
                <a:xfrm>
                  <a:off x="3286125" y="-1257300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8D62F4BD-4154-0E4D-8E77-FB2DF75229ED}"/>
                    </a:ext>
                  </a:extLst>
                </p:cNvPr>
                <p:cNvSpPr/>
                <p:nvPr/>
              </p:nvSpPr>
              <p:spPr>
                <a:xfrm>
                  <a:off x="3424234" y="-1257301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C3F9AE36-C5E4-E749-8293-A2C9F1DFA422}"/>
                    </a:ext>
                  </a:extLst>
                </p:cNvPr>
                <p:cNvSpPr/>
                <p:nvPr/>
              </p:nvSpPr>
              <p:spPr>
                <a:xfrm>
                  <a:off x="3562343" y="-1257301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64DAD61B-C8BB-5440-88CA-BE2C1CB372BD}"/>
                    </a:ext>
                  </a:extLst>
                </p:cNvPr>
                <p:cNvSpPr/>
                <p:nvPr/>
              </p:nvSpPr>
              <p:spPr>
                <a:xfrm>
                  <a:off x="3700452" y="-1257302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BF43600C-9DC0-DD4C-9861-7C932D2954EF}"/>
                  </a:ext>
                </a:extLst>
              </p:cNvPr>
              <p:cNvGrpSpPr/>
              <p:nvPr/>
            </p:nvGrpSpPr>
            <p:grpSpPr>
              <a:xfrm>
                <a:off x="3838561" y="-1257304"/>
                <a:ext cx="534394" cy="600077"/>
                <a:chOff x="3286125" y="-1257302"/>
                <a:chExt cx="534394" cy="600077"/>
              </a:xfrm>
            </p:grpSpPr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0D9226ED-5786-184A-8905-EB935F546F7D}"/>
                    </a:ext>
                  </a:extLst>
                </p:cNvPr>
                <p:cNvSpPr/>
                <p:nvPr/>
              </p:nvSpPr>
              <p:spPr>
                <a:xfrm>
                  <a:off x="3286125" y="-1257300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92CF1CA1-5286-6C48-B17F-7CA7FF2B2F1C}"/>
                    </a:ext>
                  </a:extLst>
                </p:cNvPr>
                <p:cNvSpPr/>
                <p:nvPr/>
              </p:nvSpPr>
              <p:spPr>
                <a:xfrm>
                  <a:off x="3424234" y="-1257301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64126253-F897-AA43-8CFC-71C8B6669151}"/>
                    </a:ext>
                  </a:extLst>
                </p:cNvPr>
                <p:cNvSpPr/>
                <p:nvPr/>
              </p:nvSpPr>
              <p:spPr>
                <a:xfrm>
                  <a:off x="3562343" y="-1257301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89B37E2F-FCF8-0245-B1D2-8AED740C6768}"/>
                    </a:ext>
                  </a:extLst>
                </p:cNvPr>
                <p:cNvSpPr/>
                <p:nvPr/>
              </p:nvSpPr>
              <p:spPr>
                <a:xfrm>
                  <a:off x="3700452" y="-1257302"/>
                  <a:ext cx="120067" cy="600075"/>
                </a:xfrm>
                <a:prstGeom prst="rect">
                  <a:avLst/>
                </a:prstGeom>
                <a:solidFill>
                  <a:schemeClr val="bg1">
                    <a:lumMod val="65000"/>
                    <a:lumOff val="35000"/>
                  </a:schemeClr>
                </a:solidFill>
                <a:scene3d>
                  <a:camera prst="orthographicFront"/>
                  <a:lightRig rig="harsh" dir="t"/>
                </a:scene3d>
                <a:sp3d prstMaterial="dkEdge">
                  <a:bevelT w="952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57F6DE9-3771-BA4D-97F3-16CEBA0C43C4}"/>
                </a:ext>
              </a:extLst>
            </p:cNvPr>
            <p:cNvSpPr/>
            <p:nvPr/>
          </p:nvSpPr>
          <p:spPr>
            <a:xfrm>
              <a:off x="1126756" y="4265398"/>
              <a:ext cx="967435" cy="140874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18415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EA41FA61-5601-F941-9082-0D00FF06A49E}"/>
              </a:ext>
            </a:extLst>
          </p:cNvPr>
          <p:cNvSpPr/>
          <p:nvPr/>
        </p:nvSpPr>
        <p:spPr>
          <a:xfrm>
            <a:off x="3425422" y="2009298"/>
            <a:ext cx="5893284" cy="880818"/>
          </a:xfrm>
          <a:prstGeom prst="roundRect">
            <a:avLst>
              <a:gd name="adj" fmla="val 38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(1 K. 13);   2 Tim. 4</a:t>
            </a:r>
          </a:p>
        </p:txBody>
      </p:sp>
      <p:sp>
        <p:nvSpPr>
          <p:cNvPr id="126" name="Rounded Rectangle 125">
            <a:extLst>
              <a:ext uri="{FF2B5EF4-FFF2-40B4-BE49-F238E27FC236}">
                <a16:creationId xmlns:a16="http://schemas.microsoft.com/office/drawing/2014/main" id="{DD7D19F3-C8AD-3A4E-9197-03696536D264}"/>
              </a:ext>
            </a:extLst>
          </p:cNvPr>
          <p:cNvSpPr/>
          <p:nvPr/>
        </p:nvSpPr>
        <p:spPr>
          <a:xfrm>
            <a:off x="4137118" y="4012322"/>
            <a:ext cx="5893284" cy="880818"/>
          </a:xfrm>
          <a:prstGeom prst="roundRect">
            <a:avLst>
              <a:gd name="adj" fmla="val 38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 Peter 5:1 &amp; Galatians 2:11</a:t>
            </a:r>
            <a:r>
              <a:rPr lang="en-US" sz="2800" b="1" i="1" dirty="0">
                <a:solidFill>
                  <a:schemeClr val="tx1"/>
                </a:solidFill>
              </a:rPr>
              <a:t>ff</a:t>
            </a:r>
            <a:r>
              <a:rPr lang="en-US" sz="2800" b="1" dirty="0">
                <a:solidFill>
                  <a:schemeClr val="tx1"/>
                </a:solidFill>
              </a:rPr>
              <a:t>, 1 Tim. 5:20</a:t>
            </a:r>
          </a:p>
        </p:txBody>
      </p:sp>
      <p:sp>
        <p:nvSpPr>
          <p:cNvPr id="128" name="Rounded Rectangle 127">
            <a:extLst>
              <a:ext uri="{FF2B5EF4-FFF2-40B4-BE49-F238E27FC236}">
                <a16:creationId xmlns:a16="http://schemas.microsoft.com/office/drawing/2014/main" id="{A15B90FA-A576-F842-8E2E-CC65E2916E00}"/>
              </a:ext>
            </a:extLst>
          </p:cNvPr>
          <p:cNvSpPr/>
          <p:nvPr/>
        </p:nvSpPr>
        <p:spPr>
          <a:xfrm>
            <a:off x="3703404" y="5943975"/>
            <a:ext cx="5893284" cy="880818"/>
          </a:xfrm>
          <a:prstGeom prst="roundRect">
            <a:avLst>
              <a:gd name="adj" fmla="val 38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Jn. 10:27;   Col. 1:18</a:t>
            </a:r>
          </a:p>
        </p:txBody>
      </p:sp>
    </p:spTree>
    <p:extLst>
      <p:ext uri="{BB962C8B-B14F-4D97-AF65-F5344CB8AC3E}">
        <p14:creationId xmlns:p14="http://schemas.microsoft.com/office/powerpoint/2010/main" val="94486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123" grpId="0"/>
      <p:bldP spid="98" grpId="0" animBg="1"/>
      <p:bldP spid="124" grpId="0"/>
      <p:bldP spid="96" grpId="0"/>
      <p:bldP spid="126" grpId="0"/>
      <p:bldP spid="1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E4C1F19-9DC0-4C41-8DED-1328DFD959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46365"/>
            <a:ext cx="12192000" cy="2450913"/>
          </a:xfrm>
        </p:spPr>
        <p:txBody>
          <a:bodyPr>
            <a:noAutofit/>
          </a:bodyPr>
          <a:lstStyle/>
          <a:p>
            <a:r>
              <a:rPr lang="en-US" sz="3600" b="1" dirty="0"/>
              <a:t>John 8:31  John 10:27   John 12:48</a:t>
            </a:r>
            <a:br>
              <a:rPr lang="en-US" sz="3600" b="1" dirty="0"/>
            </a:br>
            <a:r>
              <a:rPr lang="en-US" sz="3600" b="1" dirty="0"/>
              <a:t>2 Timothy 3:16-4:4</a:t>
            </a:r>
            <a:br>
              <a:rPr lang="en-US" sz="3600" b="1" dirty="0"/>
            </a:br>
            <a:r>
              <a:rPr lang="en-US" sz="3600" b="1" dirty="0"/>
              <a:t>Matt. 7:13-27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17CA6EB-D0C4-7744-B10F-DB3ECA601F0D}"/>
              </a:ext>
            </a:extLst>
          </p:cNvPr>
          <p:cNvGrpSpPr/>
          <p:nvPr/>
        </p:nvGrpSpPr>
        <p:grpSpPr>
          <a:xfrm>
            <a:off x="293460" y="5481390"/>
            <a:ext cx="11337216" cy="1255691"/>
            <a:chOff x="362767" y="3150581"/>
            <a:chExt cx="11337216" cy="125569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A292947-5233-0D4C-AD9A-3ABC8652D59B}"/>
                </a:ext>
              </a:extLst>
            </p:cNvPr>
            <p:cNvSpPr/>
            <p:nvPr/>
          </p:nvSpPr>
          <p:spPr>
            <a:xfrm>
              <a:off x="2713659" y="3345022"/>
              <a:ext cx="8914045" cy="683172"/>
            </a:xfrm>
            <a:prstGeom prst="rect">
              <a:avLst/>
            </a:prstGeom>
            <a:solidFill>
              <a:srgbClr val="FFFF00"/>
            </a:solidFill>
            <a:scene3d>
              <a:camera prst="orthographicFront"/>
              <a:lightRig rig="threePt" dir="t">
                <a:rot lat="0" lon="0" rev="12600000"/>
              </a:lightRig>
            </a:scene3d>
            <a:sp3d>
              <a:bevelT w="215900" h="196850"/>
              <a:bevelB w="25400" h="254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dirty="0">
                  <a:solidFill>
                    <a:schemeClr val="bg1"/>
                  </a:solidFill>
                </a:rPr>
                <a:t>              THE WORD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BE59047-C7C5-BF4E-ACB3-39F16B8759C3}"/>
                </a:ext>
              </a:extLst>
            </p:cNvPr>
            <p:cNvGrpSpPr/>
            <p:nvPr/>
          </p:nvGrpSpPr>
          <p:grpSpPr>
            <a:xfrm>
              <a:off x="11136220" y="3319658"/>
              <a:ext cx="563763" cy="762244"/>
              <a:chOff x="10043277" y="2950329"/>
              <a:chExt cx="653040" cy="923547"/>
            </a:xfrm>
          </p:grpSpPr>
          <p:sp>
            <p:nvSpPr>
              <p:cNvPr id="32" name="Snip Same Side Corner Rectangle 31">
                <a:extLst>
                  <a:ext uri="{FF2B5EF4-FFF2-40B4-BE49-F238E27FC236}">
                    <a16:creationId xmlns:a16="http://schemas.microsoft.com/office/drawing/2014/main" id="{BA62C5DD-56F7-FD4A-A661-F0CD9F286151}"/>
                  </a:ext>
                </a:extLst>
              </p:cNvPr>
              <p:cNvSpPr/>
              <p:nvPr/>
            </p:nvSpPr>
            <p:spPr>
              <a:xfrm rot="16200000">
                <a:off x="9908023" y="3085583"/>
                <a:ext cx="923547" cy="653040"/>
              </a:xfrm>
              <a:custGeom>
                <a:avLst/>
                <a:gdLst>
                  <a:gd name="connsiteX0" fmla="*/ 195539 w 470137"/>
                  <a:gd name="connsiteY0" fmla="*/ 0 h 572019"/>
                  <a:gd name="connsiteX1" fmla="*/ 274598 w 470137"/>
                  <a:gd name="connsiteY1" fmla="*/ 0 h 572019"/>
                  <a:gd name="connsiteX2" fmla="*/ 470137 w 470137"/>
                  <a:gd name="connsiteY2" fmla="*/ 195539 h 572019"/>
                  <a:gd name="connsiteX3" fmla="*/ 470137 w 470137"/>
                  <a:gd name="connsiteY3" fmla="*/ 572019 h 572019"/>
                  <a:gd name="connsiteX4" fmla="*/ 470137 w 470137"/>
                  <a:gd name="connsiteY4" fmla="*/ 572019 h 572019"/>
                  <a:gd name="connsiteX5" fmla="*/ 0 w 470137"/>
                  <a:gd name="connsiteY5" fmla="*/ 572019 h 572019"/>
                  <a:gd name="connsiteX6" fmla="*/ 0 w 470137"/>
                  <a:gd name="connsiteY6" fmla="*/ 572019 h 572019"/>
                  <a:gd name="connsiteX7" fmla="*/ 0 w 470137"/>
                  <a:gd name="connsiteY7" fmla="*/ 195539 h 572019"/>
                  <a:gd name="connsiteX8" fmla="*/ 195539 w 470137"/>
                  <a:gd name="connsiteY8" fmla="*/ 0 h 572019"/>
                  <a:gd name="connsiteX0" fmla="*/ 202732 w 477330"/>
                  <a:gd name="connsiteY0" fmla="*/ 0 h 572019"/>
                  <a:gd name="connsiteX1" fmla="*/ 281791 w 477330"/>
                  <a:gd name="connsiteY1" fmla="*/ 0 h 572019"/>
                  <a:gd name="connsiteX2" fmla="*/ 477330 w 477330"/>
                  <a:gd name="connsiteY2" fmla="*/ 195539 h 572019"/>
                  <a:gd name="connsiteX3" fmla="*/ 477330 w 477330"/>
                  <a:gd name="connsiteY3" fmla="*/ 572019 h 572019"/>
                  <a:gd name="connsiteX4" fmla="*/ 477330 w 477330"/>
                  <a:gd name="connsiteY4" fmla="*/ 572019 h 572019"/>
                  <a:gd name="connsiteX5" fmla="*/ 7193 w 477330"/>
                  <a:gd name="connsiteY5" fmla="*/ 572019 h 572019"/>
                  <a:gd name="connsiteX6" fmla="*/ 7193 w 477330"/>
                  <a:gd name="connsiteY6" fmla="*/ 572019 h 572019"/>
                  <a:gd name="connsiteX7" fmla="*/ 0 w 477330"/>
                  <a:gd name="connsiteY7" fmla="*/ 377037 h 572019"/>
                  <a:gd name="connsiteX8" fmla="*/ 7193 w 477330"/>
                  <a:gd name="connsiteY8" fmla="*/ 195539 h 572019"/>
                  <a:gd name="connsiteX9" fmla="*/ 202732 w 477330"/>
                  <a:gd name="connsiteY9" fmla="*/ 0 h 572019"/>
                  <a:gd name="connsiteX0" fmla="*/ 202732 w 477371"/>
                  <a:gd name="connsiteY0" fmla="*/ 0 h 572019"/>
                  <a:gd name="connsiteX1" fmla="*/ 281791 w 477371"/>
                  <a:gd name="connsiteY1" fmla="*/ 0 h 572019"/>
                  <a:gd name="connsiteX2" fmla="*/ 477330 w 477371"/>
                  <a:gd name="connsiteY2" fmla="*/ 195539 h 572019"/>
                  <a:gd name="connsiteX3" fmla="*/ 477371 w 477371"/>
                  <a:gd name="connsiteY3" fmla="*/ 377037 h 572019"/>
                  <a:gd name="connsiteX4" fmla="*/ 477330 w 477371"/>
                  <a:gd name="connsiteY4" fmla="*/ 572019 h 572019"/>
                  <a:gd name="connsiteX5" fmla="*/ 477330 w 477371"/>
                  <a:gd name="connsiteY5" fmla="*/ 572019 h 572019"/>
                  <a:gd name="connsiteX6" fmla="*/ 7193 w 477371"/>
                  <a:gd name="connsiteY6" fmla="*/ 572019 h 572019"/>
                  <a:gd name="connsiteX7" fmla="*/ 7193 w 477371"/>
                  <a:gd name="connsiteY7" fmla="*/ 572019 h 572019"/>
                  <a:gd name="connsiteX8" fmla="*/ 0 w 477371"/>
                  <a:gd name="connsiteY8" fmla="*/ 377037 h 572019"/>
                  <a:gd name="connsiteX9" fmla="*/ 7193 w 477371"/>
                  <a:gd name="connsiteY9" fmla="*/ 195539 h 572019"/>
                  <a:gd name="connsiteX10" fmla="*/ 202732 w 477371"/>
                  <a:gd name="connsiteY10" fmla="*/ 0 h 572019"/>
                  <a:gd name="connsiteX0" fmla="*/ 390522 w 665161"/>
                  <a:gd name="connsiteY0" fmla="*/ 0 h 585467"/>
                  <a:gd name="connsiteX1" fmla="*/ 469581 w 665161"/>
                  <a:gd name="connsiteY1" fmla="*/ 0 h 585467"/>
                  <a:gd name="connsiteX2" fmla="*/ 665120 w 665161"/>
                  <a:gd name="connsiteY2" fmla="*/ 195539 h 585467"/>
                  <a:gd name="connsiteX3" fmla="*/ 665161 w 665161"/>
                  <a:gd name="connsiteY3" fmla="*/ 377037 h 585467"/>
                  <a:gd name="connsiteX4" fmla="*/ 665120 w 665161"/>
                  <a:gd name="connsiteY4" fmla="*/ 572019 h 585467"/>
                  <a:gd name="connsiteX5" fmla="*/ 665120 w 665161"/>
                  <a:gd name="connsiteY5" fmla="*/ 572019 h 585467"/>
                  <a:gd name="connsiteX6" fmla="*/ 194983 w 665161"/>
                  <a:gd name="connsiteY6" fmla="*/ 572019 h 585467"/>
                  <a:gd name="connsiteX7" fmla="*/ 0 w 665161"/>
                  <a:gd name="connsiteY7" fmla="*/ 585467 h 585467"/>
                  <a:gd name="connsiteX8" fmla="*/ 187790 w 665161"/>
                  <a:gd name="connsiteY8" fmla="*/ 377037 h 585467"/>
                  <a:gd name="connsiteX9" fmla="*/ 194983 w 665161"/>
                  <a:gd name="connsiteY9" fmla="*/ 195539 h 585467"/>
                  <a:gd name="connsiteX10" fmla="*/ 390522 w 665161"/>
                  <a:gd name="connsiteY10" fmla="*/ 0 h 585467"/>
                  <a:gd name="connsiteX0" fmla="*/ 390522 w 665161"/>
                  <a:gd name="connsiteY0" fmla="*/ 0 h 572019"/>
                  <a:gd name="connsiteX1" fmla="*/ 469581 w 665161"/>
                  <a:gd name="connsiteY1" fmla="*/ 0 h 572019"/>
                  <a:gd name="connsiteX2" fmla="*/ 665120 w 665161"/>
                  <a:gd name="connsiteY2" fmla="*/ 195539 h 572019"/>
                  <a:gd name="connsiteX3" fmla="*/ 665161 w 665161"/>
                  <a:gd name="connsiteY3" fmla="*/ 377037 h 572019"/>
                  <a:gd name="connsiteX4" fmla="*/ 665120 w 665161"/>
                  <a:gd name="connsiteY4" fmla="*/ 572019 h 572019"/>
                  <a:gd name="connsiteX5" fmla="*/ 665120 w 665161"/>
                  <a:gd name="connsiteY5" fmla="*/ 572019 h 572019"/>
                  <a:gd name="connsiteX6" fmla="*/ 194983 w 665161"/>
                  <a:gd name="connsiteY6" fmla="*/ 572019 h 572019"/>
                  <a:gd name="connsiteX7" fmla="*/ 0 w 665161"/>
                  <a:gd name="connsiteY7" fmla="*/ 545126 h 572019"/>
                  <a:gd name="connsiteX8" fmla="*/ 187790 w 665161"/>
                  <a:gd name="connsiteY8" fmla="*/ 377037 h 572019"/>
                  <a:gd name="connsiteX9" fmla="*/ 194983 w 665161"/>
                  <a:gd name="connsiteY9" fmla="*/ 195539 h 572019"/>
                  <a:gd name="connsiteX10" fmla="*/ 390522 w 665161"/>
                  <a:gd name="connsiteY10" fmla="*/ 0 h 572019"/>
                  <a:gd name="connsiteX0" fmla="*/ 410692 w 685331"/>
                  <a:gd name="connsiteY0" fmla="*/ 0 h 572019"/>
                  <a:gd name="connsiteX1" fmla="*/ 489751 w 685331"/>
                  <a:gd name="connsiteY1" fmla="*/ 0 h 572019"/>
                  <a:gd name="connsiteX2" fmla="*/ 685290 w 685331"/>
                  <a:gd name="connsiteY2" fmla="*/ 195539 h 572019"/>
                  <a:gd name="connsiteX3" fmla="*/ 685331 w 685331"/>
                  <a:gd name="connsiteY3" fmla="*/ 377037 h 572019"/>
                  <a:gd name="connsiteX4" fmla="*/ 685290 w 685331"/>
                  <a:gd name="connsiteY4" fmla="*/ 572019 h 572019"/>
                  <a:gd name="connsiteX5" fmla="*/ 685290 w 685331"/>
                  <a:gd name="connsiteY5" fmla="*/ 572019 h 572019"/>
                  <a:gd name="connsiteX6" fmla="*/ 215153 w 685331"/>
                  <a:gd name="connsiteY6" fmla="*/ 572019 h 572019"/>
                  <a:gd name="connsiteX7" fmla="*/ 0 w 685331"/>
                  <a:gd name="connsiteY7" fmla="*/ 551849 h 572019"/>
                  <a:gd name="connsiteX8" fmla="*/ 207960 w 685331"/>
                  <a:gd name="connsiteY8" fmla="*/ 377037 h 572019"/>
                  <a:gd name="connsiteX9" fmla="*/ 215153 w 685331"/>
                  <a:gd name="connsiteY9" fmla="*/ 195539 h 572019"/>
                  <a:gd name="connsiteX10" fmla="*/ 410692 w 685331"/>
                  <a:gd name="connsiteY10" fmla="*/ 0 h 572019"/>
                  <a:gd name="connsiteX0" fmla="*/ 410692 w 947508"/>
                  <a:gd name="connsiteY0" fmla="*/ 0 h 592190"/>
                  <a:gd name="connsiteX1" fmla="*/ 489751 w 947508"/>
                  <a:gd name="connsiteY1" fmla="*/ 0 h 592190"/>
                  <a:gd name="connsiteX2" fmla="*/ 685290 w 947508"/>
                  <a:gd name="connsiteY2" fmla="*/ 195539 h 592190"/>
                  <a:gd name="connsiteX3" fmla="*/ 685331 w 947508"/>
                  <a:gd name="connsiteY3" fmla="*/ 377037 h 592190"/>
                  <a:gd name="connsiteX4" fmla="*/ 685290 w 947508"/>
                  <a:gd name="connsiteY4" fmla="*/ 572019 h 592190"/>
                  <a:gd name="connsiteX5" fmla="*/ 947508 w 947508"/>
                  <a:gd name="connsiteY5" fmla="*/ 592190 h 592190"/>
                  <a:gd name="connsiteX6" fmla="*/ 215153 w 947508"/>
                  <a:gd name="connsiteY6" fmla="*/ 572019 h 592190"/>
                  <a:gd name="connsiteX7" fmla="*/ 0 w 947508"/>
                  <a:gd name="connsiteY7" fmla="*/ 551849 h 592190"/>
                  <a:gd name="connsiteX8" fmla="*/ 207960 w 947508"/>
                  <a:gd name="connsiteY8" fmla="*/ 377037 h 592190"/>
                  <a:gd name="connsiteX9" fmla="*/ 215153 w 947508"/>
                  <a:gd name="connsiteY9" fmla="*/ 195539 h 592190"/>
                  <a:gd name="connsiteX10" fmla="*/ 410692 w 947508"/>
                  <a:gd name="connsiteY10" fmla="*/ 0 h 592190"/>
                  <a:gd name="connsiteX0" fmla="*/ 410692 w 947508"/>
                  <a:gd name="connsiteY0" fmla="*/ 0 h 592190"/>
                  <a:gd name="connsiteX1" fmla="*/ 489751 w 947508"/>
                  <a:gd name="connsiteY1" fmla="*/ 0 h 592190"/>
                  <a:gd name="connsiteX2" fmla="*/ 685290 w 947508"/>
                  <a:gd name="connsiteY2" fmla="*/ 195539 h 592190"/>
                  <a:gd name="connsiteX3" fmla="*/ 685331 w 947508"/>
                  <a:gd name="connsiteY3" fmla="*/ 377037 h 592190"/>
                  <a:gd name="connsiteX4" fmla="*/ 739078 w 947508"/>
                  <a:gd name="connsiteY4" fmla="*/ 477890 h 592190"/>
                  <a:gd name="connsiteX5" fmla="*/ 947508 w 947508"/>
                  <a:gd name="connsiteY5" fmla="*/ 592190 h 592190"/>
                  <a:gd name="connsiteX6" fmla="*/ 215153 w 947508"/>
                  <a:gd name="connsiteY6" fmla="*/ 572019 h 592190"/>
                  <a:gd name="connsiteX7" fmla="*/ 0 w 947508"/>
                  <a:gd name="connsiteY7" fmla="*/ 551849 h 592190"/>
                  <a:gd name="connsiteX8" fmla="*/ 207960 w 947508"/>
                  <a:gd name="connsiteY8" fmla="*/ 377037 h 592190"/>
                  <a:gd name="connsiteX9" fmla="*/ 215153 w 947508"/>
                  <a:gd name="connsiteY9" fmla="*/ 195539 h 592190"/>
                  <a:gd name="connsiteX10" fmla="*/ 410692 w 947508"/>
                  <a:gd name="connsiteY10" fmla="*/ 0 h 592190"/>
                  <a:gd name="connsiteX0" fmla="*/ 424139 w 960955"/>
                  <a:gd name="connsiteY0" fmla="*/ 0 h 592191"/>
                  <a:gd name="connsiteX1" fmla="*/ 503198 w 960955"/>
                  <a:gd name="connsiteY1" fmla="*/ 0 h 592191"/>
                  <a:gd name="connsiteX2" fmla="*/ 698737 w 960955"/>
                  <a:gd name="connsiteY2" fmla="*/ 195539 h 592191"/>
                  <a:gd name="connsiteX3" fmla="*/ 698778 w 960955"/>
                  <a:gd name="connsiteY3" fmla="*/ 377037 h 592191"/>
                  <a:gd name="connsiteX4" fmla="*/ 752525 w 960955"/>
                  <a:gd name="connsiteY4" fmla="*/ 477890 h 592191"/>
                  <a:gd name="connsiteX5" fmla="*/ 960955 w 960955"/>
                  <a:gd name="connsiteY5" fmla="*/ 592190 h 592191"/>
                  <a:gd name="connsiteX6" fmla="*/ 228600 w 960955"/>
                  <a:gd name="connsiteY6" fmla="*/ 572019 h 592191"/>
                  <a:gd name="connsiteX7" fmla="*/ 0 w 960955"/>
                  <a:gd name="connsiteY7" fmla="*/ 592191 h 592191"/>
                  <a:gd name="connsiteX8" fmla="*/ 221407 w 960955"/>
                  <a:gd name="connsiteY8" fmla="*/ 377037 h 592191"/>
                  <a:gd name="connsiteX9" fmla="*/ 228600 w 960955"/>
                  <a:gd name="connsiteY9" fmla="*/ 195539 h 592191"/>
                  <a:gd name="connsiteX10" fmla="*/ 424139 w 960955"/>
                  <a:gd name="connsiteY10" fmla="*/ 0 h 592191"/>
                  <a:gd name="connsiteX0" fmla="*/ 424139 w 960955"/>
                  <a:gd name="connsiteY0" fmla="*/ 0 h 598914"/>
                  <a:gd name="connsiteX1" fmla="*/ 503198 w 960955"/>
                  <a:gd name="connsiteY1" fmla="*/ 0 h 598914"/>
                  <a:gd name="connsiteX2" fmla="*/ 698737 w 960955"/>
                  <a:gd name="connsiteY2" fmla="*/ 195539 h 598914"/>
                  <a:gd name="connsiteX3" fmla="*/ 698778 w 960955"/>
                  <a:gd name="connsiteY3" fmla="*/ 377037 h 598914"/>
                  <a:gd name="connsiteX4" fmla="*/ 752525 w 960955"/>
                  <a:gd name="connsiteY4" fmla="*/ 477890 h 598914"/>
                  <a:gd name="connsiteX5" fmla="*/ 960955 w 960955"/>
                  <a:gd name="connsiteY5" fmla="*/ 592190 h 598914"/>
                  <a:gd name="connsiteX6" fmla="*/ 228600 w 960955"/>
                  <a:gd name="connsiteY6" fmla="*/ 598914 h 598914"/>
                  <a:gd name="connsiteX7" fmla="*/ 0 w 960955"/>
                  <a:gd name="connsiteY7" fmla="*/ 592191 h 598914"/>
                  <a:gd name="connsiteX8" fmla="*/ 221407 w 960955"/>
                  <a:gd name="connsiteY8" fmla="*/ 377037 h 598914"/>
                  <a:gd name="connsiteX9" fmla="*/ 228600 w 960955"/>
                  <a:gd name="connsiteY9" fmla="*/ 195539 h 598914"/>
                  <a:gd name="connsiteX10" fmla="*/ 424139 w 960955"/>
                  <a:gd name="connsiteY10" fmla="*/ 0 h 598914"/>
                  <a:gd name="connsiteX0" fmla="*/ 424139 w 927337"/>
                  <a:gd name="connsiteY0" fmla="*/ 0 h 619084"/>
                  <a:gd name="connsiteX1" fmla="*/ 503198 w 927337"/>
                  <a:gd name="connsiteY1" fmla="*/ 0 h 619084"/>
                  <a:gd name="connsiteX2" fmla="*/ 698737 w 927337"/>
                  <a:gd name="connsiteY2" fmla="*/ 195539 h 619084"/>
                  <a:gd name="connsiteX3" fmla="*/ 698778 w 927337"/>
                  <a:gd name="connsiteY3" fmla="*/ 377037 h 619084"/>
                  <a:gd name="connsiteX4" fmla="*/ 752525 w 927337"/>
                  <a:gd name="connsiteY4" fmla="*/ 477890 h 619084"/>
                  <a:gd name="connsiteX5" fmla="*/ 927337 w 927337"/>
                  <a:gd name="connsiteY5" fmla="*/ 619084 h 619084"/>
                  <a:gd name="connsiteX6" fmla="*/ 228600 w 927337"/>
                  <a:gd name="connsiteY6" fmla="*/ 598914 h 619084"/>
                  <a:gd name="connsiteX7" fmla="*/ 0 w 927337"/>
                  <a:gd name="connsiteY7" fmla="*/ 592191 h 619084"/>
                  <a:gd name="connsiteX8" fmla="*/ 221407 w 927337"/>
                  <a:gd name="connsiteY8" fmla="*/ 377037 h 619084"/>
                  <a:gd name="connsiteX9" fmla="*/ 228600 w 927337"/>
                  <a:gd name="connsiteY9" fmla="*/ 195539 h 619084"/>
                  <a:gd name="connsiteX10" fmla="*/ 424139 w 927337"/>
                  <a:gd name="connsiteY10" fmla="*/ 0 h 619084"/>
                  <a:gd name="connsiteX0" fmla="*/ 424139 w 941578"/>
                  <a:gd name="connsiteY0" fmla="*/ 0 h 619084"/>
                  <a:gd name="connsiteX1" fmla="*/ 503198 w 941578"/>
                  <a:gd name="connsiteY1" fmla="*/ 0 h 619084"/>
                  <a:gd name="connsiteX2" fmla="*/ 698737 w 941578"/>
                  <a:gd name="connsiteY2" fmla="*/ 195539 h 619084"/>
                  <a:gd name="connsiteX3" fmla="*/ 698778 w 941578"/>
                  <a:gd name="connsiteY3" fmla="*/ 377037 h 619084"/>
                  <a:gd name="connsiteX4" fmla="*/ 927337 w 941578"/>
                  <a:gd name="connsiteY4" fmla="*/ 619084 h 619084"/>
                  <a:gd name="connsiteX5" fmla="*/ 228600 w 941578"/>
                  <a:gd name="connsiteY5" fmla="*/ 598914 h 619084"/>
                  <a:gd name="connsiteX6" fmla="*/ 0 w 941578"/>
                  <a:gd name="connsiteY6" fmla="*/ 592191 h 619084"/>
                  <a:gd name="connsiteX7" fmla="*/ 221407 w 941578"/>
                  <a:gd name="connsiteY7" fmla="*/ 377037 h 619084"/>
                  <a:gd name="connsiteX8" fmla="*/ 228600 w 941578"/>
                  <a:gd name="connsiteY8" fmla="*/ 195539 h 619084"/>
                  <a:gd name="connsiteX9" fmla="*/ 424139 w 941578"/>
                  <a:gd name="connsiteY9" fmla="*/ 0 h 619084"/>
                  <a:gd name="connsiteX0" fmla="*/ 424139 w 941578"/>
                  <a:gd name="connsiteY0" fmla="*/ 0 h 619084"/>
                  <a:gd name="connsiteX1" fmla="*/ 503198 w 941578"/>
                  <a:gd name="connsiteY1" fmla="*/ 0 h 619084"/>
                  <a:gd name="connsiteX2" fmla="*/ 698737 w 941578"/>
                  <a:gd name="connsiteY2" fmla="*/ 195539 h 619084"/>
                  <a:gd name="connsiteX3" fmla="*/ 698778 w 941578"/>
                  <a:gd name="connsiteY3" fmla="*/ 377037 h 619084"/>
                  <a:gd name="connsiteX4" fmla="*/ 927337 w 941578"/>
                  <a:gd name="connsiteY4" fmla="*/ 619084 h 619084"/>
                  <a:gd name="connsiteX5" fmla="*/ 228600 w 941578"/>
                  <a:gd name="connsiteY5" fmla="*/ 598914 h 619084"/>
                  <a:gd name="connsiteX6" fmla="*/ 0 w 941578"/>
                  <a:gd name="connsiteY6" fmla="*/ 592191 h 619084"/>
                  <a:gd name="connsiteX7" fmla="*/ 221407 w 941578"/>
                  <a:gd name="connsiteY7" fmla="*/ 377037 h 619084"/>
                  <a:gd name="connsiteX8" fmla="*/ 228600 w 941578"/>
                  <a:gd name="connsiteY8" fmla="*/ 195539 h 619084"/>
                  <a:gd name="connsiteX9" fmla="*/ 424139 w 941578"/>
                  <a:gd name="connsiteY9" fmla="*/ 0 h 619084"/>
                  <a:gd name="connsiteX0" fmla="*/ 424139 w 927342"/>
                  <a:gd name="connsiteY0" fmla="*/ 0 h 619084"/>
                  <a:gd name="connsiteX1" fmla="*/ 503198 w 927342"/>
                  <a:gd name="connsiteY1" fmla="*/ 0 h 619084"/>
                  <a:gd name="connsiteX2" fmla="*/ 698737 w 927342"/>
                  <a:gd name="connsiteY2" fmla="*/ 195539 h 619084"/>
                  <a:gd name="connsiteX3" fmla="*/ 698778 w 927342"/>
                  <a:gd name="connsiteY3" fmla="*/ 377037 h 619084"/>
                  <a:gd name="connsiteX4" fmla="*/ 927337 w 927342"/>
                  <a:gd name="connsiteY4" fmla="*/ 619084 h 619084"/>
                  <a:gd name="connsiteX5" fmla="*/ 228600 w 927342"/>
                  <a:gd name="connsiteY5" fmla="*/ 598914 h 619084"/>
                  <a:gd name="connsiteX6" fmla="*/ 0 w 927342"/>
                  <a:gd name="connsiteY6" fmla="*/ 592191 h 619084"/>
                  <a:gd name="connsiteX7" fmla="*/ 221407 w 927342"/>
                  <a:gd name="connsiteY7" fmla="*/ 377037 h 619084"/>
                  <a:gd name="connsiteX8" fmla="*/ 228600 w 927342"/>
                  <a:gd name="connsiteY8" fmla="*/ 195539 h 619084"/>
                  <a:gd name="connsiteX9" fmla="*/ 424139 w 927342"/>
                  <a:gd name="connsiteY9" fmla="*/ 0 h 619084"/>
                  <a:gd name="connsiteX0" fmla="*/ 424139 w 927342"/>
                  <a:gd name="connsiteY0" fmla="*/ 0 h 619084"/>
                  <a:gd name="connsiteX1" fmla="*/ 503198 w 927342"/>
                  <a:gd name="connsiteY1" fmla="*/ 0 h 619084"/>
                  <a:gd name="connsiteX2" fmla="*/ 698737 w 927342"/>
                  <a:gd name="connsiteY2" fmla="*/ 195539 h 619084"/>
                  <a:gd name="connsiteX3" fmla="*/ 698778 w 927342"/>
                  <a:gd name="connsiteY3" fmla="*/ 377037 h 619084"/>
                  <a:gd name="connsiteX4" fmla="*/ 927337 w 927342"/>
                  <a:gd name="connsiteY4" fmla="*/ 619084 h 619084"/>
                  <a:gd name="connsiteX5" fmla="*/ 228600 w 927342"/>
                  <a:gd name="connsiteY5" fmla="*/ 598914 h 619084"/>
                  <a:gd name="connsiteX6" fmla="*/ 0 w 927342"/>
                  <a:gd name="connsiteY6" fmla="*/ 592191 h 619084"/>
                  <a:gd name="connsiteX7" fmla="*/ 221407 w 927342"/>
                  <a:gd name="connsiteY7" fmla="*/ 377037 h 619084"/>
                  <a:gd name="connsiteX8" fmla="*/ 228600 w 927342"/>
                  <a:gd name="connsiteY8" fmla="*/ 195539 h 619084"/>
                  <a:gd name="connsiteX9" fmla="*/ 424139 w 927342"/>
                  <a:gd name="connsiteY9" fmla="*/ 0 h 619084"/>
                  <a:gd name="connsiteX0" fmla="*/ 424139 w 927342"/>
                  <a:gd name="connsiteY0" fmla="*/ 0 h 619084"/>
                  <a:gd name="connsiteX1" fmla="*/ 503198 w 927342"/>
                  <a:gd name="connsiteY1" fmla="*/ 0 h 619084"/>
                  <a:gd name="connsiteX2" fmla="*/ 698737 w 927342"/>
                  <a:gd name="connsiteY2" fmla="*/ 195539 h 619084"/>
                  <a:gd name="connsiteX3" fmla="*/ 698778 w 927342"/>
                  <a:gd name="connsiteY3" fmla="*/ 377037 h 619084"/>
                  <a:gd name="connsiteX4" fmla="*/ 927337 w 927342"/>
                  <a:gd name="connsiteY4" fmla="*/ 619084 h 619084"/>
                  <a:gd name="connsiteX5" fmla="*/ 471668 w 927342"/>
                  <a:gd name="connsiteY5" fmla="*/ 606631 h 619084"/>
                  <a:gd name="connsiteX6" fmla="*/ 0 w 927342"/>
                  <a:gd name="connsiteY6" fmla="*/ 592191 h 619084"/>
                  <a:gd name="connsiteX7" fmla="*/ 221407 w 927342"/>
                  <a:gd name="connsiteY7" fmla="*/ 377037 h 619084"/>
                  <a:gd name="connsiteX8" fmla="*/ 228600 w 927342"/>
                  <a:gd name="connsiteY8" fmla="*/ 195539 h 619084"/>
                  <a:gd name="connsiteX9" fmla="*/ 424139 w 927342"/>
                  <a:gd name="connsiteY9" fmla="*/ 0 h 619084"/>
                  <a:gd name="connsiteX0" fmla="*/ 420281 w 923484"/>
                  <a:gd name="connsiteY0" fmla="*/ 0 h 619084"/>
                  <a:gd name="connsiteX1" fmla="*/ 499340 w 923484"/>
                  <a:gd name="connsiteY1" fmla="*/ 0 h 619084"/>
                  <a:gd name="connsiteX2" fmla="*/ 694879 w 923484"/>
                  <a:gd name="connsiteY2" fmla="*/ 195539 h 619084"/>
                  <a:gd name="connsiteX3" fmla="*/ 694920 w 923484"/>
                  <a:gd name="connsiteY3" fmla="*/ 377037 h 619084"/>
                  <a:gd name="connsiteX4" fmla="*/ 923479 w 923484"/>
                  <a:gd name="connsiteY4" fmla="*/ 619084 h 619084"/>
                  <a:gd name="connsiteX5" fmla="*/ 467810 w 923484"/>
                  <a:gd name="connsiteY5" fmla="*/ 606631 h 619084"/>
                  <a:gd name="connsiteX6" fmla="*/ 0 w 923484"/>
                  <a:gd name="connsiteY6" fmla="*/ 615340 h 619084"/>
                  <a:gd name="connsiteX7" fmla="*/ 217549 w 923484"/>
                  <a:gd name="connsiteY7" fmla="*/ 377037 h 619084"/>
                  <a:gd name="connsiteX8" fmla="*/ 224742 w 923484"/>
                  <a:gd name="connsiteY8" fmla="*/ 195539 h 619084"/>
                  <a:gd name="connsiteX9" fmla="*/ 420281 w 923484"/>
                  <a:gd name="connsiteY9" fmla="*/ 0 h 619084"/>
                  <a:gd name="connsiteX0" fmla="*/ 420281 w 923484"/>
                  <a:gd name="connsiteY0" fmla="*/ 0 h 619084"/>
                  <a:gd name="connsiteX1" fmla="*/ 499340 w 923484"/>
                  <a:gd name="connsiteY1" fmla="*/ 0 h 619084"/>
                  <a:gd name="connsiteX2" fmla="*/ 694879 w 923484"/>
                  <a:gd name="connsiteY2" fmla="*/ 195539 h 619084"/>
                  <a:gd name="connsiteX3" fmla="*/ 694920 w 923484"/>
                  <a:gd name="connsiteY3" fmla="*/ 377037 h 619084"/>
                  <a:gd name="connsiteX4" fmla="*/ 923479 w 923484"/>
                  <a:gd name="connsiteY4" fmla="*/ 619084 h 619084"/>
                  <a:gd name="connsiteX5" fmla="*/ 471668 w 923484"/>
                  <a:gd name="connsiteY5" fmla="*/ 614348 h 619084"/>
                  <a:gd name="connsiteX6" fmla="*/ 0 w 923484"/>
                  <a:gd name="connsiteY6" fmla="*/ 615340 h 619084"/>
                  <a:gd name="connsiteX7" fmla="*/ 217549 w 923484"/>
                  <a:gd name="connsiteY7" fmla="*/ 377037 h 619084"/>
                  <a:gd name="connsiteX8" fmla="*/ 224742 w 923484"/>
                  <a:gd name="connsiteY8" fmla="*/ 195539 h 619084"/>
                  <a:gd name="connsiteX9" fmla="*/ 420281 w 923484"/>
                  <a:gd name="connsiteY9" fmla="*/ 0 h 619084"/>
                  <a:gd name="connsiteX0" fmla="*/ 420337 w 923540"/>
                  <a:gd name="connsiteY0" fmla="*/ 0 h 619084"/>
                  <a:gd name="connsiteX1" fmla="*/ 499396 w 923540"/>
                  <a:gd name="connsiteY1" fmla="*/ 0 h 619084"/>
                  <a:gd name="connsiteX2" fmla="*/ 694935 w 923540"/>
                  <a:gd name="connsiteY2" fmla="*/ 195539 h 619084"/>
                  <a:gd name="connsiteX3" fmla="*/ 694976 w 923540"/>
                  <a:gd name="connsiteY3" fmla="*/ 377037 h 619084"/>
                  <a:gd name="connsiteX4" fmla="*/ 923535 w 923540"/>
                  <a:gd name="connsiteY4" fmla="*/ 619084 h 619084"/>
                  <a:gd name="connsiteX5" fmla="*/ 471724 w 923540"/>
                  <a:gd name="connsiteY5" fmla="*/ 614348 h 619084"/>
                  <a:gd name="connsiteX6" fmla="*/ 56 w 923540"/>
                  <a:gd name="connsiteY6" fmla="*/ 615340 h 619084"/>
                  <a:gd name="connsiteX7" fmla="*/ 217605 w 923540"/>
                  <a:gd name="connsiteY7" fmla="*/ 377037 h 619084"/>
                  <a:gd name="connsiteX8" fmla="*/ 224798 w 923540"/>
                  <a:gd name="connsiteY8" fmla="*/ 195539 h 619084"/>
                  <a:gd name="connsiteX9" fmla="*/ 420337 w 923540"/>
                  <a:gd name="connsiteY9" fmla="*/ 0 h 619084"/>
                  <a:gd name="connsiteX0" fmla="*/ 420344 w 923547"/>
                  <a:gd name="connsiteY0" fmla="*/ 0 h 619084"/>
                  <a:gd name="connsiteX1" fmla="*/ 499403 w 923547"/>
                  <a:gd name="connsiteY1" fmla="*/ 0 h 619084"/>
                  <a:gd name="connsiteX2" fmla="*/ 694942 w 923547"/>
                  <a:gd name="connsiteY2" fmla="*/ 195539 h 619084"/>
                  <a:gd name="connsiteX3" fmla="*/ 694983 w 923547"/>
                  <a:gd name="connsiteY3" fmla="*/ 377037 h 619084"/>
                  <a:gd name="connsiteX4" fmla="*/ 923542 w 923547"/>
                  <a:gd name="connsiteY4" fmla="*/ 619084 h 619084"/>
                  <a:gd name="connsiteX5" fmla="*/ 471731 w 923547"/>
                  <a:gd name="connsiteY5" fmla="*/ 614348 h 619084"/>
                  <a:gd name="connsiteX6" fmla="*/ 63 w 923547"/>
                  <a:gd name="connsiteY6" fmla="*/ 615340 h 619084"/>
                  <a:gd name="connsiteX7" fmla="*/ 202179 w 923547"/>
                  <a:gd name="connsiteY7" fmla="*/ 415620 h 619084"/>
                  <a:gd name="connsiteX8" fmla="*/ 224805 w 923547"/>
                  <a:gd name="connsiteY8" fmla="*/ 195539 h 619084"/>
                  <a:gd name="connsiteX9" fmla="*/ 420344 w 923547"/>
                  <a:gd name="connsiteY9" fmla="*/ 0 h 619084"/>
                  <a:gd name="connsiteX0" fmla="*/ 420344 w 923547"/>
                  <a:gd name="connsiteY0" fmla="*/ 0 h 619084"/>
                  <a:gd name="connsiteX1" fmla="*/ 499403 w 923547"/>
                  <a:gd name="connsiteY1" fmla="*/ 0 h 619084"/>
                  <a:gd name="connsiteX2" fmla="*/ 694942 w 923547"/>
                  <a:gd name="connsiteY2" fmla="*/ 195539 h 619084"/>
                  <a:gd name="connsiteX3" fmla="*/ 694983 w 923547"/>
                  <a:gd name="connsiteY3" fmla="*/ 419478 h 619084"/>
                  <a:gd name="connsiteX4" fmla="*/ 923542 w 923547"/>
                  <a:gd name="connsiteY4" fmla="*/ 619084 h 619084"/>
                  <a:gd name="connsiteX5" fmla="*/ 471731 w 923547"/>
                  <a:gd name="connsiteY5" fmla="*/ 614348 h 619084"/>
                  <a:gd name="connsiteX6" fmla="*/ 63 w 923547"/>
                  <a:gd name="connsiteY6" fmla="*/ 615340 h 619084"/>
                  <a:gd name="connsiteX7" fmla="*/ 202179 w 923547"/>
                  <a:gd name="connsiteY7" fmla="*/ 415620 h 619084"/>
                  <a:gd name="connsiteX8" fmla="*/ 224805 w 923547"/>
                  <a:gd name="connsiteY8" fmla="*/ 195539 h 619084"/>
                  <a:gd name="connsiteX9" fmla="*/ 420344 w 923547"/>
                  <a:gd name="connsiteY9" fmla="*/ 0 h 619084"/>
                  <a:gd name="connsiteX0" fmla="*/ 420344 w 923547"/>
                  <a:gd name="connsiteY0" fmla="*/ 0 h 619084"/>
                  <a:gd name="connsiteX1" fmla="*/ 499403 w 923547"/>
                  <a:gd name="connsiteY1" fmla="*/ 0 h 619084"/>
                  <a:gd name="connsiteX2" fmla="*/ 694942 w 923547"/>
                  <a:gd name="connsiteY2" fmla="*/ 195539 h 619084"/>
                  <a:gd name="connsiteX3" fmla="*/ 694983 w 923547"/>
                  <a:gd name="connsiteY3" fmla="*/ 419478 h 619084"/>
                  <a:gd name="connsiteX4" fmla="*/ 923542 w 923547"/>
                  <a:gd name="connsiteY4" fmla="*/ 619084 h 619084"/>
                  <a:gd name="connsiteX5" fmla="*/ 471731 w 923547"/>
                  <a:gd name="connsiteY5" fmla="*/ 614348 h 619084"/>
                  <a:gd name="connsiteX6" fmla="*/ 42347 w 923547"/>
                  <a:gd name="connsiteY6" fmla="*/ 614458 h 619084"/>
                  <a:gd name="connsiteX7" fmla="*/ 63 w 923547"/>
                  <a:gd name="connsiteY7" fmla="*/ 615340 h 619084"/>
                  <a:gd name="connsiteX8" fmla="*/ 202179 w 923547"/>
                  <a:gd name="connsiteY8" fmla="*/ 415620 h 619084"/>
                  <a:gd name="connsiteX9" fmla="*/ 224805 w 923547"/>
                  <a:gd name="connsiteY9" fmla="*/ 195539 h 619084"/>
                  <a:gd name="connsiteX10" fmla="*/ 420344 w 923547"/>
                  <a:gd name="connsiteY10" fmla="*/ 0 h 619084"/>
                  <a:gd name="connsiteX0" fmla="*/ 420344 w 923547"/>
                  <a:gd name="connsiteY0" fmla="*/ 0 h 649182"/>
                  <a:gd name="connsiteX1" fmla="*/ 499403 w 923547"/>
                  <a:gd name="connsiteY1" fmla="*/ 0 h 649182"/>
                  <a:gd name="connsiteX2" fmla="*/ 694942 w 923547"/>
                  <a:gd name="connsiteY2" fmla="*/ 195539 h 649182"/>
                  <a:gd name="connsiteX3" fmla="*/ 694983 w 923547"/>
                  <a:gd name="connsiteY3" fmla="*/ 419478 h 649182"/>
                  <a:gd name="connsiteX4" fmla="*/ 923542 w 923547"/>
                  <a:gd name="connsiteY4" fmla="*/ 619084 h 649182"/>
                  <a:gd name="connsiteX5" fmla="*/ 471731 w 923547"/>
                  <a:gd name="connsiteY5" fmla="*/ 614348 h 649182"/>
                  <a:gd name="connsiteX6" fmla="*/ 50064 w 923547"/>
                  <a:gd name="connsiteY6" fmla="*/ 649182 h 649182"/>
                  <a:gd name="connsiteX7" fmla="*/ 63 w 923547"/>
                  <a:gd name="connsiteY7" fmla="*/ 615340 h 649182"/>
                  <a:gd name="connsiteX8" fmla="*/ 202179 w 923547"/>
                  <a:gd name="connsiteY8" fmla="*/ 415620 h 649182"/>
                  <a:gd name="connsiteX9" fmla="*/ 224805 w 923547"/>
                  <a:gd name="connsiteY9" fmla="*/ 195539 h 649182"/>
                  <a:gd name="connsiteX10" fmla="*/ 420344 w 923547"/>
                  <a:gd name="connsiteY10" fmla="*/ 0 h 649182"/>
                  <a:gd name="connsiteX0" fmla="*/ 420344 w 923547"/>
                  <a:gd name="connsiteY0" fmla="*/ 0 h 649182"/>
                  <a:gd name="connsiteX1" fmla="*/ 499403 w 923547"/>
                  <a:gd name="connsiteY1" fmla="*/ 0 h 649182"/>
                  <a:gd name="connsiteX2" fmla="*/ 694942 w 923547"/>
                  <a:gd name="connsiteY2" fmla="*/ 195539 h 649182"/>
                  <a:gd name="connsiteX3" fmla="*/ 694983 w 923547"/>
                  <a:gd name="connsiteY3" fmla="*/ 419478 h 649182"/>
                  <a:gd name="connsiteX4" fmla="*/ 923542 w 923547"/>
                  <a:gd name="connsiteY4" fmla="*/ 619084 h 649182"/>
                  <a:gd name="connsiteX5" fmla="*/ 868007 w 923547"/>
                  <a:gd name="connsiteY5" fmla="*/ 618316 h 649182"/>
                  <a:gd name="connsiteX6" fmla="*/ 471731 w 923547"/>
                  <a:gd name="connsiteY6" fmla="*/ 614348 h 649182"/>
                  <a:gd name="connsiteX7" fmla="*/ 50064 w 923547"/>
                  <a:gd name="connsiteY7" fmla="*/ 649182 h 649182"/>
                  <a:gd name="connsiteX8" fmla="*/ 63 w 923547"/>
                  <a:gd name="connsiteY8" fmla="*/ 615340 h 649182"/>
                  <a:gd name="connsiteX9" fmla="*/ 202179 w 923547"/>
                  <a:gd name="connsiteY9" fmla="*/ 415620 h 649182"/>
                  <a:gd name="connsiteX10" fmla="*/ 224805 w 923547"/>
                  <a:gd name="connsiteY10" fmla="*/ 195539 h 649182"/>
                  <a:gd name="connsiteX11" fmla="*/ 420344 w 923547"/>
                  <a:gd name="connsiteY11" fmla="*/ 0 h 649182"/>
                  <a:gd name="connsiteX0" fmla="*/ 420344 w 923547"/>
                  <a:gd name="connsiteY0" fmla="*/ 0 h 653040"/>
                  <a:gd name="connsiteX1" fmla="*/ 499403 w 923547"/>
                  <a:gd name="connsiteY1" fmla="*/ 0 h 653040"/>
                  <a:gd name="connsiteX2" fmla="*/ 694942 w 923547"/>
                  <a:gd name="connsiteY2" fmla="*/ 195539 h 653040"/>
                  <a:gd name="connsiteX3" fmla="*/ 694983 w 923547"/>
                  <a:gd name="connsiteY3" fmla="*/ 419478 h 653040"/>
                  <a:gd name="connsiteX4" fmla="*/ 923542 w 923547"/>
                  <a:gd name="connsiteY4" fmla="*/ 619084 h 653040"/>
                  <a:gd name="connsiteX5" fmla="*/ 860290 w 923547"/>
                  <a:gd name="connsiteY5" fmla="*/ 653040 h 653040"/>
                  <a:gd name="connsiteX6" fmla="*/ 471731 w 923547"/>
                  <a:gd name="connsiteY6" fmla="*/ 614348 h 653040"/>
                  <a:gd name="connsiteX7" fmla="*/ 50064 w 923547"/>
                  <a:gd name="connsiteY7" fmla="*/ 649182 h 653040"/>
                  <a:gd name="connsiteX8" fmla="*/ 63 w 923547"/>
                  <a:gd name="connsiteY8" fmla="*/ 615340 h 653040"/>
                  <a:gd name="connsiteX9" fmla="*/ 202179 w 923547"/>
                  <a:gd name="connsiteY9" fmla="*/ 415620 h 653040"/>
                  <a:gd name="connsiteX10" fmla="*/ 224805 w 923547"/>
                  <a:gd name="connsiteY10" fmla="*/ 195539 h 653040"/>
                  <a:gd name="connsiteX11" fmla="*/ 420344 w 923547"/>
                  <a:gd name="connsiteY11" fmla="*/ 0 h 653040"/>
                  <a:gd name="connsiteX0" fmla="*/ 420344 w 923547"/>
                  <a:gd name="connsiteY0" fmla="*/ 0 h 653040"/>
                  <a:gd name="connsiteX1" fmla="*/ 499403 w 923547"/>
                  <a:gd name="connsiteY1" fmla="*/ 0 h 653040"/>
                  <a:gd name="connsiteX2" fmla="*/ 694942 w 923547"/>
                  <a:gd name="connsiteY2" fmla="*/ 195539 h 653040"/>
                  <a:gd name="connsiteX3" fmla="*/ 694983 w 923547"/>
                  <a:gd name="connsiteY3" fmla="*/ 419478 h 653040"/>
                  <a:gd name="connsiteX4" fmla="*/ 923542 w 923547"/>
                  <a:gd name="connsiteY4" fmla="*/ 619084 h 653040"/>
                  <a:gd name="connsiteX5" fmla="*/ 860290 w 923547"/>
                  <a:gd name="connsiteY5" fmla="*/ 653040 h 653040"/>
                  <a:gd name="connsiteX6" fmla="*/ 471731 w 923547"/>
                  <a:gd name="connsiteY6" fmla="*/ 649072 h 653040"/>
                  <a:gd name="connsiteX7" fmla="*/ 50064 w 923547"/>
                  <a:gd name="connsiteY7" fmla="*/ 649182 h 653040"/>
                  <a:gd name="connsiteX8" fmla="*/ 63 w 923547"/>
                  <a:gd name="connsiteY8" fmla="*/ 615340 h 653040"/>
                  <a:gd name="connsiteX9" fmla="*/ 202179 w 923547"/>
                  <a:gd name="connsiteY9" fmla="*/ 415620 h 653040"/>
                  <a:gd name="connsiteX10" fmla="*/ 224805 w 923547"/>
                  <a:gd name="connsiteY10" fmla="*/ 195539 h 653040"/>
                  <a:gd name="connsiteX11" fmla="*/ 420344 w 923547"/>
                  <a:gd name="connsiteY11" fmla="*/ 0 h 65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23547" h="653040">
                    <a:moveTo>
                      <a:pt x="420344" y="0"/>
                    </a:moveTo>
                    <a:lnTo>
                      <a:pt x="499403" y="0"/>
                    </a:lnTo>
                    <a:lnTo>
                      <a:pt x="694942" y="195539"/>
                    </a:lnTo>
                    <a:cubicBezTo>
                      <a:pt x="694956" y="256038"/>
                      <a:pt x="694962" y="328729"/>
                      <a:pt x="694983" y="419478"/>
                    </a:cubicBezTo>
                    <a:cubicBezTo>
                      <a:pt x="733083" y="490069"/>
                      <a:pt x="924740" y="489507"/>
                      <a:pt x="923542" y="619084"/>
                    </a:cubicBezTo>
                    <a:lnTo>
                      <a:pt x="860290" y="653040"/>
                    </a:lnTo>
                    <a:lnTo>
                      <a:pt x="471731" y="649072"/>
                    </a:lnTo>
                    <a:lnTo>
                      <a:pt x="50064" y="649182"/>
                    </a:lnTo>
                    <a:lnTo>
                      <a:pt x="63" y="615340"/>
                    </a:lnTo>
                    <a:cubicBezTo>
                      <a:pt x="-3300" y="501182"/>
                      <a:pt x="128377" y="487338"/>
                      <a:pt x="202179" y="415620"/>
                    </a:cubicBezTo>
                    <a:lnTo>
                      <a:pt x="224805" y="195539"/>
                    </a:lnTo>
                    <a:lnTo>
                      <a:pt x="420344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flood" dir="t">
                  <a:rot lat="0" lon="0" rev="6600000"/>
                </a:lightRig>
              </a:scene3d>
              <a:sp3d prstMaterial="plastic">
                <a:bevelT w="50800" h="444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A2B264F-FB38-B14F-A980-5D9341B1214B}"/>
                  </a:ext>
                </a:extLst>
              </p:cNvPr>
              <p:cNvSpPr/>
              <p:nvPr/>
            </p:nvSpPr>
            <p:spPr>
              <a:xfrm>
                <a:off x="10160845" y="3347011"/>
                <a:ext cx="169762" cy="174585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50800" h="444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CE872A8-9F8D-094F-B45E-50EEEBC95BF0}"/>
                  </a:ext>
                </a:extLst>
              </p:cNvPr>
              <p:cNvSpPr/>
              <p:nvPr/>
            </p:nvSpPr>
            <p:spPr>
              <a:xfrm>
                <a:off x="10448175" y="3351834"/>
                <a:ext cx="169762" cy="174585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50800" h="444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7F045345-A921-C942-BDD3-876F72CAF443}"/>
                  </a:ext>
                </a:extLst>
              </p:cNvPr>
              <p:cNvSpPr/>
              <p:nvPr/>
            </p:nvSpPr>
            <p:spPr>
              <a:xfrm>
                <a:off x="10428581" y="3353763"/>
                <a:ext cx="169762" cy="174585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50800" h="444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49781CC-E491-464A-B7CD-768D47A6A6E0}"/>
                </a:ext>
              </a:extLst>
            </p:cNvPr>
            <p:cNvGrpSpPr/>
            <p:nvPr/>
          </p:nvGrpSpPr>
          <p:grpSpPr>
            <a:xfrm>
              <a:off x="362767" y="3150581"/>
              <a:ext cx="2710168" cy="1255691"/>
              <a:chOff x="362767" y="3150581"/>
              <a:chExt cx="2710168" cy="1255691"/>
            </a:xfrm>
          </p:grpSpPr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936BBCE9-A396-E44E-8E24-8A71500C30F5}"/>
                  </a:ext>
                </a:extLst>
              </p:cNvPr>
              <p:cNvSpPr/>
              <p:nvPr/>
            </p:nvSpPr>
            <p:spPr>
              <a:xfrm>
                <a:off x="493333" y="3150581"/>
                <a:ext cx="2439042" cy="1100398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72D52C7-80E8-B446-B8AC-BDF2602F0767}"/>
                  </a:ext>
                </a:extLst>
              </p:cNvPr>
              <p:cNvSpPr/>
              <p:nvPr/>
            </p:nvSpPr>
            <p:spPr>
              <a:xfrm>
                <a:off x="362767" y="3182111"/>
                <a:ext cx="2700173" cy="1008993"/>
              </a:xfrm>
              <a:prstGeom prst="round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scene3d>
                <a:camera prst="orthographicFront">
                  <a:rot lat="0" lon="0" rev="0"/>
                </a:camera>
                <a:lightRig rig="flood" dir="tl">
                  <a:rot lat="0" lon="0" rev="3000000"/>
                </a:lightRig>
              </a:scene3d>
              <a:sp3d extrusionH="76200" prstMaterial="dkEdge">
                <a:bevelT w="279400" h="133350"/>
                <a:bevelB prst="angle"/>
                <a:extrusionClr>
                  <a:schemeClr val="bg1">
                    <a:lumMod val="75000"/>
                    <a:lumOff val="25000"/>
                  </a:schemeClr>
                </a:extrusion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52BE507-C3E1-5148-B560-CBBBCC9356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6644" y="3672320"/>
                <a:ext cx="2700173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B68234C-9719-7944-9B27-6A39E86F4D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2767" y="3700780"/>
                <a:ext cx="2700173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9D776B2-673C-8E47-80BE-B39738F27E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2762" y="3680795"/>
                <a:ext cx="2700173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B0FF485-6965-8141-909E-35BA909B8087}"/>
                  </a:ext>
                </a:extLst>
              </p:cNvPr>
              <p:cNvSpPr/>
              <p:nvPr/>
            </p:nvSpPr>
            <p:spPr>
              <a:xfrm rot="10800000">
                <a:off x="1453690" y="3285079"/>
                <a:ext cx="1343025" cy="771525"/>
              </a:xfrm>
              <a:prstGeom prst="rect">
                <a:avLst/>
              </a:prstGeom>
              <a:solidFill>
                <a:srgbClr val="FFFF00"/>
              </a:solidFill>
              <a:scene3d>
                <a:camera prst="orthographicFront"/>
                <a:lightRig rig="threePt" dir="t">
                  <a:rot lat="0" lon="0" rev="7200000"/>
                </a:lightRig>
              </a:scene3d>
              <a:sp3d extrusionH="158750" contourW="12700">
                <a:bevelT w="158750" h="323850" prst="hardEdge"/>
                <a:contourClr>
                  <a:schemeClr val="accent5">
                    <a:lumMod val="60000"/>
                    <a:lumOff val="4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137FD47-33E5-C247-A03F-E64FD999AF3D}"/>
                  </a:ext>
                </a:extLst>
              </p:cNvPr>
              <p:cNvSpPr/>
              <p:nvPr/>
            </p:nvSpPr>
            <p:spPr>
              <a:xfrm>
                <a:off x="1613318" y="3570828"/>
                <a:ext cx="1100340" cy="210538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5A3471E4-AE91-3D47-B2AD-D54F0B5A390E}"/>
                  </a:ext>
                </a:extLst>
              </p:cNvPr>
              <p:cNvGrpSpPr/>
              <p:nvPr/>
            </p:nvGrpSpPr>
            <p:grpSpPr>
              <a:xfrm>
                <a:off x="2002095" y="3444453"/>
                <a:ext cx="718681" cy="452934"/>
                <a:chOff x="3286125" y="-1257304"/>
                <a:chExt cx="1086830" cy="600079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67158ED9-F5F9-A643-94C8-3F8FC023EA7C}"/>
                    </a:ext>
                  </a:extLst>
                </p:cNvPr>
                <p:cNvGrpSpPr/>
                <p:nvPr/>
              </p:nvGrpSpPr>
              <p:grpSpPr>
                <a:xfrm>
                  <a:off x="3286125" y="-1257302"/>
                  <a:ext cx="534394" cy="600077"/>
                  <a:chOff x="3286125" y="-1257302"/>
                  <a:chExt cx="534394" cy="600077"/>
                </a:xfrm>
              </p:grpSpPr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20335DCE-3F24-514C-9461-38FAFADA26B3}"/>
                      </a:ext>
                    </a:extLst>
                  </p:cNvPr>
                  <p:cNvSpPr/>
                  <p:nvPr/>
                </p:nvSpPr>
                <p:spPr>
                  <a:xfrm>
                    <a:off x="3286125" y="-1257300"/>
                    <a:ext cx="120067" cy="600075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  <a:lumOff val="35000"/>
                    </a:schemeClr>
                  </a:solidFill>
                  <a:scene3d>
                    <a:camera prst="orthographicFront"/>
                    <a:lightRig rig="harsh" dir="t"/>
                  </a:scene3d>
                  <a:sp3d prstMaterial="dkEdge">
                    <a:bevelT w="952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B3221408-A9BF-D941-A600-B1F3421B3FC9}"/>
                      </a:ext>
                    </a:extLst>
                  </p:cNvPr>
                  <p:cNvSpPr/>
                  <p:nvPr/>
                </p:nvSpPr>
                <p:spPr>
                  <a:xfrm>
                    <a:off x="3424234" y="-1257301"/>
                    <a:ext cx="120067" cy="600075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  <a:lumOff val="35000"/>
                    </a:schemeClr>
                  </a:solidFill>
                  <a:scene3d>
                    <a:camera prst="orthographicFront"/>
                    <a:lightRig rig="harsh" dir="t"/>
                  </a:scene3d>
                  <a:sp3d prstMaterial="dkEdge">
                    <a:bevelT w="952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0763D1F9-8693-C54E-9536-907B86453FFF}"/>
                      </a:ext>
                    </a:extLst>
                  </p:cNvPr>
                  <p:cNvSpPr/>
                  <p:nvPr/>
                </p:nvSpPr>
                <p:spPr>
                  <a:xfrm>
                    <a:off x="3562343" y="-1257301"/>
                    <a:ext cx="120067" cy="600075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  <a:lumOff val="35000"/>
                    </a:schemeClr>
                  </a:solidFill>
                  <a:scene3d>
                    <a:camera prst="orthographicFront"/>
                    <a:lightRig rig="harsh" dir="t"/>
                  </a:scene3d>
                  <a:sp3d prstMaterial="dkEdge">
                    <a:bevelT w="952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7D76BA40-85B0-E84C-9AF6-E2FE893FBD17}"/>
                      </a:ext>
                    </a:extLst>
                  </p:cNvPr>
                  <p:cNvSpPr/>
                  <p:nvPr/>
                </p:nvSpPr>
                <p:spPr>
                  <a:xfrm>
                    <a:off x="3700452" y="-1257302"/>
                    <a:ext cx="120067" cy="600075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  <a:lumOff val="35000"/>
                    </a:schemeClr>
                  </a:solidFill>
                  <a:scene3d>
                    <a:camera prst="orthographicFront"/>
                    <a:lightRig rig="harsh" dir="t"/>
                  </a:scene3d>
                  <a:sp3d prstMaterial="dkEdge">
                    <a:bevelT w="952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1EEEED29-D042-DA4C-85D3-CC1F52DC74BF}"/>
                    </a:ext>
                  </a:extLst>
                </p:cNvPr>
                <p:cNvGrpSpPr/>
                <p:nvPr/>
              </p:nvGrpSpPr>
              <p:grpSpPr>
                <a:xfrm>
                  <a:off x="3838561" y="-1257304"/>
                  <a:ext cx="534394" cy="600077"/>
                  <a:chOff x="3286125" y="-1257302"/>
                  <a:chExt cx="534394" cy="600077"/>
                </a:xfrm>
              </p:grpSpPr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880F8DA1-E16F-7140-BAD1-032002AD230F}"/>
                      </a:ext>
                    </a:extLst>
                  </p:cNvPr>
                  <p:cNvSpPr/>
                  <p:nvPr/>
                </p:nvSpPr>
                <p:spPr>
                  <a:xfrm>
                    <a:off x="3286125" y="-1257300"/>
                    <a:ext cx="120067" cy="600075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  <a:lumOff val="35000"/>
                    </a:schemeClr>
                  </a:solidFill>
                  <a:scene3d>
                    <a:camera prst="orthographicFront"/>
                    <a:lightRig rig="harsh" dir="t"/>
                  </a:scene3d>
                  <a:sp3d prstMaterial="dkEdge">
                    <a:bevelT w="952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7727F9F7-49D5-BE4A-A9F0-F7B050C15680}"/>
                      </a:ext>
                    </a:extLst>
                  </p:cNvPr>
                  <p:cNvSpPr/>
                  <p:nvPr/>
                </p:nvSpPr>
                <p:spPr>
                  <a:xfrm>
                    <a:off x="3424234" y="-1257301"/>
                    <a:ext cx="120067" cy="600075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  <a:lumOff val="35000"/>
                    </a:schemeClr>
                  </a:solidFill>
                  <a:scene3d>
                    <a:camera prst="orthographicFront"/>
                    <a:lightRig rig="harsh" dir="t"/>
                  </a:scene3d>
                  <a:sp3d prstMaterial="dkEdge">
                    <a:bevelT w="952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9EEBB193-EF6A-1642-B5A8-8432F8E44693}"/>
                      </a:ext>
                    </a:extLst>
                  </p:cNvPr>
                  <p:cNvSpPr/>
                  <p:nvPr/>
                </p:nvSpPr>
                <p:spPr>
                  <a:xfrm>
                    <a:off x="3562343" y="-1257301"/>
                    <a:ext cx="120067" cy="600075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  <a:lumOff val="35000"/>
                    </a:schemeClr>
                  </a:solidFill>
                  <a:scene3d>
                    <a:camera prst="orthographicFront"/>
                    <a:lightRig rig="harsh" dir="t"/>
                  </a:scene3d>
                  <a:sp3d prstMaterial="dkEdge">
                    <a:bevelT w="952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D9C1D1C1-DE30-6D46-9608-255B36F8D09E}"/>
                      </a:ext>
                    </a:extLst>
                  </p:cNvPr>
                  <p:cNvSpPr/>
                  <p:nvPr/>
                </p:nvSpPr>
                <p:spPr>
                  <a:xfrm>
                    <a:off x="3700452" y="-1257302"/>
                    <a:ext cx="120067" cy="600075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  <a:lumOff val="35000"/>
                    </a:schemeClr>
                  </a:solidFill>
                  <a:scene3d>
                    <a:camera prst="orthographicFront"/>
                    <a:lightRig rig="harsh" dir="t"/>
                  </a:scene3d>
                  <a:sp3d prstMaterial="dkEdge">
                    <a:bevelT w="952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BE2043D-03AA-2648-98EB-45D6E52B1D91}"/>
                  </a:ext>
                </a:extLst>
              </p:cNvPr>
              <p:cNvSpPr/>
              <p:nvPr/>
            </p:nvSpPr>
            <p:spPr>
              <a:xfrm>
                <a:off x="1126756" y="4265398"/>
                <a:ext cx="967435" cy="140874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 w="18415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51214D4-174C-F241-A0E8-BA287539D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882" y="2366227"/>
            <a:ext cx="9348373" cy="331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9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rved Left Arrow 4"/>
          <p:cNvSpPr/>
          <p:nvPr/>
        </p:nvSpPr>
        <p:spPr>
          <a:xfrm flipV="1">
            <a:off x="5108464" y="324395"/>
            <a:ext cx="1320800" cy="1676401"/>
          </a:xfrm>
          <a:prstGeom prst="curvedLeftArrow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Curved Left Arrow 32"/>
          <p:cNvSpPr/>
          <p:nvPr/>
        </p:nvSpPr>
        <p:spPr>
          <a:xfrm flipV="1">
            <a:off x="3902312" y="195942"/>
            <a:ext cx="1320800" cy="4883365"/>
          </a:xfrm>
          <a:prstGeom prst="curvedLeftArrow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Curved Left Arrow 33"/>
          <p:cNvSpPr/>
          <p:nvPr/>
        </p:nvSpPr>
        <p:spPr>
          <a:xfrm flipV="1">
            <a:off x="4655610" y="296088"/>
            <a:ext cx="1320800" cy="5118501"/>
          </a:xfrm>
          <a:prstGeom prst="curvedLeftArrow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17CA6EB-D0C4-7744-B10F-DB3ECA601F0D}"/>
              </a:ext>
            </a:extLst>
          </p:cNvPr>
          <p:cNvGrpSpPr/>
          <p:nvPr/>
        </p:nvGrpSpPr>
        <p:grpSpPr>
          <a:xfrm>
            <a:off x="5684250" y="1829884"/>
            <a:ext cx="6348419" cy="685153"/>
            <a:chOff x="362767" y="3150581"/>
            <a:chExt cx="11337218" cy="125569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A292947-5233-0D4C-AD9A-3ABC8652D59B}"/>
                </a:ext>
              </a:extLst>
            </p:cNvPr>
            <p:cNvSpPr/>
            <p:nvPr/>
          </p:nvSpPr>
          <p:spPr>
            <a:xfrm>
              <a:off x="2713659" y="3345021"/>
              <a:ext cx="8914046" cy="683172"/>
            </a:xfrm>
            <a:prstGeom prst="rect">
              <a:avLst/>
            </a:prstGeom>
            <a:solidFill>
              <a:srgbClr val="FFFF00"/>
            </a:solidFill>
            <a:scene3d>
              <a:camera prst="orthographicFront"/>
              <a:lightRig rig="threePt" dir="t">
                <a:rot lat="0" lon="0" rev="12600000"/>
              </a:lightRig>
            </a:scene3d>
            <a:sp3d>
              <a:bevelT w="215900" h="196850"/>
              <a:bevelB w="25400" h="254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dirty="0">
                  <a:solidFill>
                    <a:schemeClr val="bg1"/>
                  </a:solidFill>
                </a:rPr>
                <a:t>              THE WORD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BE59047-C7C5-BF4E-ACB3-39F16B8759C3}"/>
                </a:ext>
              </a:extLst>
            </p:cNvPr>
            <p:cNvGrpSpPr/>
            <p:nvPr/>
          </p:nvGrpSpPr>
          <p:grpSpPr>
            <a:xfrm>
              <a:off x="11136222" y="3319658"/>
              <a:ext cx="563763" cy="762243"/>
              <a:chOff x="10043277" y="2950329"/>
              <a:chExt cx="653040" cy="923547"/>
            </a:xfrm>
          </p:grpSpPr>
          <p:sp>
            <p:nvSpPr>
              <p:cNvPr id="58" name="Snip Same Side Corner Rectangle 31">
                <a:extLst>
                  <a:ext uri="{FF2B5EF4-FFF2-40B4-BE49-F238E27FC236}">
                    <a16:creationId xmlns:a16="http://schemas.microsoft.com/office/drawing/2014/main" id="{BA62C5DD-56F7-FD4A-A661-F0CD9F286151}"/>
                  </a:ext>
                </a:extLst>
              </p:cNvPr>
              <p:cNvSpPr/>
              <p:nvPr/>
            </p:nvSpPr>
            <p:spPr>
              <a:xfrm rot="16200000">
                <a:off x="9908023" y="3085583"/>
                <a:ext cx="923547" cy="653040"/>
              </a:xfrm>
              <a:custGeom>
                <a:avLst/>
                <a:gdLst>
                  <a:gd name="connsiteX0" fmla="*/ 195539 w 470137"/>
                  <a:gd name="connsiteY0" fmla="*/ 0 h 572019"/>
                  <a:gd name="connsiteX1" fmla="*/ 274598 w 470137"/>
                  <a:gd name="connsiteY1" fmla="*/ 0 h 572019"/>
                  <a:gd name="connsiteX2" fmla="*/ 470137 w 470137"/>
                  <a:gd name="connsiteY2" fmla="*/ 195539 h 572019"/>
                  <a:gd name="connsiteX3" fmla="*/ 470137 w 470137"/>
                  <a:gd name="connsiteY3" fmla="*/ 572019 h 572019"/>
                  <a:gd name="connsiteX4" fmla="*/ 470137 w 470137"/>
                  <a:gd name="connsiteY4" fmla="*/ 572019 h 572019"/>
                  <a:gd name="connsiteX5" fmla="*/ 0 w 470137"/>
                  <a:gd name="connsiteY5" fmla="*/ 572019 h 572019"/>
                  <a:gd name="connsiteX6" fmla="*/ 0 w 470137"/>
                  <a:gd name="connsiteY6" fmla="*/ 572019 h 572019"/>
                  <a:gd name="connsiteX7" fmla="*/ 0 w 470137"/>
                  <a:gd name="connsiteY7" fmla="*/ 195539 h 572019"/>
                  <a:gd name="connsiteX8" fmla="*/ 195539 w 470137"/>
                  <a:gd name="connsiteY8" fmla="*/ 0 h 572019"/>
                  <a:gd name="connsiteX0" fmla="*/ 202732 w 477330"/>
                  <a:gd name="connsiteY0" fmla="*/ 0 h 572019"/>
                  <a:gd name="connsiteX1" fmla="*/ 281791 w 477330"/>
                  <a:gd name="connsiteY1" fmla="*/ 0 h 572019"/>
                  <a:gd name="connsiteX2" fmla="*/ 477330 w 477330"/>
                  <a:gd name="connsiteY2" fmla="*/ 195539 h 572019"/>
                  <a:gd name="connsiteX3" fmla="*/ 477330 w 477330"/>
                  <a:gd name="connsiteY3" fmla="*/ 572019 h 572019"/>
                  <a:gd name="connsiteX4" fmla="*/ 477330 w 477330"/>
                  <a:gd name="connsiteY4" fmla="*/ 572019 h 572019"/>
                  <a:gd name="connsiteX5" fmla="*/ 7193 w 477330"/>
                  <a:gd name="connsiteY5" fmla="*/ 572019 h 572019"/>
                  <a:gd name="connsiteX6" fmla="*/ 7193 w 477330"/>
                  <a:gd name="connsiteY6" fmla="*/ 572019 h 572019"/>
                  <a:gd name="connsiteX7" fmla="*/ 0 w 477330"/>
                  <a:gd name="connsiteY7" fmla="*/ 377037 h 572019"/>
                  <a:gd name="connsiteX8" fmla="*/ 7193 w 477330"/>
                  <a:gd name="connsiteY8" fmla="*/ 195539 h 572019"/>
                  <a:gd name="connsiteX9" fmla="*/ 202732 w 477330"/>
                  <a:gd name="connsiteY9" fmla="*/ 0 h 572019"/>
                  <a:gd name="connsiteX0" fmla="*/ 202732 w 477371"/>
                  <a:gd name="connsiteY0" fmla="*/ 0 h 572019"/>
                  <a:gd name="connsiteX1" fmla="*/ 281791 w 477371"/>
                  <a:gd name="connsiteY1" fmla="*/ 0 h 572019"/>
                  <a:gd name="connsiteX2" fmla="*/ 477330 w 477371"/>
                  <a:gd name="connsiteY2" fmla="*/ 195539 h 572019"/>
                  <a:gd name="connsiteX3" fmla="*/ 477371 w 477371"/>
                  <a:gd name="connsiteY3" fmla="*/ 377037 h 572019"/>
                  <a:gd name="connsiteX4" fmla="*/ 477330 w 477371"/>
                  <a:gd name="connsiteY4" fmla="*/ 572019 h 572019"/>
                  <a:gd name="connsiteX5" fmla="*/ 477330 w 477371"/>
                  <a:gd name="connsiteY5" fmla="*/ 572019 h 572019"/>
                  <a:gd name="connsiteX6" fmla="*/ 7193 w 477371"/>
                  <a:gd name="connsiteY6" fmla="*/ 572019 h 572019"/>
                  <a:gd name="connsiteX7" fmla="*/ 7193 w 477371"/>
                  <a:gd name="connsiteY7" fmla="*/ 572019 h 572019"/>
                  <a:gd name="connsiteX8" fmla="*/ 0 w 477371"/>
                  <a:gd name="connsiteY8" fmla="*/ 377037 h 572019"/>
                  <a:gd name="connsiteX9" fmla="*/ 7193 w 477371"/>
                  <a:gd name="connsiteY9" fmla="*/ 195539 h 572019"/>
                  <a:gd name="connsiteX10" fmla="*/ 202732 w 477371"/>
                  <a:gd name="connsiteY10" fmla="*/ 0 h 572019"/>
                  <a:gd name="connsiteX0" fmla="*/ 390522 w 665161"/>
                  <a:gd name="connsiteY0" fmla="*/ 0 h 585467"/>
                  <a:gd name="connsiteX1" fmla="*/ 469581 w 665161"/>
                  <a:gd name="connsiteY1" fmla="*/ 0 h 585467"/>
                  <a:gd name="connsiteX2" fmla="*/ 665120 w 665161"/>
                  <a:gd name="connsiteY2" fmla="*/ 195539 h 585467"/>
                  <a:gd name="connsiteX3" fmla="*/ 665161 w 665161"/>
                  <a:gd name="connsiteY3" fmla="*/ 377037 h 585467"/>
                  <a:gd name="connsiteX4" fmla="*/ 665120 w 665161"/>
                  <a:gd name="connsiteY4" fmla="*/ 572019 h 585467"/>
                  <a:gd name="connsiteX5" fmla="*/ 665120 w 665161"/>
                  <a:gd name="connsiteY5" fmla="*/ 572019 h 585467"/>
                  <a:gd name="connsiteX6" fmla="*/ 194983 w 665161"/>
                  <a:gd name="connsiteY6" fmla="*/ 572019 h 585467"/>
                  <a:gd name="connsiteX7" fmla="*/ 0 w 665161"/>
                  <a:gd name="connsiteY7" fmla="*/ 585467 h 585467"/>
                  <a:gd name="connsiteX8" fmla="*/ 187790 w 665161"/>
                  <a:gd name="connsiteY8" fmla="*/ 377037 h 585467"/>
                  <a:gd name="connsiteX9" fmla="*/ 194983 w 665161"/>
                  <a:gd name="connsiteY9" fmla="*/ 195539 h 585467"/>
                  <a:gd name="connsiteX10" fmla="*/ 390522 w 665161"/>
                  <a:gd name="connsiteY10" fmla="*/ 0 h 585467"/>
                  <a:gd name="connsiteX0" fmla="*/ 390522 w 665161"/>
                  <a:gd name="connsiteY0" fmla="*/ 0 h 572019"/>
                  <a:gd name="connsiteX1" fmla="*/ 469581 w 665161"/>
                  <a:gd name="connsiteY1" fmla="*/ 0 h 572019"/>
                  <a:gd name="connsiteX2" fmla="*/ 665120 w 665161"/>
                  <a:gd name="connsiteY2" fmla="*/ 195539 h 572019"/>
                  <a:gd name="connsiteX3" fmla="*/ 665161 w 665161"/>
                  <a:gd name="connsiteY3" fmla="*/ 377037 h 572019"/>
                  <a:gd name="connsiteX4" fmla="*/ 665120 w 665161"/>
                  <a:gd name="connsiteY4" fmla="*/ 572019 h 572019"/>
                  <a:gd name="connsiteX5" fmla="*/ 665120 w 665161"/>
                  <a:gd name="connsiteY5" fmla="*/ 572019 h 572019"/>
                  <a:gd name="connsiteX6" fmla="*/ 194983 w 665161"/>
                  <a:gd name="connsiteY6" fmla="*/ 572019 h 572019"/>
                  <a:gd name="connsiteX7" fmla="*/ 0 w 665161"/>
                  <a:gd name="connsiteY7" fmla="*/ 545126 h 572019"/>
                  <a:gd name="connsiteX8" fmla="*/ 187790 w 665161"/>
                  <a:gd name="connsiteY8" fmla="*/ 377037 h 572019"/>
                  <a:gd name="connsiteX9" fmla="*/ 194983 w 665161"/>
                  <a:gd name="connsiteY9" fmla="*/ 195539 h 572019"/>
                  <a:gd name="connsiteX10" fmla="*/ 390522 w 665161"/>
                  <a:gd name="connsiteY10" fmla="*/ 0 h 572019"/>
                  <a:gd name="connsiteX0" fmla="*/ 410692 w 685331"/>
                  <a:gd name="connsiteY0" fmla="*/ 0 h 572019"/>
                  <a:gd name="connsiteX1" fmla="*/ 489751 w 685331"/>
                  <a:gd name="connsiteY1" fmla="*/ 0 h 572019"/>
                  <a:gd name="connsiteX2" fmla="*/ 685290 w 685331"/>
                  <a:gd name="connsiteY2" fmla="*/ 195539 h 572019"/>
                  <a:gd name="connsiteX3" fmla="*/ 685331 w 685331"/>
                  <a:gd name="connsiteY3" fmla="*/ 377037 h 572019"/>
                  <a:gd name="connsiteX4" fmla="*/ 685290 w 685331"/>
                  <a:gd name="connsiteY4" fmla="*/ 572019 h 572019"/>
                  <a:gd name="connsiteX5" fmla="*/ 685290 w 685331"/>
                  <a:gd name="connsiteY5" fmla="*/ 572019 h 572019"/>
                  <a:gd name="connsiteX6" fmla="*/ 215153 w 685331"/>
                  <a:gd name="connsiteY6" fmla="*/ 572019 h 572019"/>
                  <a:gd name="connsiteX7" fmla="*/ 0 w 685331"/>
                  <a:gd name="connsiteY7" fmla="*/ 551849 h 572019"/>
                  <a:gd name="connsiteX8" fmla="*/ 207960 w 685331"/>
                  <a:gd name="connsiteY8" fmla="*/ 377037 h 572019"/>
                  <a:gd name="connsiteX9" fmla="*/ 215153 w 685331"/>
                  <a:gd name="connsiteY9" fmla="*/ 195539 h 572019"/>
                  <a:gd name="connsiteX10" fmla="*/ 410692 w 685331"/>
                  <a:gd name="connsiteY10" fmla="*/ 0 h 572019"/>
                  <a:gd name="connsiteX0" fmla="*/ 410692 w 947508"/>
                  <a:gd name="connsiteY0" fmla="*/ 0 h 592190"/>
                  <a:gd name="connsiteX1" fmla="*/ 489751 w 947508"/>
                  <a:gd name="connsiteY1" fmla="*/ 0 h 592190"/>
                  <a:gd name="connsiteX2" fmla="*/ 685290 w 947508"/>
                  <a:gd name="connsiteY2" fmla="*/ 195539 h 592190"/>
                  <a:gd name="connsiteX3" fmla="*/ 685331 w 947508"/>
                  <a:gd name="connsiteY3" fmla="*/ 377037 h 592190"/>
                  <a:gd name="connsiteX4" fmla="*/ 685290 w 947508"/>
                  <a:gd name="connsiteY4" fmla="*/ 572019 h 592190"/>
                  <a:gd name="connsiteX5" fmla="*/ 947508 w 947508"/>
                  <a:gd name="connsiteY5" fmla="*/ 592190 h 592190"/>
                  <a:gd name="connsiteX6" fmla="*/ 215153 w 947508"/>
                  <a:gd name="connsiteY6" fmla="*/ 572019 h 592190"/>
                  <a:gd name="connsiteX7" fmla="*/ 0 w 947508"/>
                  <a:gd name="connsiteY7" fmla="*/ 551849 h 592190"/>
                  <a:gd name="connsiteX8" fmla="*/ 207960 w 947508"/>
                  <a:gd name="connsiteY8" fmla="*/ 377037 h 592190"/>
                  <a:gd name="connsiteX9" fmla="*/ 215153 w 947508"/>
                  <a:gd name="connsiteY9" fmla="*/ 195539 h 592190"/>
                  <a:gd name="connsiteX10" fmla="*/ 410692 w 947508"/>
                  <a:gd name="connsiteY10" fmla="*/ 0 h 592190"/>
                  <a:gd name="connsiteX0" fmla="*/ 410692 w 947508"/>
                  <a:gd name="connsiteY0" fmla="*/ 0 h 592190"/>
                  <a:gd name="connsiteX1" fmla="*/ 489751 w 947508"/>
                  <a:gd name="connsiteY1" fmla="*/ 0 h 592190"/>
                  <a:gd name="connsiteX2" fmla="*/ 685290 w 947508"/>
                  <a:gd name="connsiteY2" fmla="*/ 195539 h 592190"/>
                  <a:gd name="connsiteX3" fmla="*/ 685331 w 947508"/>
                  <a:gd name="connsiteY3" fmla="*/ 377037 h 592190"/>
                  <a:gd name="connsiteX4" fmla="*/ 739078 w 947508"/>
                  <a:gd name="connsiteY4" fmla="*/ 477890 h 592190"/>
                  <a:gd name="connsiteX5" fmla="*/ 947508 w 947508"/>
                  <a:gd name="connsiteY5" fmla="*/ 592190 h 592190"/>
                  <a:gd name="connsiteX6" fmla="*/ 215153 w 947508"/>
                  <a:gd name="connsiteY6" fmla="*/ 572019 h 592190"/>
                  <a:gd name="connsiteX7" fmla="*/ 0 w 947508"/>
                  <a:gd name="connsiteY7" fmla="*/ 551849 h 592190"/>
                  <a:gd name="connsiteX8" fmla="*/ 207960 w 947508"/>
                  <a:gd name="connsiteY8" fmla="*/ 377037 h 592190"/>
                  <a:gd name="connsiteX9" fmla="*/ 215153 w 947508"/>
                  <a:gd name="connsiteY9" fmla="*/ 195539 h 592190"/>
                  <a:gd name="connsiteX10" fmla="*/ 410692 w 947508"/>
                  <a:gd name="connsiteY10" fmla="*/ 0 h 592190"/>
                  <a:gd name="connsiteX0" fmla="*/ 424139 w 960955"/>
                  <a:gd name="connsiteY0" fmla="*/ 0 h 592191"/>
                  <a:gd name="connsiteX1" fmla="*/ 503198 w 960955"/>
                  <a:gd name="connsiteY1" fmla="*/ 0 h 592191"/>
                  <a:gd name="connsiteX2" fmla="*/ 698737 w 960955"/>
                  <a:gd name="connsiteY2" fmla="*/ 195539 h 592191"/>
                  <a:gd name="connsiteX3" fmla="*/ 698778 w 960955"/>
                  <a:gd name="connsiteY3" fmla="*/ 377037 h 592191"/>
                  <a:gd name="connsiteX4" fmla="*/ 752525 w 960955"/>
                  <a:gd name="connsiteY4" fmla="*/ 477890 h 592191"/>
                  <a:gd name="connsiteX5" fmla="*/ 960955 w 960955"/>
                  <a:gd name="connsiteY5" fmla="*/ 592190 h 592191"/>
                  <a:gd name="connsiteX6" fmla="*/ 228600 w 960955"/>
                  <a:gd name="connsiteY6" fmla="*/ 572019 h 592191"/>
                  <a:gd name="connsiteX7" fmla="*/ 0 w 960955"/>
                  <a:gd name="connsiteY7" fmla="*/ 592191 h 592191"/>
                  <a:gd name="connsiteX8" fmla="*/ 221407 w 960955"/>
                  <a:gd name="connsiteY8" fmla="*/ 377037 h 592191"/>
                  <a:gd name="connsiteX9" fmla="*/ 228600 w 960955"/>
                  <a:gd name="connsiteY9" fmla="*/ 195539 h 592191"/>
                  <a:gd name="connsiteX10" fmla="*/ 424139 w 960955"/>
                  <a:gd name="connsiteY10" fmla="*/ 0 h 592191"/>
                  <a:gd name="connsiteX0" fmla="*/ 424139 w 960955"/>
                  <a:gd name="connsiteY0" fmla="*/ 0 h 598914"/>
                  <a:gd name="connsiteX1" fmla="*/ 503198 w 960955"/>
                  <a:gd name="connsiteY1" fmla="*/ 0 h 598914"/>
                  <a:gd name="connsiteX2" fmla="*/ 698737 w 960955"/>
                  <a:gd name="connsiteY2" fmla="*/ 195539 h 598914"/>
                  <a:gd name="connsiteX3" fmla="*/ 698778 w 960955"/>
                  <a:gd name="connsiteY3" fmla="*/ 377037 h 598914"/>
                  <a:gd name="connsiteX4" fmla="*/ 752525 w 960955"/>
                  <a:gd name="connsiteY4" fmla="*/ 477890 h 598914"/>
                  <a:gd name="connsiteX5" fmla="*/ 960955 w 960955"/>
                  <a:gd name="connsiteY5" fmla="*/ 592190 h 598914"/>
                  <a:gd name="connsiteX6" fmla="*/ 228600 w 960955"/>
                  <a:gd name="connsiteY6" fmla="*/ 598914 h 598914"/>
                  <a:gd name="connsiteX7" fmla="*/ 0 w 960955"/>
                  <a:gd name="connsiteY7" fmla="*/ 592191 h 598914"/>
                  <a:gd name="connsiteX8" fmla="*/ 221407 w 960955"/>
                  <a:gd name="connsiteY8" fmla="*/ 377037 h 598914"/>
                  <a:gd name="connsiteX9" fmla="*/ 228600 w 960955"/>
                  <a:gd name="connsiteY9" fmla="*/ 195539 h 598914"/>
                  <a:gd name="connsiteX10" fmla="*/ 424139 w 960955"/>
                  <a:gd name="connsiteY10" fmla="*/ 0 h 598914"/>
                  <a:gd name="connsiteX0" fmla="*/ 424139 w 927337"/>
                  <a:gd name="connsiteY0" fmla="*/ 0 h 619084"/>
                  <a:gd name="connsiteX1" fmla="*/ 503198 w 927337"/>
                  <a:gd name="connsiteY1" fmla="*/ 0 h 619084"/>
                  <a:gd name="connsiteX2" fmla="*/ 698737 w 927337"/>
                  <a:gd name="connsiteY2" fmla="*/ 195539 h 619084"/>
                  <a:gd name="connsiteX3" fmla="*/ 698778 w 927337"/>
                  <a:gd name="connsiteY3" fmla="*/ 377037 h 619084"/>
                  <a:gd name="connsiteX4" fmla="*/ 752525 w 927337"/>
                  <a:gd name="connsiteY4" fmla="*/ 477890 h 619084"/>
                  <a:gd name="connsiteX5" fmla="*/ 927337 w 927337"/>
                  <a:gd name="connsiteY5" fmla="*/ 619084 h 619084"/>
                  <a:gd name="connsiteX6" fmla="*/ 228600 w 927337"/>
                  <a:gd name="connsiteY6" fmla="*/ 598914 h 619084"/>
                  <a:gd name="connsiteX7" fmla="*/ 0 w 927337"/>
                  <a:gd name="connsiteY7" fmla="*/ 592191 h 619084"/>
                  <a:gd name="connsiteX8" fmla="*/ 221407 w 927337"/>
                  <a:gd name="connsiteY8" fmla="*/ 377037 h 619084"/>
                  <a:gd name="connsiteX9" fmla="*/ 228600 w 927337"/>
                  <a:gd name="connsiteY9" fmla="*/ 195539 h 619084"/>
                  <a:gd name="connsiteX10" fmla="*/ 424139 w 927337"/>
                  <a:gd name="connsiteY10" fmla="*/ 0 h 619084"/>
                  <a:gd name="connsiteX0" fmla="*/ 424139 w 941578"/>
                  <a:gd name="connsiteY0" fmla="*/ 0 h 619084"/>
                  <a:gd name="connsiteX1" fmla="*/ 503198 w 941578"/>
                  <a:gd name="connsiteY1" fmla="*/ 0 h 619084"/>
                  <a:gd name="connsiteX2" fmla="*/ 698737 w 941578"/>
                  <a:gd name="connsiteY2" fmla="*/ 195539 h 619084"/>
                  <a:gd name="connsiteX3" fmla="*/ 698778 w 941578"/>
                  <a:gd name="connsiteY3" fmla="*/ 377037 h 619084"/>
                  <a:gd name="connsiteX4" fmla="*/ 927337 w 941578"/>
                  <a:gd name="connsiteY4" fmla="*/ 619084 h 619084"/>
                  <a:gd name="connsiteX5" fmla="*/ 228600 w 941578"/>
                  <a:gd name="connsiteY5" fmla="*/ 598914 h 619084"/>
                  <a:gd name="connsiteX6" fmla="*/ 0 w 941578"/>
                  <a:gd name="connsiteY6" fmla="*/ 592191 h 619084"/>
                  <a:gd name="connsiteX7" fmla="*/ 221407 w 941578"/>
                  <a:gd name="connsiteY7" fmla="*/ 377037 h 619084"/>
                  <a:gd name="connsiteX8" fmla="*/ 228600 w 941578"/>
                  <a:gd name="connsiteY8" fmla="*/ 195539 h 619084"/>
                  <a:gd name="connsiteX9" fmla="*/ 424139 w 941578"/>
                  <a:gd name="connsiteY9" fmla="*/ 0 h 619084"/>
                  <a:gd name="connsiteX0" fmla="*/ 424139 w 941578"/>
                  <a:gd name="connsiteY0" fmla="*/ 0 h 619084"/>
                  <a:gd name="connsiteX1" fmla="*/ 503198 w 941578"/>
                  <a:gd name="connsiteY1" fmla="*/ 0 h 619084"/>
                  <a:gd name="connsiteX2" fmla="*/ 698737 w 941578"/>
                  <a:gd name="connsiteY2" fmla="*/ 195539 h 619084"/>
                  <a:gd name="connsiteX3" fmla="*/ 698778 w 941578"/>
                  <a:gd name="connsiteY3" fmla="*/ 377037 h 619084"/>
                  <a:gd name="connsiteX4" fmla="*/ 927337 w 941578"/>
                  <a:gd name="connsiteY4" fmla="*/ 619084 h 619084"/>
                  <a:gd name="connsiteX5" fmla="*/ 228600 w 941578"/>
                  <a:gd name="connsiteY5" fmla="*/ 598914 h 619084"/>
                  <a:gd name="connsiteX6" fmla="*/ 0 w 941578"/>
                  <a:gd name="connsiteY6" fmla="*/ 592191 h 619084"/>
                  <a:gd name="connsiteX7" fmla="*/ 221407 w 941578"/>
                  <a:gd name="connsiteY7" fmla="*/ 377037 h 619084"/>
                  <a:gd name="connsiteX8" fmla="*/ 228600 w 941578"/>
                  <a:gd name="connsiteY8" fmla="*/ 195539 h 619084"/>
                  <a:gd name="connsiteX9" fmla="*/ 424139 w 941578"/>
                  <a:gd name="connsiteY9" fmla="*/ 0 h 619084"/>
                  <a:gd name="connsiteX0" fmla="*/ 424139 w 927342"/>
                  <a:gd name="connsiteY0" fmla="*/ 0 h 619084"/>
                  <a:gd name="connsiteX1" fmla="*/ 503198 w 927342"/>
                  <a:gd name="connsiteY1" fmla="*/ 0 h 619084"/>
                  <a:gd name="connsiteX2" fmla="*/ 698737 w 927342"/>
                  <a:gd name="connsiteY2" fmla="*/ 195539 h 619084"/>
                  <a:gd name="connsiteX3" fmla="*/ 698778 w 927342"/>
                  <a:gd name="connsiteY3" fmla="*/ 377037 h 619084"/>
                  <a:gd name="connsiteX4" fmla="*/ 927337 w 927342"/>
                  <a:gd name="connsiteY4" fmla="*/ 619084 h 619084"/>
                  <a:gd name="connsiteX5" fmla="*/ 228600 w 927342"/>
                  <a:gd name="connsiteY5" fmla="*/ 598914 h 619084"/>
                  <a:gd name="connsiteX6" fmla="*/ 0 w 927342"/>
                  <a:gd name="connsiteY6" fmla="*/ 592191 h 619084"/>
                  <a:gd name="connsiteX7" fmla="*/ 221407 w 927342"/>
                  <a:gd name="connsiteY7" fmla="*/ 377037 h 619084"/>
                  <a:gd name="connsiteX8" fmla="*/ 228600 w 927342"/>
                  <a:gd name="connsiteY8" fmla="*/ 195539 h 619084"/>
                  <a:gd name="connsiteX9" fmla="*/ 424139 w 927342"/>
                  <a:gd name="connsiteY9" fmla="*/ 0 h 619084"/>
                  <a:gd name="connsiteX0" fmla="*/ 424139 w 927342"/>
                  <a:gd name="connsiteY0" fmla="*/ 0 h 619084"/>
                  <a:gd name="connsiteX1" fmla="*/ 503198 w 927342"/>
                  <a:gd name="connsiteY1" fmla="*/ 0 h 619084"/>
                  <a:gd name="connsiteX2" fmla="*/ 698737 w 927342"/>
                  <a:gd name="connsiteY2" fmla="*/ 195539 h 619084"/>
                  <a:gd name="connsiteX3" fmla="*/ 698778 w 927342"/>
                  <a:gd name="connsiteY3" fmla="*/ 377037 h 619084"/>
                  <a:gd name="connsiteX4" fmla="*/ 927337 w 927342"/>
                  <a:gd name="connsiteY4" fmla="*/ 619084 h 619084"/>
                  <a:gd name="connsiteX5" fmla="*/ 228600 w 927342"/>
                  <a:gd name="connsiteY5" fmla="*/ 598914 h 619084"/>
                  <a:gd name="connsiteX6" fmla="*/ 0 w 927342"/>
                  <a:gd name="connsiteY6" fmla="*/ 592191 h 619084"/>
                  <a:gd name="connsiteX7" fmla="*/ 221407 w 927342"/>
                  <a:gd name="connsiteY7" fmla="*/ 377037 h 619084"/>
                  <a:gd name="connsiteX8" fmla="*/ 228600 w 927342"/>
                  <a:gd name="connsiteY8" fmla="*/ 195539 h 619084"/>
                  <a:gd name="connsiteX9" fmla="*/ 424139 w 927342"/>
                  <a:gd name="connsiteY9" fmla="*/ 0 h 619084"/>
                  <a:gd name="connsiteX0" fmla="*/ 424139 w 927342"/>
                  <a:gd name="connsiteY0" fmla="*/ 0 h 619084"/>
                  <a:gd name="connsiteX1" fmla="*/ 503198 w 927342"/>
                  <a:gd name="connsiteY1" fmla="*/ 0 h 619084"/>
                  <a:gd name="connsiteX2" fmla="*/ 698737 w 927342"/>
                  <a:gd name="connsiteY2" fmla="*/ 195539 h 619084"/>
                  <a:gd name="connsiteX3" fmla="*/ 698778 w 927342"/>
                  <a:gd name="connsiteY3" fmla="*/ 377037 h 619084"/>
                  <a:gd name="connsiteX4" fmla="*/ 927337 w 927342"/>
                  <a:gd name="connsiteY4" fmla="*/ 619084 h 619084"/>
                  <a:gd name="connsiteX5" fmla="*/ 471668 w 927342"/>
                  <a:gd name="connsiteY5" fmla="*/ 606631 h 619084"/>
                  <a:gd name="connsiteX6" fmla="*/ 0 w 927342"/>
                  <a:gd name="connsiteY6" fmla="*/ 592191 h 619084"/>
                  <a:gd name="connsiteX7" fmla="*/ 221407 w 927342"/>
                  <a:gd name="connsiteY7" fmla="*/ 377037 h 619084"/>
                  <a:gd name="connsiteX8" fmla="*/ 228600 w 927342"/>
                  <a:gd name="connsiteY8" fmla="*/ 195539 h 619084"/>
                  <a:gd name="connsiteX9" fmla="*/ 424139 w 927342"/>
                  <a:gd name="connsiteY9" fmla="*/ 0 h 619084"/>
                  <a:gd name="connsiteX0" fmla="*/ 420281 w 923484"/>
                  <a:gd name="connsiteY0" fmla="*/ 0 h 619084"/>
                  <a:gd name="connsiteX1" fmla="*/ 499340 w 923484"/>
                  <a:gd name="connsiteY1" fmla="*/ 0 h 619084"/>
                  <a:gd name="connsiteX2" fmla="*/ 694879 w 923484"/>
                  <a:gd name="connsiteY2" fmla="*/ 195539 h 619084"/>
                  <a:gd name="connsiteX3" fmla="*/ 694920 w 923484"/>
                  <a:gd name="connsiteY3" fmla="*/ 377037 h 619084"/>
                  <a:gd name="connsiteX4" fmla="*/ 923479 w 923484"/>
                  <a:gd name="connsiteY4" fmla="*/ 619084 h 619084"/>
                  <a:gd name="connsiteX5" fmla="*/ 467810 w 923484"/>
                  <a:gd name="connsiteY5" fmla="*/ 606631 h 619084"/>
                  <a:gd name="connsiteX6" fmla="*/ 0 w 923484"/>
                  <a:gd name="connsiteY6" fmla="*/ 615340 h 619084"/>
                  <a:gd name="connsiteX7" fmla="*/ 217549 w 923484"/>
                  <a:gd name="connsiteY7" fmla="*/ 377037 h 619084"/>
                  <a:gd name="connsiteX8" fmla="*/ 224742 w 923484"/>
                  <a:gd name="connsiteY8" fmla="*/ 195539 h 619084"/>
                  <a:gd name="connsiteX9" fmla="*/ 420281 w 923484"/>
                  <a:gd name="connsiteY9" fmla="*/ 0 h 619084"/>
                  <a:gd name="connsiteX0" fmla="*/ 420281 w 923484"/>
                  <a:gd name="connsiteY0" fmla="*/ 0 h 619084"/>
                  <a:gd name="connsiteX1" fmla="*/ 499340 w 923484"/>
                  <a:gd name="connsiteY1" fmla="*/ 0 h 619084"/>
                  <a:gd name="connsiteX2" fmla="*/ 694879 w 923484"/>
                  <a:gd name="connsiteY2" fmla="*/ 195539 h 619084"/>
                  <a:gd name="connsiteX3" fmla="*/ 694920 w 923484"/>
                  <a:gd name="connsiteY3" fmla="*/ 377037 h 619084"/>
                  <a:gd name="connsiteX4" fmla="*/ 923479 w 923484"/>
                  <a:gd name="connsiteY4" fmla="*/ 619084 h 619084"/>
                  <a:gd name="connsiteX5" fmla="*/ 471668 w 923484"/>
                  <a:gd name="connsiteY5" fmla="*/ 614348 h 619084"/>
                  <a:gd name="connsiteX6" fmla="*/ 0 w 923484"/>
                  <a:gd name="connsiteY6" fmla="*/ 615340 h 619084"/>
                  <a:gd name="connsiteX7" fmla="*/ 217549 w 923484"/>
                  <a:gd name="connsiteY7" fmla="*/ 377037 h 619084"/>
                  <a:gd name="connsiteX8" fmla="*/ 224742 w 923484"/>
                  <a:gd name="connsiteY8" fmla="*/ 195539 h 619084"/>
                  <a:gd name="connsiteX9" fmla="*/ 420281 w 923484"/>
                  <a:gd name="connsiteY9" fmla="*/ 0 h 619084"/>
                  <a:gd name="connsiteX0" fmla="*/ 420337 w 923540"/>
                  <a:gd name="connsiteY0" fmla="*/ 0 h 619084"/>
                  <a:gd name="connsiteX1" fmla="*/ 499396 w 923540"/>
                  <a:gd name="connsiteY1" fmla="*/ 0 h 619084"/>
                  <a:gd name="connsiteX2" fmla="*/ 694935 w 923540"/>
                  <a:gd name="connsiteY2" fmla="*/ 195539 h 619084"/>
                  <a:gd name="connsiteX3" fmla="*/ 694976 w 923540"/>
                  <a:gd name="connsiteY3" fmla="*/ 377037 h 619084"/>
                  <a:gd name="connsiteX4" fmla="*/ 923535 w 923540"/>
                  <a:gd name="connsiteY4" fmla="*/ 619084 h 619084"/>
                  <a:gd name="connsiteX5" fmla="*/ 471724 w 923540"/>
                  <a:gd name="connsiteY5" fmla="*/ 614348 h 619084"/>
                  <a:gd name="connsiteX6" fmla="*/ 56 w 923540"/>
                  <a:gd name="connsiteY6" fmla="*/ 615340 h 619084"/>
                  <a:gd name="connsiteX7" fmla="*/ 217605 w 923540"/>
                  <a:gd name="connsiteY7" fmla="*/ 377037 h 619084"/>
                  <a:gd name="connsiteX8" fmla="*/ 224798 w 923540"/>
                  <a:gd name="connsiteY8" fmla="*/ 195539 h 619084"/>
                  <a:gd name="connsiteX9" fmla="*/ 420337 w 923540"/>
                  <a:gd name="connsiteY9" fmla="*/ 0 h 619084"/>
                  <a:gd name="connsiteX0" fmla="*/ 420344 w 923547"/>
                  <a:gd name="connsiteY0" fmla="*/ 0 h 619084"/>
                  <a:gd name="connsiteX1" fmla="*/ 499403 w 923547"/>
                  <a:gd name="connsiteY1" fmla="*/ 0 h 619084"/>
                  <a:gd name="connsiteX2" fmla="*/ 694942 w 923547"/>
                  <a:gd name="connsiteY2" fmla="*/ 195539 h 619084"/>
                  <a:gd name="connsiteX3" fmla="*/ 694983 w 923547"/>
                  <a:gd name="connsiteY3" fmla="*/ 377037 h 619084"/>
                  <a:gd name="connsiteX4" fmla="*/ 923542 w 923547"/>
                  <a:gd name="connsiteY4" fmla="*/ 619084 h 619084"/>
                  <a:gd name="connsiteX5" fmla="*/ 471731 w 923547"/>
                  <a:gd name="connsiteY5" fmla="*/ 614348 h 619084"/>
                  <a:gd name="connsiteX6" fmla="*/ 63 w 923547"/>
                  <a:gd name="connsiteY6" fmla="*/ 615340 h 619084"/>
                  <a:gd name="connsiteX7" fmla="*/ 202179 w 923547"/>
                  <a:gd name="connsiteY7" fmla="*/ 415620 h 619084"/>
                  <a:gd name="connsiteX8" fmla="*/ 224805 w 923547"/>
                  <a:gd name="connsiteY8" fmla="*/ 195539 h 619084"/>
                  <a:gd name="connsiteX9" fmla="*/ 420344 w 923547"/>
                  <a:gd name="connsiteY9" fmla="*/ 0 h 619084"/>
                  <a:gd name="connsiteX0" fmla="*/ 420344 w 923547"/>
                  <a:gd name="connsiteY0" fmla="*/ 0 h 619084"/>
                  <a:gd name="connsiteX1" fmla="*/ 499403 w 923547"/>
                  <a:gd name="connsiteY1" fmla="*/ 0 h 619084"/>
                  <a:gd name="connsiteX2" fmla="*/ 694942 w 923547"/>
                  <a:gd name="connsiteY2" fmla="*/ 195539 h 619084"/>
                  <a:gd name="connsiteX3" fmla="*/ 694983 w 923547"/>
                  <a:gd name="connsiteY3" fmla="*/ 419478 h 619084"/>
                  <a:gd name="connsiteX4" fmla="*/ 923542 w 923547"/>
                  <a:gd name="connsiteY4" fmla="*/ 619084 h 619084"/>
                  <a:gd name="connsiteX5" fmla="*/ 471731 w 923547"/>
                  <a:gd name="connsiteY5" fmla="*/ 614348 h 619084"/>
                  <a:gd name="connsiteX6" fmla="*/ 63 w 923547"/>
                  <a:gd name="connsiteY6" fmla="*/ 615340 h 619084"/>
                  <a:gd name="connsiteX7" fmla="*/ 202179 w 923547"/>
                  <a:gd name="connsiteY7" fmla="*/ 415620 h 619084"/>
                  <a:gd name="connsiteX8" fmla="*/ 224805 w 923547"/>
                  <a:gd name="connsiteY8" fmla="*/ 195539 h 619084"/>
                  <a:gd name="connsiteX9" fmla="*/ 420344 w 923547"/>
                  <a:gd name="connsiteY9" fmla="*/ 0 h 619084"/>
                  <a:gd name="connsiteX0" fmla="*/ 420344 w 923547"/>
                  <a:gd name="connsiteY0" fmla="*/ 0 h 619084"/>
                  <a:gd name="connsiteX1" fmla="*/ 499403 w 923547"/>
                  <a:gd name="connsiteY1" fmla="*/ 0 h 619084"/>
                  <a:gd name="connsiteX2" fmla="*/ 694942 w 923547"/>
                  <a:gd name="connsiteY2" fmla="*/ 195539 h 619084"/>
                  <a:gd name="connsiteX3" fmla="*/ 694983 w 923547"/>
                  <a:gd name="connsiteY3" fmla="*/ 419478 h 619084"/>
                  <a:gd name="connsiteX4" fmla="*/ 923542 w 923547"/>
                  <a:gd name="connsiteY4" fmla="*/ 619084 h 619084"/>
                  <a:gd name="connsiteX5" fmla="*/ 471731 w 923547"/>
                  <a:gd name="connsiteY5" fmla="*/ 614348 h 619084"/>
                  <a:gd name="connsiteX6" fmla="*/ 42347 w 923547"/>
                  <a:gd name="connsiteY6" fmla="*/ 614458 h 619084"/>
                  <a:gd name="connsiteX7" fmla="*/ 63 w 923547"/>
                  <a:gd name="connsiteY7" fmla="*/ 615340 h 619084"/>
                  <a:gd name="connsiteX8" fmla="*/ 202179 w 923547"/>
                  <a:gd name="connsiteY8" fmla="*/ 415620 h 619084"/>
                  <a:gd name="connsiteX9" fmla="*/ 224805 w 923547"/>
                  <a:gd name="connsiteY9" fmla="*/ 195539 h 619084"/>
                  <a:gd name="connsiteX10" fmla="*/ 420344 w 923547"/>
                  <a:gd name="connsiteY10" fmla="*/ 0 h 619084"/>
                  <a:gd name="connsiteX0" fmla="*/ 420344 w 923547"/>
                  <a:gd name="connsiteY0" fmla="*/ 0 h 649182"/>
                  <a:gd name="connsiteX1" fmla="*/ 499403 w 923547"/>
                  <a:gd name="connsiteY1" fmla="*/ 0 h 649182"/>
                  <a:gd name="connsiteX2" fmla="*/ 694942 w 923547"/>
                  <a:gd name="connsiteY2" fmla="*/ 195539 h 649182"/>
                  <a:gd name="connsiteX3" fmla="*/ 694983 w 923547"/>
                  <a:gd name="connsiteY3" fmla="*/ 419478 h 649182"/>
                  <a:gd name="connsiteX4" fmla="*/ 923542 w 923547"/>
                  <a:gd name="connsiteY4" fmla="*/ 619084 h 649182"/>
                  <a:gd name="connsiteX5" fmla="*/ 471731 w 923547"/>
                  <a:gd name="connsiteY5" fmla="*/ 614348 h 649182"/>
                  <a:gd name="connsiteX6" fmla="*/ 50064 w 923547"/>
                  <a:gd name="connsiteY6" fmla="*/ 649182 h 649182"/>
                  <a:gd name="connsiteX7" fmla="*/ 63 w 923547"/>
                  <a:gd name="connsiteY7" fmla="*/ 615340 h 649182"/>
                  <a:gd name="connsiteX8" fmla="*/ 202179 w 923547"/>
                  <a:gd name="connsiteY8" fmla="*/ 415620 h 649182"/>
                  <a:gd name="connsiteX9" fmla="*/ 224805 w 923547"/>
                  <a:gd name="connsiteY9" fmla="*/ 195539 h 649182"/>
                  <a:gd name="connsiteX10" fmla="*/ 420344 w 923547"/>
                  <a:gd name="connsiteY10" fmla="*/ 0 h 649182"/>
                  <a:gd name="connsiteX0" fmla="*/ 420344 w 923547"/>
                  <a:gd name="connsiteY0" fmla="*/ 0 h 649182"/>
                  <a:gd name="connsiteX1" fmla="*/ 499403 w 923547"/>
                  <a:gd name="connsiteY1" fmla="*/ 0 h 649182"/>
                  <a:gd name="connsiteX2" fmla="*/ 694942 w 923547"/>
                  <a:gd name="connsiteY2" fmla="*/ 195539 h 649182"/>
                  <a:gd name="connsiteX3" fmla="*/ 694983 w 923547"/>
                  <a:gd name="connsiteY3" fmla="*/ 419478 h 649182"/>
                  <a:gd name="connsiteX4" fmla="*/ 923542 w 923547"/>
                  <a:gd name="connsiteY4" fmla="*/ 619084 h 649182"/>
                  <a:gd name="connsiteX5" fmla="*/ 868007 w 923547"/>
                  <a:gd name="connsiteY5" fmla="*/ 618316 h 649182"/>
                  <a:gd name="connsiteX6" fmla="*/ 471731 w 923547"/>
                  <a:gd name="connsiteY6" fmla="*/ 614348 h 649182"/>
                  <a:gd name="connsiteX7" fmla="*/ 50064 w 923547"/>
                  <a:gd name="connsiteY7" fmla="*/ 649182 h 649182"/>
                  <a:gd name="connsiteX8" fmla="*/ 63 w 923547"/>
                  <a:gd name="connsiteY8" fmla="*/ 615340 h 649182"/>
                  <a:gd name="connsiteX9" fmla="*/ 202179 w 923547"/>
                  <a:gd name="connsiteY9" fmla="*/ 415620 h 649182"/>
                  <a:gd name="connsiteX10" fmla="*/ 224805 w 923547"/>
                  <a:gd name="connsiteY10" fmla="*/ 195539 h 649182"/>
                  <a:gd name="connsiteX11" fmla="*/ 420344 w 923547"/>
                  <a:gd name="connsiteY11" fmla="*/ 0 h 649182"/>
                  <a:gd name="connsiteX0" fmla="*/ 420344 w 923547"/>
                  <a:gd name="connsiteY0" fmla="*/ 0 h 653040"/>
                  <a:gd name="connsiteX1" fmla="*/ 499403 w 923547"/>
                  <a:gd name="connsiteY1" fmla="*/ 0 h 653040"/>
                  <a:gd name="connsiteX2" fmla="*/ 694942 w 923547"/>
                  <a:gd name="connsiteY2" fmla="*/ 195539 h 653040"/>
                  <a:gd name="connsiteX3" fmla="*/ 694983 w 923547"/>
                  <a:gd name="connsiteY3" fmla="*/ 419478 h 653040"/>
                  <a:gd name="connsiteX4" fmla="*/ 923542 w 923547"/>
                  <a:gd name="connsiteY4" fmla="*/ 619084 h 653040"/>
                  <a:gd name="connsiteX5" fmla="*/ 860290 w 923547"/>
                  <a:gd name="connsiteY5" fmla="*/ 653040 h 653040"/>
                  <a:gd name="connsiteX6" fmla="*/ 471731 w 923547"/>
                  <a:gd name="connsiteY6" fmla="*/ 614348 h 653040"/>
                  <a:gd name="connsiteX7" fmla="*/ 50064 w 923547"/>
                  <a:gd name="connsiteY7" fmla="*/ 649182 h 653040"/>
                  <a:gd name="connsiteX8" fmla="*/ 63 w 923547"/>
                  <a:gd name="connsiteY8" fmla="*/ 615340 h 653040"/>
                  <a:gd name="connsiteX9" fmla="*/ 202179 w 923547"/>
                  <a:gd name="connsiteY9" fmla="*/ 415620 h 653040"/>
                  <a:gd name="connsiteX10" fmla="*/ 224805 w 923547"/>
                  <a:gd name="connsiteY10" fmla="*/ 195539 h 653040"/>
                  <a:gd name="connsiteX11" fmla="*/ 420344 w 923547"/>
                  <a:gd name="connsiteY11" fmla="*/ 0 h 653040"/>
                  <a:gd name="connsiteX0" fmla="*/ 420344 w 923547"/>
                  <a:gd name="connsiteY0" fmla="*/ 0 h 653040"/>
                  <a:gd name="connsiteX1" fmla="*/ 499403 w 923547"/>
                  <a:gd name="connsiteY1" fmla="*/ 0 h 653040"/>
                  <a:gd name="connsiteX2" fmla="*/ 694942 w 923547"/>
                  <a:gd name="connsiteY2" fmla="*/ 195539 h 653040"/>
                  <a:gd name="connsiteX3" fmla="*/ 694983 w 923547"/>
                  <a:gd name="connsiteY3" fmla="*/ 419478 h 653040"/>
                  <a:gd name="connsiteX4" fmla="*/ 923542 w 923547"/>
                  <a:gd name="connsiteY4" fmla="*/ 619084 h 653040"/>
                  <a:gd name="connsiteX5" fmla="*/ 860290 w 923547"/>
                  <a:gd name="connsiteY5" fmla="*/ 653040 h 653040"/>
                  <a:gd name="connsiteX6" fmla="*/ 471731 w 923547"/>
                  <a:gd name="connsiteY6" fmla="*/ 649072 h 653040"/>
                  <a:gd name="connsiteX7" fmla="*/ 50064 w 923547"/>
                  <a:gd name="connsiteY7" fmla="*/ 649182 h 653040"/>
                  <a:gd name="connsiteX8" fmla="*/ 63 w 923547"/>
                  <a:gd name="connsiteY8" fmla="*/ 615340 h 653040"/>
                  <a:gd name="connsiteX9" fmla="*/ 202179 w 923547"/>
                  <a:gd name="connsiteY9" fmla="*/ 415620 h 653040"/>
                  <a:gd name="connsiteX10" fmla="*/ 224805 w 923547"/>
                  <a:gd name="connsiteY10" fmla="*/ 195539 h 653040"/>
                  <a:gd name="connsiteX11" fmla="*/ 420344 w 923547"/>
                  <a:gd name="connsiteY11" fmla="*/ 0 h 65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23547" h="653040">
                    <a:moveTo>
                      <a:pt x="420344" y="0"/>
                    </a:moveTo>
                    <a:lnTo>
                      <a:pt x="499403" y="0"/>
                    </a:lnTo>
                    <a:lnTo>
                      <a:pt x="694942" y="195539"/>
                    </a:lnTo>
                    <a:cubicBezTo>
                      <a:pt x="694956" y="256038"/>
                      <a:pt x="694962" y="328729"/>
                      <a:pt x="694983" y="419478"/>
                    </a:cubicBezTo>
                    <a:cubicBezTo>
                      <a:pt x="733083" y="490069"/>
                      <a:pt x="924740" y="489507"/>
                      <a:pt x="923542" y="619084"/>
                    </a:cubicBezTo>
                    <a:lnTo>
                      <a:pt x="860290" y="653040"/>
                    </a:lnTo>
                    <a:lnTo>
                      <a:pt x="471731" y="649072"/>
                    </a:lnTo>
                    <a:lnTo>
                      <a:pt x="50064" y="649182"/>
                    </a:lnTo>
                    <a:lnTo>
                      <a:pt x="63" y="615340"/>
                    </a:lnTo>
                    <a:cubicBezTo>
                      <a:pt x="-3300" y="501182"/>
                      <a:pt x="128377" y="487338"/>
                      <a:pt x="202179" y="415620"/>
                    </a:cubicBezTo>
                    <a:lnTo>
                      <a:pt x="224805" y="195539"/>
                    </a:lnTo>
                    <a:lnTo>
                      <a:pt x="420344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flood" dir="t">
                  <a:rot lat="0" lon="0" rev="6600000"/>
                </a:lightRig>
              </a:scene3d>
              <a:sp3d prstMaterial="plastic">
                <a:bevelT w="50800" h="444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6A2B264F-FB38-B14F-A980-5D9341B1214B}"/>
                  </a:ext>
                </a:extLst>
              </p:cNvPr>
              <p:cNvSpPr/>
              <p:nvPr/>
            </p:nvSpPr>
            <p:spPr>
              <a:xfrm>
                <a:off x="10160845" y="3347011"/>
                <a:ext cx="169762" cy="174585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50800" h="444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5CE872A8-9F8D-094F-B45E-50EEEBC95BF0}"/>
                  </a:ext>
                </a:extLst>
              </p:cNvPr>
              <p:cNvSpPr/>
              <p:nvPr/>
            </p:nvSpPr>
            <p:spPr>
              <a:xfrm>
                <a:off x="10448175" y="3351834"/>
                <a:ext cx="169762" cy="174585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50800" h="444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F045345-A921-C942-BDD3-876F72CAF443}"/>
                  </a:ext>
                </a:extLst>
              </p:cNvPr>
              <p:cNvSpPr/>
              <p:nvPr/>
            </p:nvSpPr>
            <p:spPr>
              <a:xfrm>
                <a:off x="10428581" y="3353763"/>
                <a:ext cx="169762" cy="174585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50800" h="444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49781CC-E491-464A-B7CD-768D47A6A6E0}"/>
                </a:ext>
              </a:extLst>
            </p:cNvPr>
            <p:cNvGrpSpPr/>
            <p:nvPr/>
          </p:nvGrpSpPr>
          <p:grpSpPr>
            <a:xfrm>
              <a:off x="362767" y="3150581"/>
              <a:ext cx="2710168" cy="1255691"/>
              <a:chOff x="362767" y="3150581"/>
              <a:chExt cx="2710168" cy="1255691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936BBCE9-A396-E44E-8E24-8A71500C30F5}"/>
                  </a:ext>
                </a:extLst>
              </p:cNvPr>
              <p:cNvSpPr/>
              <p:nvPr/>
            </p:nvSpPr>
            <p:spPr>
              <a:xfrm>
                <a:off x="493333" y="3150581"/>
                <a:ext cx="2439042" cy="1100398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C72D52C7-80E8-B446-B8AC-BDF2602F0767}"/>
                  </a:ext>
                </a:extLst>
              </p:cNvPr>
              <p:cNvSpPr/>
              <p:nvPr/>
            </p:nvSpPr>
            <p:spPr>
              <a:xfrm>
                <a:off x="362767" y="3182111"/>
                <a:ext cx="2700173" cy="1008993"/>
              </a:xfrm>
              <a:prstGeom prst="round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scene3d>
                <a:camera prst="orthographicFront">
                  <a:rot lat="0" lon="0" rev="0"/>
                </a:camera>
                <a:lightRig rig="flood" dir="tl">
                  <a:rot lat="0" lon="0" rev="3000000"/>
                </a:lightRig>
              </a:scene3d>
              <a:sp3d extrusionH="76200" prstMaterial="dkEdge">
                <a:bevelT w="279400" h="133350"/>
                <a:bevelB prst="angle"/>
                <a:extrusionClr>
                  <a:schemeClr val="bg1">
                    <a:lumMod val="75000"/>
                    <a:lumOff val="25000"/>
                  </a:schemeClr>
                </a:extrusion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52BE507-C3E1-5148-B560-CBBBCC9356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6644" y="3672320"/>
                <a:ext cx="2700173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B68234C-9719-7944-9B27-6A39E86F4D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2767" y="3700780"/>
                <a:ext cx="2700173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79D776B2-673C-8E47-80BE-B39738F27E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2762" y="3680795"/>
                <a:ext cx="2700173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B0FF485-6965-8141-909E-35BA909B8087}"/>
                  </a:ext>
                </a:extLst>
              </p:cNvPr>
              <p:cNvSpPr/>
              <p:nvPr/>
            </p:nvSpPr>
            <p:spPr>
              <a:xfrm rot="10800000">
                <a:off x="1453690" y="3285079"/>
                <a:ext cx="1343025" cy="771525"/>
              </a:xfrm>
              <a:prstGeom prst="rect">
                <a:avLst/>
              </a:prstGeom>
              <a:solidFill>
                <a:srgbClr val="FFFF00"/>
              </a:solidFill>
              <a:scene3d>
                <a:camera prst="orthographicFront"/>
                <a:lightRig rig="threePt" dir="t">
                  <a:rot lat="0" lon="0" rev="7200000"/>
                </a:lightRig>
              </a:scene3d>
              <a:sp3d extrusionH="158750" contourW="12700">
                <a:bevelT w="158750" h="323850" prst="hardEdge"/>
                <a:contourClr>
                  <a:schemeClr val="accent5">
                    <a:lumMod val="60000"/>
                    <a:lumOff val="4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137FD47-33E5-C247-A03F-E64FD999AF3D}"/>
                  </a:ext>
                </a:extLst>
              </p:cNvPr>
              <p:cNvSpPr/>
              <p:nvPr/>
            </p:nvSpPr>
            <p:spPr>
              <a:xfrm>
                <a:off x="1613318" y="3570828"/>
                <a:ext cx="1100340" cy="210538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5A3471E4-AE91-3D47-B2AD-D54F0B5A390E}"/>
                  </a:ext>
                </a:extLst>
              </p:cNvPr>
              <p:cNvGrpSpPr/>
              <p:nvPr/>
            </p:nvGrpSpPr>
            <p:grpSpPr>
              <a:xfrm>
                <a:off x="2002095" y="3444453"/>
                <a:ext cx="718681" cy="452934"/>
                <a:chOff x="3286125" y="-1257304"/>
                <a:chExt cx="1086830" cy="600079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67158ED9-F5F9-A643-94C8-3F8FC023EA7C}"/>
                    </a:ext>
                  </a:extLst>
                </p:cNvPr>
                <p:cNvGrpSpPr/>
                <p:nvPr/>
              </p:nvGrpSpPr>
              <p:grpSpPr>
                <a:xfrm>
                  <a:off x="3286125" y="-1257302"/>
                  <a:ext cx="534394" cy="600077"/>
                  <a:chOff x="3286125" y="-1257302"/>
                  <a:chExt cx="534394" cy="600077"/>
                </a:xfrm>
              </p:grpSpPr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20335DCE-3F24-514C-9461-38FAFADA26B3}"/>
                      </a:ext>
                    </a:extLst>
                  </p:cNvPr>
                  <p:cNvSpPr/>
                  <p:nvPr/>
                </p:nvSpPr>
                <p:spPr>
                  <a:xfrm>
                    <a:off x="3286125" y="-1257300"/>
                    <a:ext cx="120067" cy="600075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  <a:lumOff val="35000"/>
                    </a:schemeClr>
                  </a:solidFill>
                  <a:scene3d>
                    <a:camera prst="orthographicFront"/>
                    <a:lightRig rig="harsh" dir="t"/>
                  </a:scene3d>
                  <a:sp3d prstMaterial="dkEdge">
                    <a:bevelT w="952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B3221408-A9BF-D941-A600-B1F3421B3FC9}"/>
                      </a:ext>
                    </a:extLst>
                  </p:cNvPr>
                  <p:cNvSpPr/>
                  <p:nvPr/>
                </p:nvSpPr>
                <p:spPr>
                  <a:xfrm>
                    <a:off x="3424234" y="-1257301"/>
                    <a:ext cx="120067" cy="600075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  <a:lumOff val="35000"/>
                    </a:schemeClr>
                  </a:solidFill>
                  <a:scene3d>
                    <a:camera prst="orthographicFront"/>
                    <a:lightRig rig="harsh" dir="t"/>
                  </a:scene3d>
                  <a:sp3d prstMaterial="dkEdge">
                    <a:bevelT w="952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0763D1F9-8693-C54E-9536-907B86453FFF}"/>
                      </a:ext>
                    </a:extLst>
                  </p:cNvPr>
                  <p:cNvSpPr/>
                  <p:nvPr/>
                </p:nvSpPr>
                <p:spPr>
                  <a:xfrm>
                    <a:off x="3562343" y="-1257301"/>
                    <a:ext cx="120067" cy="600075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  <a:lumOff val="35000"/>
                    </a:schemeClr>
                  </a:solidFill>
                  <a:scene3d>
                    <a:camera prst="orthographicFront"/>
                    <a:lightRig rig="harsh" dir="t"/>
                  </a:scene3d>
                  <a:sp3d prstMaterial="dkEdge">
                    <a:bevelT w="952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7D76BA40-85B0-E84C-9AF6-E2FE893FBD17}"/>
                      </a:ext>
                    </a:extLst>
                  </p:cNvPr>
                  <p:cNvSpPr/>
                  <p:nvPr/>
                </p:nvSpPr>
                <p:spPr>
                  <a:xfrm>
                    <a:off x="3700452" y="-1257302"/>
                    <a:ext cx="120067" cy="600075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  <a:lumOff val="35000"/>
                    </a:schemeClr>
                  </a:solidFill>
                  <a:scene3d>
                    <a:camera prst="orthographicFront"/>
                    <a:lightRig rig="harsh" dir="t"/>
                  </a:scene3d>
                  <a:sp3d prstMaterial="dkEdge">
                    <a:bevelT w="952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1EEEED29-D042-DA4C-85D3-CC1F52DC74BF}"/>
                    </a:ext>
                  </a:extLst>
                </p:cNvPr>
                <p:cNvGrpSpPr/>
                <p:nvPr/>
              </p:nvGrpSpPr>
              <p:grpSpPr>
                <a:xfrm>
                  <a:off x="3838561" y="-1257304"/>
                  <a:ext cx="534394" cy="600077"/>
                  <a:chOff x="3286125" y="-1257302"/>
                  <a:chExt cx="534394" cy="600077"/>
                </a:xfrm>
              </p:grpSpPr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880F8DA1-E16F-7140-BAD1-032002AD230F}"/>
                      </a:ext>
                    </a:extLst>
                  </p:cNvPr>
                  <p:cNvSpPr/>
                  <p:nvPr/>
                </p:nvSpPr>
                <p:spPr>
                  <a:xfrm>
                    <a:off x="3286125" y="-1257300"/>
                    <a:ext cx="120067" cy="600075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  <a:lumOff val="35000"/>
                    </a:schemeClr>
                  </a:solidFill>
                  <a:scene3d>
                    <a:camera prst="orthographicFront"/>
                    <a:lightRig rig="harsh" dir="t"/>
                  </a:scene3d>
                  <a:sp3d prstMaterial="dkEdge">
                    <a:bevelT w="952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7727F9F7-49D5-BE4A-A9F0-F7B050C15680}"/>
                      </a:ext>
                    </a:extLst>
                  </p:cNvPr>
                  <p:cNvSpPr/>
                  <p:nvPr/>
                </p:nvSpPr>
                <p:spPr>
                  <a:xfrm>
                    <a:off x="3424234" y="-1257301"/>
                    <a:ext cx="120067" cy="600075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  <a:lumOff val="35000"/>
                    </a:schemeClr>
                  </a:solidFill>
                  <a:scene3d>
                    <a:camera prst="orthographicFront"/>
                    <a:lightRig rig="harsh" dir="t"/>
                  </a:scene3d>
                  <a:sp3d prstMaterial="dkEdge">
                    <a:bevelT w="952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9EEBB193-EF6A-1642-B5A8-8432F8E44693}"/>
                      </a:ext>
                    </a:extLst>
                  </p:cNvPr>
                  <p:cNvSpPr/>
                  <p:nvPr/>
                </p:nvSpPr>
                <p:spPr>
                  <a:xfrm>
                    <a:off x="3562343" y="-1257301"/>
                    <a:ext cx="120067" cy="600075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  <a:lumOff val="35000"/>
                    </a:schemeClr>
                  </a:solidFill>
                  <a:scene3d>
                    <a:camera prst="orthographicFront"/>
                    <a:lightRig rig="harsh" dir="t"/>
                  </a:scene3d>
                  <a:sp3d prstMaterial="dkEdge">
                    <a:bevelT w="952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D9C1D1C1-DE30-6D46-9608-255B36F8D09E}"/>
                      </a:ext>
                    </a:extLst>
                  </p:cNvPr>
                  <p:cNvSpPr/>
                  <p:nvPr/>
                </p:nvSpPr>
                <p:spPr>
                  <a:xfrm>
                    <a:off x="3700452" y="-1257302"/>
                    <a:ext cx="120067" cy="600075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  <a:lumOff val="35000"/>
                    </a:schemeClr>
                  </a:solidFill>
                  <a:scene3d>
                    <a:camera prst="orthographicFront"/>
                    <a:lightRig rig="harsh" dir="t"/>
                  </a:scene3d>
                  <a:sp3d prstMaterial="dkEdge">
                    <a:bevelT w="952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BE2043D-03AA-2648-98EB-45D6E52B1D91}"/>
                  </a:ext>
                </a:extLst>
              </p:cNvPr>
              <p:cNvSpPr/>
              <p:nvPr/>
            </p:nvSpPr>
            <p:spPr>
              <a:xfrm>
                <a:off x="1126756" y="4265398"/>
                <a:ext cx="967435" cy="140874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 w="18415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17CA6EB-D0C4-7744-B10F-DB3ECA601F0D}"/>
              </a:ext>
            </a:extLst>
          </p:cNvPr>
          <p:cNvGrpSpPr/>
          <p:nvPr/>
        </p:nvGrpSpPr>
        <p:grpSpPr>
          <a:xfrm>
            <a:off x="4088087" y="4398939"/>
            <a:ext cx="6163657" cy="645641"/>
            <a:chOff x="362767" y="3150581"/>
            <a:chExt cx="11337216" cy="1255691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A292947-5233-0D4C-AD9A-3ABC8652D59B}"/>
                </a:ext>
              </a:extLst>
            </p:cNvPr>
            <p:cNvSpPr/>
            <p:nvPr/>
          </p:nvSpPr>
          <p:spPr>
            <a:xfrm>
              <a:off x="2713659" y="3345022"/>
              <a:ext cx="8914045" cy="683172"/>
            </a:xfrm>
            <a:prstGeom prst="rect">
              <a:avLst/>
            </a:prstGeom>
            <a:solidFill>
              <a:srgbClr val="FFFF00"/>
            </a:solidFill>
            <a:scene3d>
              <a:camera prst="orthographicFront"/>
              <a:lightRig rig="threePt" dir="t">
                <a:rot lat="0" lon="0" rev="12600000"/>
              </a:lightRig>
            </a:scene3d>
            <a:sp3d>
              <a:bevelT w="215900" h="196850"/>
              <a:bevelB w="25400" h="254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dirty="0">
                  <a:solidFill>
                    <a:schemeClr val="bg1"/>
                  </a:solidFill>
                </a:rPr>
                <a:t>              THE WORD</a:t>
              </a: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DBE59047-C7C5-BF4E-ACB3-39F16B8759C3}"/>
                </a:ext>
              </a:extLst>
            </p:cNvPr>
            <p:cNvGrpSpPr/>
            <p:nvPr/>
          </p:nvGrpSpPr>
          <p:grpSpPr>
            <a:xfrm>
              <a:off x="11136220" y="3319658"/>
              <a:ext cx="563763" cy="762244"/>
              <a:chOff x="10043277" y="2950329"/>
              <a:chExt cx="653040" cy="923547"/>
            </a:xfrm>
          </p:grpSpPr>
          <p:sp>
            <p:nvSpPr>
              <p:cNvPr id="85" name="Snip Same Side Corner Rectangle 31">
                <a:extLst>
                  <a:ext uri="{FF2B5EF4-FFF2-40B4-BE49-F238E27FC236}">
                    <a16:creationId xmlns:a16="http://schemas.microsoft.com/office/drawing/2014/main" id="{BA62C5DD-56F7-FD4A-A661-F0CD9F286151}"/>
                  </a:ext>
                </a:extLst>
              </p:cNvPr>
              <p:cNvSpPr/>
              <p:nvPr/>
            </p:nvSpPr>
            <p:spPr>
              <a:xfrm rot="16200000">
                <a:off x="9908023" y="3085583"/>
                <a:ext cx="923547" cy="653040"/>
              </a:xfrm>
              <a:custGeom>
                <a:avLst/>
                <a:gdLst>
                  <a:gd name="connsiteX0" fmla="*/ 195539 w 470137"/>
                  <a:gd name="connsiteY0" fmla="*/ 0 h 572019"/>
                  <a:gd name="connsiteX1" fmla="*/ 274598 w 470137"/>
                  <a:gd name="connsiteY1" fmla="*/ 0 h 572019"/>
                  <a:gd name="connsiteX2" fmla="*/ 470137 w 470137"/>
                  <a:gd name="connsiteY2" fmla="*/ 195539 h 572019"/>
                  <a:gd name="connsiteX3" fmla="*/ 470137 w 470137"/>
                  <a:gd name="connsiteY3" fmla="*/ 572019 h 572019"/>
                  <a:gd name="connsiteX4" fmla="*/ 470137 w 470137"/>
                  <a:gd name="connsiteY4" fmla="*/ 572019 h 572019"/>
                  <a:gd name="connsiteX5" fmla="*/ 0 w 470137"/>
                  <a:gd name="connsiteY5" fmla="*/ 572019 h 572019"/>
                  <a:gd name="connsiteX6" fmla="*/ 0 w 470137"/>
                  <a:gd name="connsiteY6" fmla="*/ 572019 h 572019"/>
                  <a:gd name="connsiteX7" fmla="*/ 0 w 470137"/>
                  <a:gd name="connsiteY7" fmla="*/ 195539 h 572019"/>
                  <a:gd name="connsiteX8" fmla="*/ 195539 w 470137"/>
                  <a:gd name="connsiteY8" fmla="*/ 0 h 572019"/>
                  <a:gd name="connsiteX0" fmla="*/ 202732 w 477330"/>
                  <a:gd name="connsiteY0" fmla="*/ 0 h 572019"/>
                  <a:gd name="connsiteX1" fmla="*/ 281791 w 477330"/>
                  <a:gd name="connsiteY1" fmla="*/ 0 h 572019"/>
                  <a:gd name="connsiteX2" fmla="*/ 477330 w 477330"/>
                  <a:gd name="connsiteY2" fmla="*/ 195539 h 572019"/>
                  <a:gd name="connsiteX3" fmla="*/ 477330 w 477330"/>
                  <a:gd name="connsiteY3" fmla="*/ 572019 h 572019"/>
                  <a:gd name="connsiteX4" fmla="*/ 477330 w 477330"/>
                  <a:gd name="connsiteY4" fmla="*/ 572019 h 572019"/>
                  <a:gd name="connsiteX5" fmla="*/ 7193 w 477330"/>
                  <a:gd name="connsiteY5" fmla="*/ 572019 h 572019"/>
                  <a:gd name="connsiteX6" fmla="*/ 7193 w 477330"/>
                  <a:gd name="connsiteY6" fmla="*/ 572019 h 572019"/>
                  <a:gd name="connsiteX7" fmla="*/ 0 w 477330"/>
                  <a:gd name="connsiteY7" fmla="*/ 377037 h 572019"/>
                  <a:gd name="connsiteX8" fmla="*/ 7193 w 477330"/>
                  <a:gd name="connsiteY8" fmla="*/ 195539 h 572019"/>
                  <a:gd name="connsiteX9" fmla="*/ 202732 w 477330"/>
                  <a:gd name="connsiteY9" fmla="*/ 0 h 572019"/>
                  <a:gd name="connsiteX0" fmla="*/ 202732 w 477371"/>
                  <a:gd name="connsiteY0" fmla="*/ 0 h 572019"/>
                  <a:gd name="connsiteX1" fmla="*/ 281791 w 477371"/>
                  <a:gd name="connsiteY1" fmla="*/ 0 h 572019"/>
                  <a:gd name="connsiteX2" fmla="*/ 477330 w 477371"/>
                  <a:gd name="connsiteY2" fmla="*/ 195539 h 572019"/>
                  <a:gd name="connsiteX3" fmla="*/ 477371 w 477371"/>
                  <a:gd name="connsiteY3" fmla="*/ 377037 h 572019"/>
                  <a:gd name="connsiteX4" fmla="*/ 477330 w 477371"/>
                  <a:gd name="connsiteY4" fmla="*/ 572019 h 572019"/>
                  <a:gd name="connsiteX5" fmla="*/ 477330 w 477371"/>
                  <a:gd name="connsiteY5" fmla="*/ 572019 h 572019"/>
                  <a:gd name="connsiteX6" fmla="*/ 7193 w 477371"/>
                  <a:gd name="connsiteY6" fmla="*/ 572019 h 572019"/>
                  <a:gd name="connsiteX7" fmla="*/ 7193 w 477371"/>
                  <a:gd name="connsiteY7" fmla="*/ 572019 h 572019"/>
                  <a:gd name="connsiteX8" fmla="*/ 0 w 477371"/>
                  <a:gd name="connsiteY8" fmla="*/ 377037 h 572019"/>
                  <a:gd name="connsiteX9" fmla="*/ 7193 w 477371"/>
                  <a:gd name="connsiteY9" fmla="*/ 195539 h 572019"/>
                  <a:gd name="connsiteX10" fmla="*/ 202732 w 477371"/>
                  <a:gd name="connsiteY10" fmla="*/ 0 h 572019"/>
                  <a:gd name="connsiteX0" fmla="*/ 390522 w 665161"/>
                  <a:gd name="connsiteY0" fmla="*/ 0 h 585467"/>
                  <a:gd name="connsiteX1" fmla="*/ 469581 w 665161"/>
                  <a:gd name="connsiteY1" fmla="*/ 0 h 585467"/>
                  <a:gd name="connsiteX2" fmla="*/ 665120 w 665161"/>
                  <a:gd name="connsiteY2" fmla="*/ 195539 h 585467"/>
                  <a:gd name="connsiteX3" fmla="*/ 665161 w 665161"/>
                  <a:gd name="connsiteY3" fmla="*/ 377037 h 585467"/>
                  <a:gd name="connsiteX4" fmla="*/ 665120 w 665161"/>
                  <a:gd name="connsiteY4" fmla="*/ 572019 h 585467"/>
                  <a:gd name="connsiteX5" fmla="*/ 665120 w 665161"/>
                  <a:gd name="connsiteY5" fmla="*/ 572019 h 585467"/>
                  <a:gd name="connsiteX6" fmla="*/ 194983 w 665161"/>
                  <a:gd name="connsiteY6" fmla="*/ 572019 h 585467"/>
                  <a:gd name="connsiteX7" fmla="*/ 0 w 665161"/>
                  <a:gd name="connsiteY7" fmla="*/ 585467 h 585467"/>
                  <a:gd name="connsiteX8" fmla="*/ 187790 w 665161"/>
                  <a:gd name="connsiteY8" fmla="*/ 377037 h 585467"/>
                  <a:gd name="connsiteX9" fmla="*/ 194983 w 665161"/>
                  <a:gd name="connsiteY9" fmla="*/ 195539 h 585467"/>
                  <a:gd name="connsiteX10" fmla="*/ 390522 w 665161"/>
                  <a:gd name="connsiteY10" fmla="*/ 0 h 585467"/>
                  <a:gd name="connsiteX0" fmla="*/ 390522 w 665161"/>
                  <a:gd name="connsiteY0" fmla="*/ 0 h 572019"/>
                  <a:gd name="connsiteX1" fmla="*/ 469581 w 665161"/>
                  <a:gd name="connsiteY1" fmla="*/ 0 h 572019"/>
                  <a:gd name="connsiteX2" fmla="*/ 665120 w 665161"/>
                  <a:gd name="connsiteY2" fmla="*/ 195539 h 572019"/>
                  <a:gd name="connsiteX3" fmla="*/ 665161 w 665161"/>
                  <a:gd name="connsiteY3" fmla="*/ 377037 h 572019"/>
                  <a:gd name="connsiteX4" fmla="*/ 665120 w 665161"/>
                  <a:gd name="connsiteY4" fmla="*/ 572019 h 572019"/>
                  <a:gd name="connsiteX5" fmla="*/ 665120 w 665161"/>
                  <a:gd name="connsiteY5" fmla="*/ 572019 h 572019"/>
                  <a:gd name="connsiteX6" fmla="*/ 194983 w 665161"/>
                  <a:gd name="connsiteY6" fmla="*/ 572019 h 572019"/>
                  <a:gd name="connsiteX7" fmla="*/ 0 w 665161"/>
                  <a:gd name="connsiteY7" fmla="*/ 545126 h 572019"/>
                  <a:gd name="connsiteX8" fmla="*/ 187790 w 665161"/>
                  <a:gd name="connsiteY8" fmla="*/ 377037 h 572019"/>
                  <a:gd name="connsiteX9" fmla="*/ 194983 w 665161"/>
                  <a:gd name="connsiteY9" fmla="*/ 195539 h 572019"/>
                  <a:gd name="connsiteX10" fmla="*/ 390522 w 665161"/>
                  <a:gd name="connsiteY10" fmla="*/ 0 h 572019"/>
                  <a:gd name="connsiteX0" fmla="*/ 410692 w 685331"/>
                  <a:gd name="connsiteY0" fmla="*/ 0 h 572019"/>
                  <a:gd name="connsiteX1" fmla="*/ 489751 w 685331"/>
                  <a:gd name="connsiteY1" fmla="*/ 0 h 572019"/>
                  <a:gd name="connsiteX2" fmla="*/ 685290 w 685331"/>
                  <a:gd name="connsiteY2" fmla="*/ 195539 h 572019"/>
                  <a:gd name="connsiteX3" fmla="*/ 685331 w 685331"/>
                  <a:gd name="connsiteY3" fmla="*/ 377037 h 572019"/>
                  <a:gd name="connsiteX4" fmla="*/ 685290 w 685331"/>
                  <a:gd name="connsiteY4" fmla="*/ 572019 h 572019"/>
                  <a:gd name="connsiteX5" fmla="*/ 685290 w 685331"/>
                  <a:gd name="connsiteY5" fmla="*/ 572019 h 572019"/>
                  <a:gd name="connsiteX6" fmla="*/ 215153 w 685331"/>
                  <a:gd name="connsiteY6" fmla="*/ 572019 h 572019"/>
                  <a:gd name="connsiteX7" fmla="*/ 0 w 685331"/>
                  <a:gd name="connsiteY7" fmla="*/ 551849 h 572019"/>
                  <a:gd name="connsiteX8" fmla="*/ 207960 w 685331"/>
                  <a:gd name="connsiteY8" fmla="*/ 377037 h 572019"/>
                  <a:gd name="connsiteX9" fmla="*/ 215153 w 685331"/>
                  <a:gd name="connsiteY9" fmla="*/ 195539 h 572019"/>
                  <a:gd name="connsiteX10" fmla="*/ 410692 w 685331"/>
                  <a:gd name="connsiteY10" fmla="*/ 0 h 572019"/>
                  <a:gd name="connsiteX0" fmla="*/ 410692 w 947508"/>
                  <a:gd name="connsiteY0" fmla="*/ 0 h 592190"/>
                  <a:gd name="connsiteX1" fmla="*/ 489751 w 947508"/>
                  <a:gd name="connsiteY1" fmla="*/ 0 h 592190"/>
                  <a:gd name="connsiteX2" fmla="*/ 685290 w 947508"/>
                  <a:gd name="connsiteY2" fmla="*/ 195539 h 592190"/>
                  <a:gd name="connsiteX3" fmla="*/ 685331 w 947508"/>
                  <a:gd name="connsiteY3" fmla="*/ 377037 h 592190"/>
                  <a:gd name="connsiteX4" fmla="*/ 685290 w 947508"/>
                  <a:gd name="connsiteY4" fmla="*/ 572019 h 592190"/>
                  <a:gd name="connsiteX5" fmla="*/ 947508 w 947508"/>
                  <a:gd name="connsiteY5" fmla="*/ 592190 h 592190"/>
                  <a:gd name="connsiteX6" fmla="*/ 215153 w 947508"/>
                  <a:gd name="connsiteY6" fmla="*/ 572019 h 592190"/>
                  <a:gd name="connsiteX7" fmla="*/ 0 w 947508"/>
                  <a:gd name="connsiteY7" fmla="*/ 551849 h 592190"/>
                  <a:gd name="connsiteX8" fmla="*/ 207960 w 947508"/>
                  <a:gd name="connsiteY8" fmla="*/ 377037 h 592190"/>
                  <a:gd name="connsiteX9" fmla="*/ 215153 w 947508"/>
                  <a:gd name="connsiteY9" fmla="*/ 195539 h 592190"/>
                  <a:gd name="connsiteX10" fmla="*/ 410692 w 947508"/>
                  <a:gd name="connsiteY10" fmla="*/ 0 h 592190"/>
                  <a:gd name="connsiteX0" fmla="*/ 410692 w 947508"/>
                  <a:gd name="connsiteY0" fmla="*/ 0 h 592190"/>
                  <a:gd name="connsiteX1" fmla="*/ 489751 w 947508"/>
                  <a:gd name="connsiteY1" fmla="*/ 0 h 592190"/>
                  <a:gd name="connsiteX2" fmla="*/ 685290 w 947508"/>
                  <a:gd name="connsiteY2" fmla="*/ 195539 h 592190"/>
                  <a:gd name="connsiteX3" fmla="*/ 685331 w 947508"/>
                  <a:gd name="connsiteY3" fmla="*/ 377037 h 592190"/>
                  <a:gd name="connsiteX4" fmla="*/ 739078 w 947508"/>
                  <a:gd name="connsiteY4" fmla="*/ 477890 h 592190"/>
                  <a:gd name="connsiteX5" fmla="*/ 947508 w 947508"/>
                  <a:gd name="connsiteY5" fmla="*/ 592190 h 592190"/>
                  <a:gd name="connsiteX6" fmla="*/ 215153 w 947508"/>
                  <a:gd name="connsiteY6" fmla="*/ 572019 h 592190"/>
                  <a:gd name="connsiteX7" fmla="*/ 0 w 947508"/>
                  <a:gd name="connsiteY7" fmla="*/ 551849 h 592190"/>
                  <a:gd name="connsiteX8" fmla="*/ 207960 w 947508"/>
                  <a:gd name="connsiteY8" fmla="*/ 377037 h 592190"/>
                  <a:gd name="connsiteX9" fmla="*/ 215153 w 947508"/>
                  <a:gd name="connsiteY9" fmla="*/ 195539 h 592190"/>
                  <a:gd name="connsiteX10" fmla="*/ 410692 w 947508"/>
                  <a:gd name="connsiteY10" fmla="*/ 0 h 592190"/>
                  <a:gd name="connsiteX0" fmla="*/ 424139 w 960955"/>
                  <a:gd name="connsiteY0" fmla="*/ 0 h 592191"/>
                  <a:gd name="connsiteX1" fmla="*/ 503198 w 960955"/>
                  <a:gd name="connsiteY1" fmla="*/ 0 h 592191"/>
                  <a:gd name="connsiteX2" fmla="*/ 698737 w 960955"/>
                  <a:gd name="connsiteY2" fmla="*/ 195539 h 592191"/>
                  <a:gd name="connsiteX3" fmla="*/ 698778 w 960955"/>
                  <a:gd name="connsiteY3" fmla="*/ 377037 h 592191"/>
                  <a:gd name="connsiteX4" fmla="*/ 752525 w 960955"/>
                  <a:gd name="connsiteY4" fmla="*/ 477890 h 592191"/>
                  <a:gd name="connsiteX5" fmla="*/ 960955 w 960955"/>
                  <a:gd name="connsiteY5" fmla="*/ 592190 h 592191"/>
                  <a:gd name="connsiteX6" fmla="*/ 228600 w 960955"/>
                  <a:gd name="connsiteY6" fmla="*/ 572019 h 592191"/>
                  <a:gd name="connsiteX7" fmla="*/ 0 w 960955"/>
                  <a:gd name="connsiteY7" fmla="*/ 592191 h 592191"/>
                  <a:gd name="connsiteX8" fmla="*/ 221407 w 960955"/>
                  <a:gd name="connsiteY8" fmla="*/ 377037 h 592191"/>
                  <a:gd name="connsiteX9" fmla="*/ 228600 w 960955"/>
                  <a:gd name="connsiteY9" fmla="*/ 195539 h 592191"/>
                  <a:gd name="connsiteX10" fmla="*/ 424139 w 960955"/>
                  <a:gd name="connsiteY10" fmla="*/ 0 h 592191"/>
                  <a:gd name="connsiteX0" fmla="*/ 424139 w 960955"/>
                  <a:gd name="connsiteY0" fmla="*/ 0 h 598914"/>
                  <a:gd name="connsiteX1" fmla="*/ 503198 w 960955"/>
                  <a:gd name="connsiteY1" fmla="*/ 0 h 598914"/>
                  <a:gd name="connsiteX2" fmla="*/ 698737 w 960955"/>
                  <a:gd name="connsiteY2" fmla="*/ 195539 h 598914"/>
                  <a:gd name="connsiteX3" fmla="*/ 698778 w 960955"/>
                  <a:gd name="connsiteY3" fmla="*/ 377037 h 598914"/>
                  <a:gd name="connsiteX4" fmla="*/ 752525 w 960955"/>
                  <a:gd name="connsiteY4" fmla="*/ 477890 h 598914"/>
                  <a:gd name="connsiteX5" fmla="*/ 960955 w 960955"/>
                  <a:gd name="connsiteY5" fmla="*/ 592190 h 598914"/>
                  <a:gd name="connsiteX6" fmla="*/ 228600 w 960955"/>
                  <a:gd name="connsiteY6" fmla="*/ 598914 h 598914"/>
                  <a:gd name="connsiteX7" fmla="*/ 0 w 960955"/>
                  <a:gd name="connsiteY7" fmla="*/ 592191 h 598914"/>
                  <a:gd name="connsiteX8" fmla="*/ 221407 w 960955"/>
                  <a:gd name="connsiteY8" fmla="*/ 377037 h 598914"/>
                  <a:gd name="connsiteX9" fmla="*/ 228600 w 960955"/>
                  <a:gd name="connsiteY9" fmla="*/ 195539 h 598914"/>
                  <a:gd name="connsiteX10" fmla="*/ 424139 w 960955"/>
                  <a:gd name="connsiteY10" fmla="*/ 0 h 598914"/>
                  <a:gd name="connsiteX0" fmla="*/ 424139 w 927337"/>
                  <a:gd name="connsiteY0" fmla="*/ 0 h 619084"/>
                  <a:gd name="connsiteX1" fmla="*/ 503198 w 927337"/>
                  <a:gd name="connsiteY1" fmla="*/ 0 h 619084"/>
                  <a:gd name="connsiteX2" fmla="*/ 698737 w 927337"/>
                  <a:gd name="connsiteY2" fmla="*/ 195539 h 619084"/>
                  <a:gd name="connsiteX3" fmla="*/ 698778 w 927337"/>
                  <a:gd name="connsiteY3" fmla="*/ 377037 h 619084"/>
                  <a:gd name="connsiteX4" fmla="*/ 752525 w 927337"/>
                  <a:gd name="connsiteY4" fmla="*/ 477890 h 619084"/>
                  <a:gd name="connsiteX5" fmla="*/ 927337 w 927337"/>
                  <a:gd name="connsiteY5" fmla="*/ 619084 h 619084"/>
                  <a:gd name="connsiteX6" fmla="*/ 228600 w 927337"/>
                  <a:gd name="connsiteY6" fmla="*/ 598914 h 619084"/>
                  <a:gd name="connsiteX7" fmla="*/ 0 w 927337"/>
                  <a:gd name="connsiteY7" fmla="*/ 592191 h 619084"/>
                  <a:gd name="connsiteX8" fmla="*/ 221407 w 927337"/>
                  <a:gd name="connsiteY8" fmla="*/ 377037 h 619084"/>
                  <a:gd name="connsiteX9" fmla="*/ 228600 w 927337"/>
                  <a:gd name="connsiteY9" fmla="*/ 195539 h 619084"/>
                  <a:gd name="connsiteX10" fmla="*/ 424139 w 927337"/>
                  <a:gd name="connsiteY10" fmla="*/ 0 h 619084"/>
                  <a:gd name="connsiteX0" fmla="*/ 424139 w 941578"/>
                  <a:gd name="connsiteY0" fmla="*/ 0 h 619084"/>
                  <a:gd name="connsiteX1" fmla="*/ 503198 w 941578"/>
                  <a:gd name="connsiteY1" fmla="*/ 0 h 619084"/>
                  <a:gd name="connsiteX2" fmla="*/ 698737 w 941578"/>
                  <a:gd name="connsiteY2" fmla="*/ 195539 h 619084"/>
                  <a:gd name="connsiteX3" fmla="*/ 698778 w 941578"/>
                  <a:gd name="connsiteY3" fmla="*/ 377037 h 619084"/>
                  <a:gd name="connsiteX4" fmla="*/ 927337 w 941578"/>
                  <a:gd name="connsiteY4" fmla="*/ 619084 h 619084"/>
                  <a:gd name="connsiteX5" fmla="*/ 228600 w 941578"/>
                  <a:gd name="connsiteY5" fmla="*/ 598914 h 619084"/>
                  <a:gd name="connsiteX6" fmla="*/ 0 w 941578"/>
                  <a:gd name="connsiteY6" fmla="*/ 592191 h 619084"/>
                  <a:gd name="connsiteX7" fmla="*/ 221407 w 941578"/>
                  <a:gd name="connsiteY7" fmla="*/ 377037 h 619084"/>
                  <a:gd name="connsiteX8" fmla="*/ 228600 w 941578"/>
                  <a:gd name="connsiteY8" fmla="*/ 195539 h 619084"/>
                  <a:gd name="connsiteX9" fmla="*/ 424139 w 941578"/>
                  <a:gd name="connsiteY9" fmla="*/ 0 h 619084"/>
                  <a:gd name="connsiteX0" fmla="*/ 424139 w 941578"/>
                  <a:gd name="connsiteY0" fmla="*/ 0 h 619084"/>
                  <a:gd name="connsiteX1" fmla="*/ 503198 w 941578"/>
                  <a:gd name="connsiteY1" fmla="*/ 0 h 619084"/>
                  <a:gd name="connsiteX2" fmla="*/ 698737 w 941578"/>
                  <a:gd name="connsiteY2" fmla="*/ 195539 h 619084"/>
                  <a:gd name="connsiteX3" fmla="*/ 698778 w 941578"/>
                  <a:gd name="connsiteY3" fmla="*/ 377037 h 619084"/>
                  <a:gd name="connsiteX4" fmla="*/ 927337 w 941578"/>
                  <a:gd name="connsiteY4" fmla="*/ 619084 h 619084"/>
                  <a:gd name="connsiteX5" fmla="*/ 228600 w 941578"/>
                  <a:gd name="connsiteY5" fmla="*/ 598914 h 619084"/>
                  <a:gd name="connsiteX6" fmla="*/ 0 w 941578"/>
                  <a:gd name="connsiteY6" fmla="*/ 592191 h 619084"/>
                  <a:gd name="connsiteX7" fmla="*/ 221407 w 941578"/>
                  <a:gd name="connsiteY7" fmla="*/ 377037 h 619084"/>
                  <a:gd name="connsiteX8" fmla="*/ 228600 w 941578"/>
                  <a:gd name="connsiteY8" fmla="*/ 195539 h 619084"/>
                  <a:gd name="connsiteX9" fmla="*/ 424139 w 941578"/>
                  <a:gd name="connsiteY9" fmla="*/ 0 h 619084"/>
                  <a:gd name="connsiteX0" fmla="*/ 424139 w 927342"/>
                  <a:gd name="connsiteY0" fmla="*/ 0 h 619084"/>
                  <a:gd name="connsiteX1" fmla="*/ 503198 w 927342"/>
                  <a:gd name="connsiteY1" fmla="*/ 0 h 619084"/>
                  <a:gd name="connsiteX2" fmla="*/ 698737 w 927342"/>
                  <a:gd name="connsiteY2" fmla="*/ 195539 h 619084"/>
                  <a:gd name="connsiteX3" fmla="*/ 698778 w 927342"/>
                  <a:gd name="connsiteY3" fmla="*/ 377037 h 619084"/>
                  <a:gd name="connsiteX4" fmla="*/ 927337 w 927342"/>
                  <a:gd name="connsiteY4" fmla="*/ 619084 h 619084"/>
                  <a:gd name="connsiteX5" fmla="*/ 228600 w 927342"/>
                  <a:gd name="connsiteY5" fmla="*/ 598914 h 619084"/>
                  <a:gd name="connsiteX6" fmla="*/ 0 w 927342"/>
                  <a:gd name="connsiteY6" fmla="*/ 592191 h 619084"/>
                  <a:gd name="connsiteX7" fmla="*/ 221407 w 927342"/>
                  <a:gd name="connsiteY7" fmla="*/ 377037 h 619084"/>
                  <a:gd name="connsiteX8" fmla="*/ 228600 w 927342"/>
                  <a:gd name="connsiteY8" fmla="*/ 195539 h 619084"/>
                  <a:gd name="connsiteX9" fmla="*/ 424139 w 927342"/>
                  <a:gd name="connsiteY9" fmla="*/ 0 h 619084"/>
                  <a:gd name="connsiteX0" fmla="*/ 424139 w 927342"/>
                  <a:gd name="connsiteY0" fmla="*/ 0 h 619084"/>
                  <a:gd name="connsiteX1" fmla="*/ 503198 w 927342"/>
                  <a:gd name="connsiteY1" fmla="*/ 0 h 619084"/>
                  <a:gd name="connsiteX2" fmla="*/ 698737 w 927342"/>
                  <a:gd name="connsiteY2" fmla="*/ 195539 h 619084"/>
                  <a:gd name="connsiteX3" fmla="*/ 698778 w 927342"/>
                  <a:gd name="connsiteY3" fmla="*/ 377037 h 619084"/>
                  <a:gd name="connsiteX4" fmla="*/ 927337 w 927342"/>
                  <a:gd name="connsiteY4" fmla="*/ 619084 h 619084"/>
                  <a:gd name="connsiteX5" fmla="*/ 228600 w 927342"/>
                  <a:gd name="connsiteY5" fmla="*/ 598914 h 619084"/>
                  <a:gd name="connsiteX6" fmla="*/ 0 w 927342"/>
                  <a:gd name="connsiteY6" fmla="*/ 592191 h 619084"/>
                  <a:gd name="connsiteX7" fmla="*/ 221407 w 927342"/>
                  <a:gd name="connsiteY7" fmla="*/ 377037 h 619084"/>
                  <a:gd name="connsiteX8" fmla="*/ 228600 w 927342"/>
                  <a:gd name="connsiteY8" fmla="*/ 195539 h 619084"/>
                  <a:gd name="connsiteX9" fmla="*/ 424139 w 927342"/>
                  <a:gd name="connsiteY9" fmla="*/ 0 h 619084"/>
                  <a:gd name="connsiteX0" fmla="*/ 424139 w 927342"/>
                  <a:gd name="connsiteY0" fmla="*/ 0 h 619084"/>
                  <a:gd name="connsiteX1" fmla="*/ 503198 w 927342"/>
                  <a:gd name="connsiteY1" fmla="*/ 0 h 619084"/>
                  <a:gd name="connsiteX2" fmla="*/ 698737 w 927342"/>
                  <a:gd name="connsiteY2" fmla="*/ 195539 h 619084"/>
                  <a:gd name="connsiteX3" fmla="*/ 698778 w 927342"/>
                  <a:gd name="connsiteY3" fmla="*/ 377037 h 619084"/>
                  <a:gd name="connsiteX4" fmla="*/ 927337 w 927342"/>
                  <a:gd name="connsiteY4" fmla="*/ 619084 h 619084"/>
                  <a:gd name="connsiteX5" fmla="*/ 471668 w 927342"/>
                  <a:gd name="connsiteY5" fmla="*/ 606631 h 619084"/>
                  <a:gd name="connsiteX6" fmla="*/ 0 w 927342"/>
                  <a:gd name="connsiteY6" fmla="*/ 592191 h 619084"/>
                  <a:gd name="connsiteX7" fmla="*/ 221407 w 927342"/>
                  <a:gd name="connsiteY7" fmla="*/ 377037 h 619084"/>
                  <a:gd name="connsiteX8" fmla="*/ 228600 w 927342"/>
                  <a:gd name="connsiteY8" fmla="*/ 195539 h 619084"/>
                  <a:gd name="connsiteX9" fmla="*/ 424139 w 927342"/>
                  <a:gd name="connsiteY9" fmla="*/ 0 h 619084"/>
                  <a:gd name="connsiteX0" fmla="*/ 420281 w 923484"/>
                  <a:gd name="connsiteY0" fmla="*/ 0 h 619084"/>
                  <a:gd name="connsiteX1" fmla="*/ 499340 w 923484"/>
                  <a:gd name="connsiteY1" fmla="*/ 0 h 619084"/>
                  <a:gd name="connsiteX2" fmla="*/ 694879 w 923484"/>
                  <a:gd name="connsiteY2" fmla="*/ 195539 h 619084"/>
                  <a:gd name="connsiteX3" fmla="*/ 694920 w 923484"/>
                  <a:gd name="connsiteY3" fmla="*/ 377037 h 619084"/>
                  <a:gd name="connsiteX4" fmla="*/ 923479 w 923484"/>
                  <a:gd name="connsiteY4" fmla="*/ 619084 h 619084"/>
                  <a:gd name="connsiteX5" fmla="*/ 467810 w 923484"/>
                  <a:gd name="connsiteY5" fmla="*/ 606631 h 619084"/>
                  <a:gd name="connsiteX6" fmla="*/ 0 w 923484"/>
                  <a:gd name="connsiteY6" fmla="*/ 615340 h 619084"/>
                  <a:gd name="connsiteX7" fmla="*/ 217549 w 923484"/>
                  <a:gd name="connsiteY7" fmla="*/ 377037 h 619084"/>
                  <a:gd name="connsiteX8" fmla="*/ 224742 w 923484"/>
                  <a:gd name="connsiteY8" fmla="*/ 195539 h 619084"/>
                  <a:gd name="connsiteX9" fmla="*/ 420281 w 923484"/>
                  <a:gd name="connsiteY9" fmla="*/ 0 h 619084"/>
                  <a:gd name="connsiteX0" fmla="*/ 420281 w 923484"/>
                  <a:gd name="connsiteY0" fmla="*/ 0 h 619084"/>
                  <a:gd name="connsiteX1" fmla="*/ 499340 w 923484"/>
                  <a:gd name="connsiteY1" fmla="*/ 0 h 619084"/>
                  <a:gd name="connsiteX2" fmla="*/ 694879 w 923484"/>
                  <a:gd name="connsiteY2" fmla="*/ 195539 h 619084"/>
                  <a:gd name="connsiteX3" fmla="*/ 694920 w 923484"/>
                  <a:gd name="connsiteY3" fmla="*/ 377037 h 619084"/>
                  <a:gd name="connsiteX4" fmla="*/ 923479 w 923484"/>
                  <a:gd name="connsiteY4" fmla="*/ 619084 h 619084"/>
                  <a:gd name="connsiteX5" fmla="*/ 471668 w 923484"/>
                  <a:gd name="connsiteY5" fmla="*/ 614348 h 619084"/>
                  <a:gd name="connsiteX6" fmla="*/ 0 w 923484"/>
                  <a:gd name="connsiteY6" fmla="*/ 615340 h 619084"/>
                  <a:gd name="connsiteX7" fmla="*/ 217549 w 923484"/>
                  <a:gd name="connsiteY7" fmla="*/ 377037 h 619084"/>
                  <a:gd name="connsiteX8" fmla="*/ 224742 w 923484"/>
                  <a:gd name="connsiteY8" fmla="*/ 195539 h 619084"/>
                  <a:gd name="connsiteX9" fmla="*/ 420281 w 923484"/>
                  <a:gd name="connsiteY9" fmla="*/ 0 h 619084"/>
                  <a:gd name="connsiteX0" fmla="*/ 420337 w 923540"/>
                  <a:gd name="connsiteY0" fmla="*/ 0 h 619084"/>
                  <a:gd name="connsiteX1" fmla="*/ 499396 w 923540"/>
                  <a:gd name="connsiteY1" fmla="*/ 0 h 619084"/>
                  <a:gd name="connsiteX2" fmla="*/ 694935 w 923540"/>
                  <a:gd name="connsiteY2" fmla="*/ 195539 h 619084"/>
                  <a:gd name="connsiteX3" fmla="*/ 694976 w 923540"/>
                  <a:gd name="connsiteY3" fmla="*/ 377037 h 619084"/>
                  <a:gd name="connsiteX4" fmla="*/ 923535 w 923540"/>
                  <a:gd name="connsiteY4" fmla="*/ 619084 h 619084"/>
                  <a:gd name="connsiteX5" fmla="*/ 471724 w 923540"/>
                  <a:gd name="connsiteY5" fmla="*/ 614348 h 619084"/>
                  <a:gd name="connsiteX6" fmla="*/ 56 w 923540"/>
                  <a:gd name="connsiteY6" fmla="*/ 615340 h 619084"/>
                  <a:gd name="connsiteX7" fmla="*/ 217605 w 923540"/>
                  <a:gd name="connsiteY7" fmla="*/ 377037 h 619084"/>
                  <a:gd name="connsiteX8" fmla="*/ 224798 w 923540"/>
                  <a:gd name="connsiteY8" fmla="*/ 195539 h 619084"/>
                  <a:gd name="connsiteX9" fmla="*/ 420337 w 923540"/>
                  <a:gd name="connsiteY9" fmla="*/ 0 h 619084"/>
                  <a:gd name="connsiteX0" fmla="*/ 420344 w 923547"/>
                  <a:gd name="connsiteY0" fmla="*/ 0 h 619084"/>
                  <a:gd name="connsiteX1" fmla="*/ 499403 w 923547"/>
                  <a:gd name="connsiteY1" fmla="*/ 0 h 619084"/>
                  <a:gd name="connsiteX2" fmla="*/ 694942 w 923547"/>
                  <a:gd name="connsiteY2" fmla="*/ 195539 h 619084"/>
                  <a:gd name="connsiteX3" fmla="*/ 694983 w 923547"/>
                  <a:gd name="connsiteY3" fmla="*/ 377037 h 619084"/>
                  <a:gd name="connsiteX4" fmla="*/ 923542 w 923547"/>
                  <a:gd name="connsiteY4" fmla="*/ 619084 h 619084"/>
                  <a:gd name="connsiteX5" fmla="*/ 471731 w 923547"/>
                  <a:gd name="connsiteY5" fmla="*/ 614348 h 619084"/>
                  <a:gd name="connsiteX6" fmla="*/ 63 w 923547"/>
                  <a:gd name="connsiteY6" fmla="*/ 615340 h 619084"/>
                  <a:gd name="connsiteX7" fmla="*/ 202179 w 923547"/>
                  <a:gd name="connsiteY7" fmla="*/ 415620 h 619084"/>
                  <a:gd name="connsiteX8" fmla="*/ 224805 w 923547"/>
                  <a:gd name="connsiteY8" fmla="*/ 195539 h 619084"/>
                  <a:gd name="connsiteX9" fmla="*/ 420344 w 923547"/>
                  <a:gd name="connsiteY9" fmla="*/ 0 h 619084"/>
                  <a:gd name="connsiteX0" fmla="*/ 420344 w 923547"/>
                  <a:gd name="connsiteY0" fmla="*/ 0 h 619084"/>
                  <a:gd name="connsiteX1" fmla="*/ 499403 w 923547"/>
                  <a:gd name="connsiteY1" fmla="*/ 0 h 619084"/>
                  <a:gd name="connsiteX2" fmla="*/ 694942 w 923547"/>
                  <a:gd name="connsiteY2" fmla="*/ 195539 h 619084"/>
                  <a:gd name="connsiteX3" fmla="*/ 694983 w 923547"/>
                  <a:gd name="connsiteY3" fmla="*/ 419478 h 619084"/>
                  <a:gd name="connsiteX4" fmla="*/ 923542 w 923547"/>
                  <a:gd name="connsiteY4" fmla="*/ 619084 h 619084"/>
                  <a:gd name="connsiteX5" fmla="*/ 471731 w 923547"/>
                  <a:gd name="connsiteY5" fmla="*/ 614348 h 619084"/>
                  <a:gd name="connsiteX6" fmla="*/ 63 w 923547"/>
                  <a:gd name="connsiteY6" fmla="*/ 615340 h 619084"/>
                  <a:gd name="connsiteX7" fmla="*/ 202179 w 923547"/>
                  <a:gd name="connsiteY7" fmla="*/ 415620 h 619084"/>
                  <a:gd name="connsiteX8" fmla="*/ 224805 w 923547"/>
                  <a:gd name="connsiteY8" fmla="*/ 195539 h 619084"/>
                  <a:gd name="connsiteX9" fmla="*/ 420344 w 923547"/>
                  <a:gd name="connsiteY9" fmla="*/ 0 h 619084"/>
                  <a:gd name="connsiteX0" fmla="*/ 420344 w 923547"/>
                  <a:gd name="connsiteY0" fmla="*/ 0 h 619084"/>
                  <a:gd name="connsiteX1" fmla="*/ 499403 w 923547"/>
                  <a:gd name="connsiteY1" fmla="*/ 0 h 619084"/>
                  <a:gd name="connsiteX2" fmla="*/ 694942 w 923547"/>
                  <a:gd name="connsiteY2" fmla="*/ 195539 h 619084"/>
                  <a:gd name="connsiteX3" fmla="*/ 694983 w 923547"/>
                  <a:gd name="connsiteY3" fmla="*/ 419478 h 619084"/>
                  <a:gd name="connsiteX4" fmla="*/ 923542 w 923547"/>
                  <a:gd name="connsiteY4" fmla="*/ 619084 h 619084"/>
                  <a:gd name="connsiteX5" fmla="*/ 471731 w 923547"/>
                  <a:gd name="connsiteY5" fmla="*/ 614348 h 619084"/>
                  <a:gd name="connsiteX6" fmla="*/ 42347 w 923547"/>
                  <a:gd name="connsiteY6" fmla="*/ 614458 h 619084"/>
                  <a:gd name="connsiteX7" fmla="*/ 63 w 923547"/>
                  <a:gd name="connsiteY7" fmla="*/ 615340 h 619084"/>
                  <a:gd name="connsiteX8" fmla="*/ 202179 w 923547"/>
                  <a:gd name="connsiteY8" fmla="*/ 415620 h 619084"/>
                  <a:gd name="connsiteX9" fmla="*/ 224805 w 923547"/>
                  <a:gd name="connsiteY9" fmla="*/ 195539 h 619084"/>
                  <a:gd name="connsiteX10" fmla="*/ 420344 w 923547"/>
                  <a:gd name="connsiteY10" fmla="*/ 0 h 619084"/>
                  <a:gd name="connsiteX0" fmla="*/ 420344 w 923547"/>
                  <a:gd name="connsiteY0" fmla="*/ 0 h 649182"/>
                  <a:gd name="connsiteX1" fmla="*/ 499403 w 923547"/>
                  <a:gd name="connsiteY1" fmla="*/ 0 h 649182"/>
                  <a:gd name="connsiteX2" fmla="*/ 694942 w 923547"/>
                  <a:gd name="connsiteY2" fmla="*/ 195539 h 649182"/>
                  <a:gd name="connsiteX3" fmla="*/ 694983 w 923547"/>
                  <a:gd name="connsiteY3" fmla="*/ 419478 h 649182"/>
                  <a:gd name="connsiteX4" fmla="*/ 923542 w 923547"/>
                  <a:gd name="connsiteY4" fmla="*/ 619084 h 649182"/>
                  <a:gd name="connsiteX5" fmla="*/ 471731 w 923547"/>
                  <a:gd name="connsiteY5" fmla="*/ 614348 h 649182"/>
                  <a:gd name="connsiteX6" fmla="*/ 50064 w 923547"/>
                  <a:gd name="connsiteY6" fmla="*/ 649182 h 649182"/>
                  <a:gd name="connsiteX7" fmla="*/ 63 w 923547"/>
                  <a:gd name="connsiteY7" fmla="*/ 615340 h 649182"/>
                  <a:gd name="connsiteX8" fmla="*/ 202179 w 923547"/>
                  <a:gd name="connsiteY8" fmla="*/ 415620 h 649182"/>
                  <a:gd name="connsiteX9" fmla="*/ 224805 w 923547"/>
                  <a:gd name="connsiteY9" fmla="*/ 195539 h 649182"/>
                  <a:gd name="connsiteX10" fmla="*/ 420344 w 923547"/>
                  <a:gd name="connsiteY10" fmla="*/ 0 h 649182"/>
                  <a:gd name="connsiteX0" fmla="*/ 420344 w 923547"/>
                  <a:gd name="connsiteY0" fmla="*/ 0 h 649182"/>
                  <a:gd name="connsiteX1" fmla="*/ 499403 w 923547"/>
                  <a:gd name="connsiteY1" fmla="*/ 0 h 649182"/>
                  <a:gd name="connsiteX2" fmla="*/ 694942 w 923547"/>
                  <a:gd name="connsiteY2" fmla="*/ 195539 h 649182"/>
                  <a:gd name="connsiteX3" fmla="*/ 694983 w 923547"/>
                  <a:gd name="connsiteY3" fmla="*/ 419478 h 649182"/>
                  <a:gd name="connsiteX4" fmla="*/ 923542 w 923547"/>
                  <a:gd name="connsiteY4" fmla="*/ 619084 h 649182"/>
                  <a:gd name="connsiteX5" fmla="*/ 868007 w 923547"/>
                  <a:gd name="connsiteY5" fmla="*/ 618316 h 649182"/>
                  <a:gd name="connsiteX6" fmla="*/ 471731 w 923547"/>
                  <a:gd name="connsiteY6" fmla="*/ 614348 h 649182"/>
                  <a:gd name="connsiteX7" fmla="*/ 50064 w 923547"/>
                  <a:gd name="connsiteY7" fmla="*/ 649182 h 649182"/>
                  <a:gd name="connsiteX8" fmla="*/ 63 w 923547"/>
                  <a:gd name="connsiteY8" fmla="*/ 615340 h 649182"/>
                  <a:gd name="connsiteX9" fmla="*/ 202179 w 923547"/>
                  <a:gd name="connsiteY9" fmla="*/ 415620 h 649182"/>
                  <a:gd name="connsiteX10" fmla="*/ 224805 w 923547"/>
                  <a:gd name="connsiteY10" fmla="*/ 195539 h 649182"/>
                  <a:gd name="connsiteX11" fmla="*/ 420344 w 923547"/>
                  <a:gd name="connsiteY11" fmla="*/ 0 h 649182"/>
                  <a:gd name="connsiteX0" fmla="*/ 420344 w 923547"/>
                  <a:gd name="connsiteY0" fmla="*/ 0 h 653040"/>
                  <a:gd name="connsiteX1" fmla="*/ 499403 w 923547"/>
                  <a:gd name="connsiteY1" fmla="*/ 0 h 653040"/>
                  <a:gd name="connsiteX2" fmla="*/ 694942 w 923547"/>
                  <a:gd name="connsiteY2" fmla="*/ 195539 h 653040"/>
                  <a:gd name="connsiteX3" fmla="*/ 694983 w 923547"/>
                  <a:gd name="connsiteY3" fmla="*/ 419478 h 653040"/>
                  <a:gd name="connsiteX4" fmla="*/ 923542 w 923547"/>
                  <a:gd name="connsiteY4" fmla="*/ 619084 h 653040"/>
                  <a:gd name="connsiteX5" fmla="*/ 860290 w 923547"/>
                  <a:gd name="connsiteY5" fmla="*/ 653040 h 653040"/>
                  <a:gd name="connsiteX6" fmla="*/ 471731 w 923547"/>
                  <a:gd name="connsiteY6" fmla="*/ 614348 h 653040"/>
                  <a:gd name="connsiteX7" fmla="*/ 50064 w 923547"/>
                  <a:gd name="connsiteY7" fmla="*/ 649182 h 653040"/>
                  <a:gd name="connsiteX8" fmla="*/ 63 w 923547"/>
                  <a:gd name="connsiteY8" fmla="*/ 615340 h 653040"/>
                  <a:gd name="connsiteX9" fmla="*/ 202179 w 923547"/>
                  <a:gd name="connsiteY9" fmla="*/ 415620 h 653040"/>
                  <a:gd name="connsiteX10" fmla="*/ 224805 w 923547"/>
                  <a:gd name="connsiteY10" fmla="*/ 195539 h 653040"/>
                  <a:gd name="connsiteX11" fmla="*/ 420344 w 923547"/>
                  <a:gd name="connsiteY11" fmla="*/ 0 h 653040"/>
                  <a:gd name="connsiteX0" fmla="*/ 420344 w 923547"/>
                  <a:gd name="connsiteY0" fmla="*/ 0 h 653040"/>
                  <a:gd name="connsiteX1" fmla="*/ 499403 w 923547"/>
                  <a:gd name="connsiteY1" fmla="*/ 0 h 653040"/>
                  <a:gd name="connsiteX2" fmla="*/ 694942 w 923547"/>
                  <a:gd name="connsiteY2" fmla="*/ 195539 h 653040"/>
                  <a:gd name="connsiteX3" fmla="*/ 694983 w 923547"/>
                  <a:gd name="connsiteY3" fmla="*/ 419478 h 653040"/>
                  <a:gd name="connsiteX4" fmla="*/ 923542 w 923547"/>
                  <a:gd name="connsiteY4" fmla="*/ 619084 h 653040"/>
                  <a:gd name="connsiteX5" fmla="*/ 860290 w 923547"/>
                  <a:gd name="connsiteY5" fmla="*/ 653040 h 653040"/>
                  <a:gd name="connsiteX6" fmla="*/ 471731 w 923547"/>
                  <a:gd name="connsiteY6" fmla="*/ 649072 h 653040"/>
                  <a:gd name="connsiteX7" fmla="*/ 50064 w 923547"/>
                  <a:gd name="connsiteY7" fmla="*/ 649182 h 653040"/>
                  <a:gd name="connsiteX8" fmla="*/ 63 w 923547"/>
                  <a:gd name="connsiteY8" fmla="*/ 615340 h 653040"/>
                  <a:gd name="connsiteX9" fmla="*/ 202179 w 923547"/>
                  <a:gd name="connsiteY9" fmla="*/ 415620 h 653040"/>
                  <a:gd name="connsiteX10" fmla="*/ 224805 w 923547"/>
                  <a:gd name="connsiteY10" fmla="*/ 195539 h 653040"/>
                  <a:gd name="connsiteX11" fmla="*/ 420344 w 923547"/>
                  <a:gd name="connsiteY11" fmla="*/ 0 h 65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23547" h="653040">
                    <a:moveTo>
                      <a:pt x="420344" y="0"/>
                    </a:moveTo>
                    <a:lnTo>
                      <a:pt x="499403" y="0"/>
                    </a:lnTo>
                    <a:lnTo>
                      <a:pt x="694942" y="195539"/>
                    </a:lnTo>
                    <a:cubicBezTo>
                      <a:pt x="694956" y="256038"/>
                      <a:pt x="694962" y="328729"/>
                      <a:pt x="694983" y="419478"/>
                    </a:cubicBezTo>
                    <a:cubicBezTo>
                      <a:pt x="733083" y="490069"/>
                      <a:pt x="924740" y="489507"/>
                      <a:pt x="923542" y="619084"/>
                    </a:cubicBezTo>
                    <a:lnTo>
                      <a:pt x="860290" y="653040"/>
                    </a:lnTo>
                    <a:lnTo>
                      <a:pt x="471731" y="649072"/>
                    </a:lnTo>
                    <a:lnTo>
                      <a:pt x="50064" y="649182"/>
                    </a:lnTo>
                    <a:lnTo>
                      <a:pt x="63" y="615340"/>
                    </a:lnTo>
                    <a:cubicBezTo>
                      <a:pt x="-3300" y="501182"/>
                      <a:pt x="128377" y="487338"/>
                      <a:pt x="202179" y="415620"/>
                    </a:cubicBezTo>
                    <a:lnTo>
                      <a:pt x="224805" y="195539"/>
                    </a:lnTo>
                    <a:lnTo>
                      <a:pt x="420344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flood" dir="t">
                  <a:rot lat="0" lon="0" rev="6600000"/>
                </a:lightRig>
              </a:scene3d>
              <a:sp3d prstMaterial="plastic">
                <a:bevelT w="50800" h="444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6A2B264F-FB38-B14F-A980-5D9341B1214B}"/>
                  </a:ext>
                </a:extLst>
              </p:cNvPr>
              <p:cNvSpPr/>
              <p:nvPr/>
            </p:nvSpPr>
            <p:spPr>
              <a:xfrm>
                <a:off x="10160845" y="3347011"/>
                <a:ext cx="169762" cy="174585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50800" h="444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5CE872A8-9F8D-094F-B45E-50EEEBC95BF0}"/>
                  </a:ext>
                </a:extLst>
              </p:cNvPr>
              <p:cNvSpPr/>
              <p:nvPr/>
            </p:nvSpPr>
            <p:spPr>
              <a:xfrm>
                <a:off x="10448175" y="3351834"/>
                <a:ext cx="169762" cy="174585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50800" h="444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7F045345-A921-C942-BDD3-876F72CAF443}"/>
                  </a:ext>
                </a:extLst>
              </p:cNvPr>
              <p:cNvSpPr/>
              <p:nvPr/>
            </p:nvSpPr>
            <p:spPr>
              <a:xfrm>
                <a:off x="10428581" y="3353763"/>
                <a:ext cx="169762" cy="174585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50800" h="444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049781CC-E491-464A-B7CD-768D47A6A6E0}"/>
                </a:ext>
              </a:extLst>
            </p:cNvPr>
            <p:cNvGrpSpPr/>
            <p:nvPr/>
          </p:nvGrpSpPr>
          <p:grpSpPr>
            <a:xfrm>
              <a:off x="362767" y="3150581"/>
              <a:ext cx="2710168" cy="1255691"/>
              <a:chOff x="362767" y="3150581"/>
              <a:chExt cx="2710168" cy="1255691"/>
            </a:xfrm>
          </p:grpSpPr>
          <p:sp>
            <p:nvSpPr>
              <p:cNvPr id="66" name="Rounded Rectangle 65">
                <a:extLst>
                  <a:ext uri="{FF2B5EF4-FFF2-40B4-BE49-F238E27FC236}">
                    <a16:creationId xmlns:a16="http://schemas.microsoft.com/office/drawing/2014/main" id="{936BBCE9-A396-E44E-8E24-8A71500C30F5}"/>
                  </a:ext>
                </a:extLst>
              </p:cNvPr>
              <p:cNvSpPr/>
              <p:nvPr/>
            </p:nvSpPr>
            <p:spPr>
              <a:xfrm>
                <a:off x="493333" y="3150581"/>
                <a:ext cx="2439042" cy="1100398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C72D52C7-80E8-B446-B8AC-BDF2602F0767}"/>
                  </a:ext>
                </a:extLst>
              </p:cNvPr>
              <p:cNvSpPr/>
              <p:nvPr/>
            </p:nvSpPr>
            <p:spPr>
              <a:xfrm>
                <a:off x="362767" y="3182111"/>
                <a:ext cx="2700173" cy="1008993"/>
              </a:xfrm>
              <a:prstGeom prst="round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scene3d>
                <a:camera prst="orthographicFront">
                  <a:rot lat="0" lon="0" rev="0"/>
                </a:camera>
                <a:lightRig rig="flood" dir="tl">
                  <a:rot lat="0" lon="0" rev="3000000"/>
                </a:lightRig>
              </a:scene3d>
              <a:sp3d extrusionH="76200" prstMaterial="dkEdge">
                <a:bevelT w="279400" h="133350"/>
                <a:bevelB prst="angle"/>
                <a:extrusionClr>
                  <a:schemeClr val="bg1">
                    <a:lumMod val="75000"/>
                    <a:lumOff val="25000"/>
                  </a:schemeClr>
                </a:extrusion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A52BE507-C3E1-5148-B560-CBBBCC9356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6644" y="3672320"/>
                <a:ext cx="2700173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6B68234C-9719-7944-9B27-6A39E86F4D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2767" y="3700780"/>
                <a:ext cx="2700173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79D776B2-673C-8E47-80BE-B39738F27E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2762" y="3680795"/>
                <a:ext cx="2700173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FB0FF485-6965-8141-909E-35BA909B8087}"/>
                  </a:ext>
                </a:extLst>
              </p:cNvPr>
              <p:cNvSpPr/>
              <p:nvPr/>
            </p:nvSpPr>
            <p:spPr>
              <a:xfrm rot="10800000">
                <a:off x="1453690" y="3285079"/>
                <a:ext cx="1343025" cy="771525"/>
              </a:xfrm>
              <a:prstGeom prst="rect">
                <a:avLst/>
              </a:prstGeom>
              <a:solidFill>
                <a:srgbClr val="FFFF00"/>
              </a:solidFill>
              <a:scene3d>
                <a:camera prst="orthographicFront"/>
                <a:lightRig rig="threePt" dir="t">
                  <a:rot lat="0" lon="0" rev="7200000"/>
                </a:lightRig>
              </a:scene3d>
              <a:sp3d extrusionH="158750" contourW="12700">
                <a:bevelT w="158750" h="323850" prst="hardEdge"/>
                <a:contourClr>
                  <a:schemeClr val="accent5">
                    <a:lumMod val="60000"/>
                    <a:lumOff val="4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1137FD47-33E5-C247-A03F-E64FD999AF3D}"/>
                  </a:ext>
                </a:extLst>
              </p:cNvPr>
              <p:cNvSpPr/>
              <p:nvPr/>
            </p:nvSpPr>
            <p:spPr>
              <a:xfrm>
                <a:off x="1613318" y="3570828"/>
                <a:ext cx="1100340" cy="210538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5A3471E4-AE91-3D47-B2AD-D54F0B5A390E}"/>
                  </a:ext>
                </a:extLst>
              </p:cNvPr>
              <p:cNvGrpSpPr/>
              <p:nvPr/>
            </p:nvGrpSpPr>
            <p:grpSpPr>
              <a:xfrm>
                <a:off x="2002095" y="3444453"/>
                <a:ext cx="718681" cy="452934"/>
                <a:chOff x="3286125" y="-1257304"/>
                <a:chExt cx="1086830" cy="600079"/>
              </a:xfrm>
            </p:grpSpPr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67158ED9-F5F9-A643-94C8-3F8FC023EA7C}"/>
                    </a:ext>
                  </a:extLst>
                </p:cNvPr>
                <p:cNvGrpSpPr/>
                <p:nvPr/>
              </p:nvGrpSpPr>
              <p:grpSpPr>
                <a:xfrm>
                  <a:off x="3286125" y="-1257302"/>
                  <a:ext cx="534394" cy="600077"/>
                  <a:chOff x="3286125" y="-1257302"/>
                  <a:chExt cx="534394" cy="600077"/>
                </a:xfrm>
              </p:grpSpPr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20335DCE-3F24-514C-9461-38FAFADA26B3}"/>
                      </a:ext>
                    </a:extLst>
                  </p:cNvPr>
                  <p:cNvSpPr/>
                  <p:nvPr/>
                </p:nvSpPr>
                <p:spPr>
                  <a:xfrm>
                    <a:off x="3286125" y="-1257300"/>
                    <a:ext cx="120067" cy="600075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  <a:lumOff val="35000"/>
                    </a:schemeClr>
                  </a:solidFill>
                  <a:scene3d>
                    <a:camera prst="orthographicFront"/>
                    <a:lightRig rig="harsh" dir="t"/>
                  </a:scene3d>
                  <a:sp3d prstMaterial="dkEdge">
                    <a:bevelT w="952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B3221408-A9BF-D941-A600-B1F3421B3FC9}"/>
                      </a:ext>
                    </a:extLst>
                  </p:cNvPr>
                  <p:cNvSpPr/>
                  <p:nvPr/>
                </p:nvSpPr>
                <p:spPr>
                  <a:xfrm>
                    <a:off x="3424234" y="-1257301"/>
                    <a:ext cx="120067" cy="600075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  <a:lumOff val="35000"/>
                    </a:schemeClr>
                  </a:solidFill>
                  <a:scene3d>
                    <a:camera prst="orthographicFront"/>
                    <a:lightRig rig="harsh" dir="t"/>
                  </a:scene3d>
                  <a:sp3d prstMaterial="dkEdge">
                    <a:bevelT w="952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0763D1F9-8693-C54E-9536-907B86453FFF}"/>
                      </a:ext>
                    </a:extLst>
                  </p:cNvPr>
                  <p:cNvSpPr/>
                  <p:nvPr/>
                </p:nvSpPr>
                <p:spPr>
                  <a:xfrm>
                    <a:off x="3562343" y="-1257301"/>
                    <a:ext cx="120067" cy="600075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  <a:lumOff val="35000"/>
                    </a:schemeClr>
                  </a:solidFill>
                  <a:scene3d>
                    <a:camera prst="orthographicFront"/>
                    <a:lightRig rig="harsh" dir="t"/>
                  </a:scene3d>
                  <a:sp3d prstMaterial="dkEdge">
                    <a:bevelT w="952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7D76BA40-85B0-E84C-9AF6-E2FE893FBD17}"/>
                      </a:ext>
                    </a:extLst>
                  </p:cNvPr>
                  <p:cNvSpPr/>
                  <p:nvPr/>
                </p:nvSpPr>
                <p:spPr>
                  <a:xfrm>
                    <a:off x="3700452" y="-1257302"/>
                    <a:ext cx="120067" cy="600075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  <a:lumOff val="35000"/>
                    </a:schemeClr>
                  </a:solidFill>
                  <a:scene3d>
                    <a:camera prst="orthographicFront"/>
                    <a:lightRig rig="harsh" dir="t"/>
                  </a:scene3d>
                  <a:sp3d prstMaterial="dkEdge">
                    <a:bevelT w="952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1EEEED29-D042-DA4C-85D3-CC1F52DC74BF}"/>
                    </a:ext>
                  </a:extLst>
                </p:cNvPr>
                <p:cNvGrpSpPr/>
                <p:nvPr/>
              </p:nvGrpSpPr>
              <p:grpSpPr>
                <a:xfrm>
                  <a:off x="3838561" y="-1257304"/>
                  <a:ext cx="534394" cy="600077"/>
                  <a:chOff x="3286125" y="-1257302"/>
                  <a:chExt cx="534394" cy="600077"/>
                </a:xfrm>
              </p:grpSpPr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880F8DA1-E16F-7140-BAD1-032002AD230F}"/>
                      </a:ext>
                    </a:extLst>
                  </p:cNvPr>
                  <p:cNvSpPr/>
                  <p:nvPr/>
                </p:nvSpPr>
                <p:spPr>
                  <a:xfrm>
                    <a:off x="3286125" y="-1257300"/>
                    <a:ext cx="120067" cy="600075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  <a:lumOff val="35000"/>
                    </a:schemeClr>
                  </a:solidFill>
                  <a:scene3d>
                    <a:camera prst="orthographicFront"/>
                    <a:lightRig rig="harsh" dir="t"/>
                  </a:scene3d>
                  <a:sp3d prstMaterial="dkEdge">
                    <a:bevelT w="952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7727F9F7-49D5-BE4A-A9F0-F7B050C15680}"/>
                      </a:ext>
                    </a:extLst>
                  </p:cNvPr>
                  <p:cNvSpPr/>
                  <p:nvPr/>
                </p:nvSpPr>
                <p:spPr>
                  <a:xfrm>
                    <a:off x="3424234" y="-1257301"/>
                    <a:ext cx="120067" cy="600075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  <a:lumOff val="35000"/>
                    </a:schemeClr>
                  </a:solidFill>
                  <a:scene3d>
                    <a:camera prst="orthographicFront"/>
                    <a:lightRig rig="harsh" dir="t"/>
                  </a:scene3d>
                  <a:sp3d prstMaterial="dkEdge">
                    <a:bevelT w="952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9EEBB193-EF6A-1642-B5A8-8432F8E44693}"/>
                      </a:ext>
                    </a:extLst>
                  </p:cNvPr>
                  <p:cNvSpPr/>
                  <p:nvPr/>
                </p:nvSpPr>
                <p:spPr>
                  <a:xfrm>
                    <a:off x="3562343" y="-1257301"/>
                    <a:ext cx="120067" cy="600075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  <a:lumOff val="35000"/>
                    </a:schemeClr>
                  </a:solidFill>
                  <a:scene3d>
                    <a:camera prst="orthographicFront"/>
                    <a:lightRig rig="harsh" dir="t"/>
                  </a:scene3d>
                  <a:sp3d prstMaterial="dkEdge">
                    <a:bevelT w="952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D9C1D1C1-DE30-6D46-9608-255B36F8D09E}"/>
                      </a:ext>
                    </a:extLst>
                  </p:cNvPr>
                  <p:cNvSpPr/>
                  <p:nvPr/>
                </p:nvSpPr>
                <p:spPr>
                  <a:xfrm>
                    <a:off x="3700452" y="-1257302"/>
                    <a:ext cx="120067" cy="600075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  <a:lumOff val="35000"/>
                    </a:schemeClr>
                  </a:solidFill>
                  <a:scene3d>
                    <a:camera prst="orthographicFront"/>
                    <a:lightRig rig="harsh" dir="t"/>
                  </a:scene3d>
                  <a:sp3d prstMaterial="dkEdge">
                    <a:bevelT w="952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4BE2043D-03AA-2648-98EB-45D6E52B1D91}"/>
                  </a:ext>
                </a:extLst>
              </p:cNvPr>
              <p:cNvSpPr/>
              <p:nvPr/>
            </p:nvSpPr>
            <p:spPr>
              <a:xfrm>
                <a:off x="1126756" y="4265398"/>
                <a:ext cx="967435" cy="140874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 w="18415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760549" y="296089"/>
            <a:ext cx="73253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/>
              <a:t>Matters of Judgment</a:t>
            </a:r>
          </a:p>
          <a:p>
            <a:pPr defTabSz="914400"/>
            <a:r>
              <a:rPr lang="en-US" sz="2000" i="1" dirty="0"/>
              <a:t>	whether to take John Mark</a:t>
            </a:r>
          </a:p>
          <a:p>
            <a:pPr defTabSz="914400"/>
            <a:r>
              <a:rPr lang="en-US" dirty="0"/>
              <a:t>	</a:t>
            </a:r>
          </a:p>
          <a:p>
            <a:pPr defTabSz="914400"/>
            <a:r>
              <a:rPr lang="en-US" sz="2400" b="1" dirty="0"/>
              <a:t>Matters of Diverse Conclusions</a:t>
            </a:r>
          </a:p>
          <a:p>
            <a:pPr defTabSz="914400"/>
            <a:r>
              <a:rPr lang="en-US" sz="2000" i="1" dirty="0"/>
              <a:t>	eating meat generally</a:t>
            </a:r>
          </a:p>
          <a:p>
            <a:pPr defTabSz="914400"/>
            <a:r>
              <a:rPr lang="en-US" sz="2000" i="1" dirty="0"/>
              <a:t>	eating idol feast in idol temple</a:t>
            </a:r>
          </a:p>
          <a:p>
            <a:pPr lvl="3" defTabSz="914400"/>
            <a:endParaRPr lang="en-US" dirty="0"/>
          </a:p>
          <a:p>
            <a:pPr lvl="3" defTabSz="914400"/>
            <a:r>
              <a:rPr lang="en-US" sz="2200" b="1" dirty="0"/>
              <a:t>What if we treat all diverse conclusions as matters of judgment?</a:t>
            </a:r>
          </a:p>
          <a:p>
            <a:pPr defTabSz="914400"/>
            <a:r>
              <a:rPr lang="en-US" dirty="0"/>
              <a:t>	</a:t>
            </a:r>
          </a:p>
          <a:p>
            <a:pPr defTabSz="914400"/>
            <a:r>
              <a:rPr lang="en-US" sz="2400" b="1" dirty="0"/>
              <a:t>Matters of Agreement</a:t>
            </a:r>
          </a:p>
          <a:p>
            <a:pPr defTabSz="914400"/>
            <a:r>
              <a:rPr lang="en-US" dirty="0"/>
              <a:t>	</a:t>
            </a:r>
            <a:r>
              <a:rPr lang="en-US" sz="2000" i="1" dirty="0"/>
              <a:t>meet daily in the temple</a:t>
            </a:r>
          </a:p>
          <a:p>
            <a:pPr defTabSz="914400"/>
            <a:r>
              <a:rPr lang="en-US" sz="2000" i="1" dirty="0"/>
              <a:t>		three components:</a:t>
            </a:r>
          </a:p>
          <a:p>
            <a:pPr marL="2114550" lvl="4" indent="-285750" defTabSz="914400">
              <a:buFont typeface="Arial" panose="020B0604020202020204" pitchFamily="34" charset="0"/>
              <a:buChar char="•"/>
            </a:pPr>
            <a:r>
              <a:rPr lang="en-US" sz="2000" i="1" dirty="0"/>
              <a:t>meet</a:t>
            </a:r>
          </a:p>
          <a:p>
            <a:pPr marL="2114550" lvl="4" indent="-285750" defTabSz="914400">
              <a:buFont typeface="Arial" panose="020B0604020202020204" pitchFamily="34" charset="0"/>
              <a:buChar char="•"/>
            </a:pPr>
            <a:r>
              <a:rPr lang="en-US" sz="2000" i="1" dirty="0"/>
              <a:t>daily</a:t>
            </a:r>
          </a:p>
          <a:p>
            <a:pPr marL="2114550" lvl="4" indent="-285750" defTabSz="914400">
              <a:buFont typeface="Arial" panose="020B0604020202020204" pitchFamily="34" charset="0"/>
              <a:buChar char="•"/>
            </a:pPr>
            <a:r>
              <a:rPr lang="en-US" sz="2000" i="1" dirty="0"/>
              <a:t>in the temple</a:t>
            </a:r>
          </a:p>
          <a:p>
            <a:pPr defTabSz="914400"/>
            <a:r>
              <a:rPr lang="en-US" dirty="0"/>
              <a:t>	</a:t>
            </a:r>
          </a:p>
          <a:p>
            <a:pPr lvl="3" defTabSz="914400"/>
            <a:r>
              <a:rPr lang="en-US" sz="2200" b="1" dirty="0"/>
              <a:t>What if we treat all matters of agreement as matters where God has spoken?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03443" y="2834294"/>
            <a:ext cx="3266913" cy="35736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b="1" dirty="0"/>
              <a:t>That was Corinth!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8086171" y="5882131"/>
            <a:ext cx="26999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b="1" dirty="0"/>
              <a:t>The Pharisees!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419780" y="3198132"/>
            <a:ext cx="6231887" cy="430887"/>
          </a:xfrm>
          <a:prstGeom prst="rect">
            <a:avLst/>
          </a:prstGeom>
          <a:solidFill>
            <a:srgbClr val="C00000"/>
          </a:solidFill>
        </p:spPr>
        <p:txBody>
          <a:bodyPr wrap="square" lIns="0" rIns="0" rtlCol="0" anchor="ctr" anchorCtr="0">
            <a:spAutoFit/>
          </a:bodyPr>
          <a:lstStyle/>
          <a:p>
            <a:pPr algn="ctr"/>
            <a:r>
              <a:rPr lang="en-US" sz="2200" b="1" i="1" dirty="0"/>
              <a:t>That’s looking to “the Church” as the standard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540203" y="6355022"/>
            <a:ext cx="6231887" cy="430887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200" b="1" i="1" dirty="0"/>
              <a:t>That’s looking to “Tradition” as the standard</a:t>
            </a:r>
          </a:p>
        </p:txBody>
      </p:sp>
    </p:spTree>
    <p:extLst>
      <p:ext uri="{BB962C8B-B14F-4D97-AF65-F5344CB8AC3E}">
        <p14:creationId xmlns:p14="http://schemas.microsoft.com/office/powerpoint/2010/main" val="238668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 animBg="1"/>
      <p:bldP spid="34" grpId="0" animBg="1"/>
      <p:bldP spid="2" grpId="0" animBg="1"/>
      <p:bldP spid="89" grpId="0" animBg="1"/>
      <p:bldP spid="91" grpId="0" animBg="1"/>
      <p:bldP spid="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BCA1E5-1FF4-1C47-9958-A5187A35B7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7889" y="6129866"/>
            <a:ext cx="8676222" cy="7281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Charts by Scott Smelser</a:t>
            </a:r>
            <a:br>
              <a:rPr lang="en-US" dirty="0"/>
            </a:br>
            <a:r>
              <a:rPr lang="en-US" dirty="0"/>
              <a:t>3minutebiblestudy.com</a:t>
            </a:r>
          </a:p>
        </p:txBody>
      </p:sp>
    </p:spTree>
    <p:extLst>
      <p:ext uri="{BB962C8B-B14F-4D97-AF65-F5344CB8AC3E}">
        <p14:creationId xmlns:p14="http://schemas.microsoft.com/office/powerpoint/2010/main" val="121287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Override1.xml><?xml version="1.0" encoding="utf-8"?>
<a:themeOverride xmlns:a="http://schemas.openxmlformats.org/drawingml/2006/main">
  <a:clrScheme name="Mesh">
    <a:dk1>
      <a:sysClr val="windowText" lastClr="000000"/>
    </a:dk1>
    <a:lt1>
      <a:sysClr val="window" lastClr="FFFFFF"/>
    </a:lt1>
    <a:dk2>
      <a:srgbClr val="363D46"/>
    </a:dk2>
    <a:lt2>
      <a:srgbClr val="EBEBEB"/>
    </a:lt2>
    <a:accent1>
      <a:srgbClr val="6F6F6F"/>
    </a:accent1>
    <a:accent2>
      <a:srgbClr val="BFBFA5"/>
    </a:accent2>
    <a:accent3>
      <a:srgbClr val="DCD084"/>
    </a:accent3>
    <a:accent4>
      <a:srgbClr val="E7BF5F"/>
    </a:accent4>
    <a:accent5>
      <a:srgbClr val="E9A039"/>
    </a:accent5>
    <a:accent6>
      <a:srgbClr val="CF7133"/>
    </a:accent6>
    <a:hlink>
      <a:srgbClr val="F28943"/>
    </a:hlink>
    <a:folHlink>
      <a:srgbClr val="F1B76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2251</TotalTime>
  <Words>205</Words>
  <Application>Microsoft Office PowerPoint</Application>
  <PresentationFormat>Widescreen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Mesh</vt:lpstr>
      <vt:lpstr>    OUR STANDARD OF AUTHORITY:       THE WORD OF THE LORD</vt:lpstr>
      <vt:lpstr>PowerPoint Presentation</vt:lpstr>
      <vt:lpstr>    OUR STANDARD OF AUTHORITY:       THE WORD OF THE LORD</vt:lpstr>
      <vt:lpstr>   NOT the standard:</vt:lpstr>
      <vt:lpstr>   NOT the standard:</vt:lpstr>
      <vt:lpstr>   NOT the standard:</vt:lpstr>
      <vt:lpstr>John 8:31  John 10:27   John 12:48 2 Timothy 3:16-4:4 Matt. 7:13-27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Bertina Smelser</dc:creator>
  <cp:lastModifiedBy>Jeff Smelser</cp:lastModifiedBy>
  <cp:revision>34</cp:revision>
  <dcterms:created xsi:type="dcterms:W3CDTF">2019-03-17T02:40:06Z</dcterms:created>
  <dcterms:modified xsi:type="dcterms:W3CDTF">2019-06-16T21:18:48Z</dcterms:modified>
</cp:coreProperties>
</file>