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9" r:id="rId2"/>
    <p:sldId id="256" r:id="rId3"/>
    <p:sldId id="259" r:id="rId4"/>
    <p:sldId id="260" r:id="rId5"/>
    <p:sldId id="261" r:id="rId6"/>
    <p:sldId id="265" r:id="rId7"/>
    <p:sldId id="264" r:id="rId8"/>
    <p:sldId id="262" r:id="rId9"/>
    <p:sldId id="263" r:id="rId10"/>
    <p:sldId id="28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58" r:id="rId25"/>
    <p:sldId id="25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90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2AD2B-55B6-40A9-AE77-536B38F1D95A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DAD95-6C77-416E-A342-9781843F8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60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“No reasonable person can survey OPC theology (or the theology of its Reformed cousins) and think for one moment that it countenances white supremacy, anti-Semitism, or white nationalism.” – Presbyterian David French in the National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DAD95-6C77-416E-A342-9781843F8B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177-0450-4476-A5F4-7273EC0C548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F96E-6949-46A6-BEAD-6910F2282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4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177-0450-4476-A5F4-7273EC0C548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F96E-6949-46A6-BEAD-6910F2282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7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177-0450-4476-A5F4-7273EC0C548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F96E-6949-46A6-BEAD-6910F2282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0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177-0450-4476-A5F4-7273EC0C548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F96E-6949-46A6-BEAD-6910F2282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5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177-0450-4476-A5F4-7273EC0C548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F96E-6949-46A6-BEAD-6910F2282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3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177-0450-4476-A5F4-7273EC0C548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F96E-6949-46A6-BEAD-6910F2282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9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177-0450-4476-A5F4-7273EC0C548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F96E-6949-46A6-BEAD-6910F2282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3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177-0450-4476-A5F4-7273EC0C548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F96E-6949-46A6-BEAD-6910F2282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8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177-0450-4476-A5F4-7273EC0C548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F96E-6949-46A6-BEAD-6910F2282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2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177-0450-4476-A5F4-7273EC0C548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F96E-6949-46A6-BEAD-6910F2282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5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177-0450-4476-A5F4-7273EC0C548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F96E-6949-46A6-BEAD-6910F2282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7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E5177-0450-4476-A5F4-7273EC0C548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2F96E-6949-46A6-BEAD-6910F2282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5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Calvinism: Practically, What’s the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Isssue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Calvinismo: En la práctica, ¿Cuál es el Problema?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14478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Exton</a:t>
            </a:r>
          </a:p>
          <a:p>
            <a:pPr algn="ctr"/>
            <a:r>
              <a:rPr lang="en-US" sz="2400" dirty="0"/>
              <a:t>Sunday 11 am </a:t>
            </a:r>
          </a:p>
          <a:p>
            <a:pPr algn="ctr"/>
            <a:r>
              <a:rPr lang="en-US" sz="2400" dirty="0"/>
              <a:t>May 5, 2019</a:t>
            </a:r>
          </a:p>
        </p:txBody>
      </p:sp>
    </p:spTree>
    <p:extLst>
      <p:ext uri="{BB962C8B-B14F-4D97-AF65-F5344CB8AC3E}">
        <p14:creationId xmlns:p14="http://schemas.microsoft.com/office/powerpoint/2010/main" val="3633779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04800" y="4191000"/>
            <a:ext cx="6172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el jardín, Adán y Eva tenían una opción.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Los calvinistas dicen que es diferente ahora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Pero la Biblia dice…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CHOOSE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ELEGIR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In the Garden, Adam and Eve had a choice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Calvinists say it’s different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the Bible says…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2000071"/>
            <a:ext cx="7415009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2 Corinthians 11</a:t>
            </a:r>
            <a:r>
              <a:rPr lang="en-US" sz="2400" dirty="0"/>
              <a:t> </a:t>
            </a:r>
            <a:r>
              <a:rPr lang="en-US" sz="2400" b="1" baseline="30000" dirty="0"/>
              <a:t>3 </a:t>
            </a:r>
            <a:r>
              <a:rPr lang="en-US" sz="2400" dirty="0"/>
              <a:t>But I am afraid that, </a:t>
            </a:r>
            <a:r>
              <a:rPr lang="en-US" sz="2400" u="sng" dirty="0"/>
              <a:t>as the serpent deceived Eve by his craftiness</a:t>
            </a:r>
            <a:r>
              <a:rPr lang="en-US" sz="2400" dirty="0"/>
              <a:t>, your minds will be led astray from the simplicity and purity of devotion to Christ.</a:t>
            </a:r>
          </a:p>
        </p:txBody>
      </p:sp>
      <p:sp>
        <p:nvSpPr>
          <p:cNvPr id="12" name="Rounded Rectangle 11"/>
          <p:cNvSpPr/>
          <p:nvPr/>
        </p:nvSpPr>
        <p:spPr>
          <a:xfrm rot="20392537">
            <a:off x="4385433" y="892600"/>
            <a:ext cx="3139943" cy="801503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make the mistake Eve made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" y="5581471"/>
            <a:ext cx="7772400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2 </a:t>
            </a:r>
            <a:r>
              <a:rPr lang="en-US" sz="2400" b="1" dirty="0" err="1"/>
              <a:t>Corintios</a:t>
            </a:r>
            <a:r>
              <a:rPr lang="en-US" sz="2400" b="1" dirty="0"/>
              <a:t> 11</a:t>
            </a:r>
            <a:r>
              <a:rPr lang="en-US" sz="2400" dirty="0"/>
              <a:t> </a:t>
            </a:r>
            <a:r>
              <a:rPr lang="en-US" sz="2400" b="1" baseline="30000" dirty="0"/>
              <a:t>3 </a:t>
            </a:r>
            <a:r>
              <a:rPr lang="es-ES" sz="2400" dirty="0"/>
              <a:t>Pero temo que, </a:t>
            </a:r>
            <a:r>
              <a:rPr lang="es-ES" sz="2400" u="sng" dirty="0"/>
              <a:t>así como la serpiente con su astucia engañó a Eva</a:t>
            </a:r>
            <a:r>
              <a:rPr lang="es-ES" sz="2400" dirty="0"/>
              <a:t>, vuestros sentidos sean también de alguna manera extraviados de la sincera fidelidad a Cristo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 rot="20392537">
            <a:off x="4385434" y="4474000"/>
            <a:ext cx="3139943" cy="801503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make the mistake Eve made</a:t>
            </a:r>
          </a:p>
        </p:txBody>
      </p:sp>
    </p:spTree>
    <p:extLst>
      <p:ext uri="{BB962C8B-B14F-4D97-AF65-F5344CB8AC3E}">
        <p14:creationId xmlns:p14="http://schemas.microsoft.com/office/powerpoint/2010/main" val="245164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CHOOSE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ELEGIR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In the Garden, Adam and Eve had a choice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Calvinists say it’s different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the Bible says…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2000071"/>
            <a:ext cx="5715001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John 7</a:t>
            </a:r>
            <a:r>
              <a:rPr lang="en-US" sz="2400" dirty="0"/>
              <a:t> </a:t>
            </a:r>
            <a:r>
              <a:rPr lang="en-US" sz="2400" b="1" baseline="30000" dirty="0"/>
              <a:t>17 </a:t>
            </a:r>
            <a:r>
              <a:rPr lang="en-US" sz="2400" dirty="0"/>
              <a:t>If anyone </a:t>
            </a:r>
            <a:r>
              <a:rPr lang="en-US" sz="2400" b="1" u="sng" dirty="0"/>
              <a:t>is willing</a:t>
            </a:r>
            <a:r>
              <a:rPr lang="en-US" sz="2400" dirty="0"/>
              <a:t> to do His will, he will know of the teaching, whether it is of God or whether I speak from Myself. 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5486400"/>
            <a:ext cx="5715001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Juan 7</a:t>
            </a:r>
            <a:r>
              <a:rPr lang="en-US" sz="2400" dirty="0"/>
              <a:t> </a:t>
            </a:r>
            <a:r>
              <a:rPr lang="en-US" sz="2400" b="1" baseline="30000" dirty="0"/>
              <a:t>17 </a:t>
            </a:r>
            <a:r>
              <a:rPr lang="es-ES" sz="2400" b="1" baseline="30000" dirty="0"/>
              <a:t> </a:t>
            </a:r>
            <a:r>
              <a:rPr lang="es-ES" sz="2400" dirty="0"/>
              <a:t>El que </a:t>
            </a:r>
            <a:r>
              <a:rPr lang="es-ES" sz="2400" b="1" u="sng" dirty="0"/>
              <a:t>quiera</a:t>
            </a:r>
            <a:r>
              <a:rPr lang="es-ES" sz="2400" dirty="0"/>
              <a:t> hacer la voluntad de Dios, conocerá si la doctrina es de Dios o si yo hablo por mi propia cuenta.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04800" y="4191000"/>
            <a:ext cx="6172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el jardín, Adán y Eva tenían una opción.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Los calvinistas dicen que es diferente ahora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Pero la Biblia dice…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2048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CHOOSE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ELEGIR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In the Garden, Adam and Eve had a choice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Calvinists say it’s different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the Bible says…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1752600"/>
            <a:ext cx="8763001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John 10</a:t>
            </a:r>
            <a:r>
              <a:rPr lang="en-US" sz="2400" dirty="0"/>
              <a:t> </a:t>
            </a:r>
            <a:r>
              <a:rPr lang="en-US" sz="2400" b="1" baseline="30000" dirty="0"/>
              <a:t>37 “</a:t>
            </a:r>
            <a:r>
              <a:rPr lang="en-US" sz="2400" dirty="0"/>
              <a:t>If I do not do the works of My Father, do not believe Me; </a:t>
            </a:r>
            <a:r>
              <a:rPr lang="en-US" sz="2400" b="1" baseline="30000" dirty="0"/>
              <a:t>38 </a:t>
            </a:r>
            <a:r>
              <a:rPr lang="en-US" sz="2400" dirty="0"/>
              <a:t>but if I do them, though you do not believe Me, believe the works, so that you may know and understand that the Father is in Me, and I in the Father.”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191000"/>
            <a:ext cx="6172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el jardín, Adán y Eva tenían una opción.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Los calvinistas dicen que es diferente ahora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Pero la Biblia dice…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152400" y="5257800"/>
            <a:ext cx="8763001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Juan 10</a:t>
            </a:r>
            <a:r>
              <a:rPr lang="en-US" sz="2400" dirty="0"/>
              <a:t> </a:t>
            </a:r>
            <a:r>
              <a:rPr lang="en-US" sz="2400" b="1" baseline="30000" dirty="0"/>
              <a:t>37 </a:t>
            </a:r>
            <a:r>
              <a:rPr lang="es-ES" sz="2400" dirty="0"/>
              <a:t>Si no hago las obras de mi Padre, no me creáis. </a:t>
            </a:r>
            <a:r>
              <a:rPr lang="es-ES" sz="2400" b="1" baseline="30000" dirty="0"/>
              <a:t>38 </a:t>
            </a:r>
            <a:r>
              <a:rPr lang="es-ES" sz="2400" dirty="0"/>
              <a:t>Pero si las hago, aunque no me creáis a mí, creed a las obras, para que conozcáis y creáis que el Padre está en mí y yo en el Padre.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6858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CHOOSE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ELEGIR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In the Garden, Adam and Eve had a choice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Calvinists say it’s different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the Bible says…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1752600"/>
            <a:ext cx="8382001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Acts 2</a:t>
            </a:r>
            <a:r>
              <a:rPr lang="en-US" sz="2400" dirty="0"/>
              <a:t> </a:t>
            </a:r>
            <a:r>
              <a:rPr lang="en-US" sz="2400" b="1" baseline="30000" dirty="0"/>
              <a:t>40 </a:t>
            </a:r>
            <a:r>
              <a:rPr lang="en-US" sz="2400" dirty="0"/>
              <a:t>And with many other words he solemnly testified and </a:t>
            </a:r>
            <a:r>
              <a:rPr lang="en-US" sz="2400" b="1" u="sng" dirty="0"/>
              <a:t>kept on exhorting them</a:t>
            </a:r>
            <a:r>
              <a:rPr lang="en-US" sz="2400" dirty="0"/>
              <a:t>, saying, “Be saved from this perverse generation!”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1" y="5257800"/>
            <a:ext cx="6781800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 err="1"/>
              <a:t>Hechos</a:t>
            </a:r>
            <a:r>
              <a:rPr lang="en-US" sz="2400" b="1" dirty="0"/>
              <a:t> 2</a:t>
            </a:r>
            <a:r>
              <a:rPr lang="en-US" sz="2400" dirty="0"/>
              <a:t> </a:t>
            </a:r>
            <a:r>
              <a:rPr lang="en-US" sz="2400" b="1" baseline="30000" dirty="0"/>
              <a:t>40 </a:t>
            </a:r>
            <a:r>
              <a:rPr lang="es-ES" sz="2400" dirty="0"/>
              <a:t>Y con otras muchas palabras testificaba y </a:t>
            </a:r>
            <a:r>
              <a:rPr lang="es-ES" sz="2400" b="1" u="sng" dirty="0"/>
              <a:t>los exhortaba</a:t>
            </a:r>
            <a:r>
              <a:rPr lang="es-ES" sz="2400" dirty="0"/>
              <a:t>, diciendo:</a:t>
            </a:r>
          </a:p>
          <a:p>
            <a:r>
              <a:rPr lang="es-ES" sz="2400" dirty="0"/>
              <a:t>—Sed salvos de esta perversa generación.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4191000"/>
            <a:ext cx="6172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el jardín, Adán y Eva tenían una opción.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Los calvinistas dicen que es diferente ahora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Pero la Biblia dice…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57797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CHOOSE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ELEGIR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In the Garden, Adam and Eve had a choice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Calvinists say it’s different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the Bible says…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1752600"/>
            <a:ext cx="8382001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Joshua 24</a:t>
            </a:r>
            <a:r>
              <a:rPr lang="en-US" sz="2400" dirty="0"/>
              <a:t> </a:t>
            </a:r>
            <a:r>
              <a:rPr lang="en-US" sz="2400" b="1" baseline="30000" dirty="0"/>
              <a:t>22 </a:t>
            </a:r>
            <a:r>
              <a:rPr lang="en-US" sz="2400" dirty="0"/>
              <a:t>Joshua said to the people, “You are witnesses against yourselves that </a:t>
            </a:r>
            <a:r>
              <a:rPr lang="en-US" sz="2400" b="1" dirty="0"/>
              <a:t>you have chosen for yourselves the </a:t>
            </a:r>
            <a:r>
              <a:rPr lang="en-US" sz="2400" b="1" cap="small" dirty="0"/>
              <a:t>Lord</a:t>
            </a:r>
            <a:r>
              <a:rPr lang="en-US" sz="2400" dirty="0"/>
              <a:t>, to serve Him.” And they said, “We are witnesses.”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191000"/>
            <a:ext cx="6172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el jardín, Adán y Eva tenían una opción.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Los calvinistas dicen que es diferente ahora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Pero la Biblia dice…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152400" y="5257800"/>
            <a:ext cx="8382001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 err="1"/>
              <a:t>Josué</a:t>
            </a:r>
            <a:r>
              <a:rPr lang="en-US" sz="2400" b="1" dirty="0"/>
              <a:t> 24</a:t>
            </a:r>
            <a:r>
              <a:rPr lang="en-US" sz="2400" dirty="0"/>
              <a:t> </a:t>
            </a:r>
            <a:r>
              <a:rPr lang="en-US" sz="2400" b="1" baseline="30000" dirty="0"/>
              <a:t>22 </a:t>
            </a:r>
            <a:r>
              <a:rPr lang="es-ES" sz="2400" dirty="0"/>
              <a:t>Josué respondió al pueblo:</a:t>
            </a:r>
          </a:p>
          <a:p>
            <a:r>
              <a:rPr lang="es-ES" sz="2400" dirty="0"/>
              <a:t>—Vosotros sois testigos contra vosotros mismos de que </a:t>
            </a:r>
            <a:r>
              <a:rPr lang="es-ES" sz="2400" b="1" dirty="0"/>
              <a:t>habéis elegido a Jehová</a:t>
            </a:r>
            <a:r>
              <a:rPr lang="es-ES" sz="2400" dirty="0"/>
              <a:t> para servirlo.</a:t>
            </a:r>
          </a:p>
          <a:p>
            <a:r>
              <a:rPr lang="es-ES" sz="2400" dirty="0"/>
              <a:t>—Testigos somos —respondieron ellos.</a:t>
            </a:r>
          </a:p>
        </p:txBody>
      </p:sp>
    </p:spTree>
    <p:extLst>
      <p:ext uri="{BB962C8B-B14F-4D97-AF65-F5344CB8AC3E}">
        <p14:creationId xmlns:p14="http://schemas.microsoft.com/office/powerpoint/2010/main" val="3286578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CHOOSE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ELEGIR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In the Garden, Adam and Eve had a choice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Calvinists say it’s different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the Bible says…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1752600"/>
            <a:ext cx="8382001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Joshua 24</a:t>
            </a:r>
            <a:r>
              <a:rPr lang="en-US" sz="2400" dirty="0"/>
              <a:t> </a:t>
            </a:r>
            <a:r>
              <a:rPr lang="en-US" sz="2400" b="1" baseline="30000" dirty="0"/>
              <a:t>23 </a:t>
            </a:r>
            <a:r>
              <a:rPr lang="en-US" sz="2400" dirty="0"/>
              <a:t>“Now therefore, put away the foreign gods which are in your midst, and </a:t>
            </a:r>
            <a:r>
              <a:rPr lang="en-US" sz="2400" b="1" dirty="0"/>
              <a:t>incline your hearts to the </a:t>
            </a:r>
            <a:r>
              <a:rPr lang="en-US" sz="2400" b="1" cap="small" dirty="0"/>
              <a:t>Lord</a:t>
            </a:r>
            <a:r>
              <a:rPr lang="en-US" sz="2400" dirty="0"/>
              <a:t>, the God of Israel.”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191000"/>
            <a:ext cx="6172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el jardín, Adán y Eva tenían una opción.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Los calvinistas dicen que es diferente ahora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Pero la Biblia dice…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52400" y="5257800"/>
            <a:ext cx="8382001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 err="1"/>
              <a:t>Josué</a:t>
            </a:r>
            <a:r>
              <a:rPr lang="en-US" sz="2400" b="1" dirty="0"/>
              <a:t> 24</a:t>
            </a:r>
            <a:r>
              <a:rPr lang="en-US" sz="2400" dirty="0"/>
              <a:t> </a:t>
            </a:r>
            <a:r>
              <a:rPr lang="es-ES" sz="2400" b="1" baseline="30000" dirty="0"/>
              <a:t>23 </a:t>
            </a:r>
            <a:r>
              <a:rPr lang="es-ES" sz="2400" dirty="0"/>
              <a:t>—Quitad, pues, ahora los dioses ajenos que están entre vosotros, e </a:t>
            </a:r>
            <a:r>
              <a:rPr lang="es-ES" sz="2400" b="1" dirty="0"/>
              <a:t>inclinad vuestro corazón a Jehová</a:t>
            </a:r>
            <a:r>
              <a:rPr lang="es-ES" sz="2400" dirty="0"/>
              <a:t>, Dios de Israel.</a:t>
            </a:r>
          </a:p>
        </p:txBody>
      </p:sp>
    </p:spTree>
    <p:extLst>
      <p:ext uri="{BB962C8B-B14F-4D97-AF65-F5344CB8AC3E}">
        <p14:creationId xmlns:p14="http://schemas.microsoft.com/office/powerpoint/2010/main" val="3210258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CHOOSE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ELEGIR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In the Garden, Adam and Eve had a choice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Calvinists say it’s different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the Bible says…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1752600"/>
            <a:ext cx="8382001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Isaiah 56</a:t>
            </a:r>
            <a:r>
              <a:rPr lang="en-US" sz="2400" dirty="0"/>
              <a:t> </a:t>
            </a:r>
            <a:r>
              <a:rPr lang="en-US" sz="2400" b="1" baseline="30000" dirty="0"/>
              <a:t>4  </a:t>
            </a:r>
            <a:r>
              <a:rPr lang="en-US" sz="2400" dirty="0"/>
              <a:t>…To the eunuchs who keep My </a:t>
            </a:r>
            <a:r>
              <a:rPr lang="en-US" sz="2400" dirty="0" err="1"/>
              <a:t>sabbaths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And </a:t>
            </a:r>
            <a:r>
              <a:rPr lang="en-US" sz="2400" b="1" dirty="0"/>
              <a:t>choose</a:t>
            </a:r>
            <a:r>
              <a:rPr lang="en-US" sz="2400" dirty="0"/>
              <a:t> what pleases Me,</a:t>
            </a:r>
            <a:br>
              <a:rPr lang="en-US" sz="2400" dirty="0"/>
            </a:br>
            <a:r>
              <a:rPr lang="en-US" sz="2400" dirty="0"/>
              <a:t>And hold fast My covenant,</a:t>
            </a:r>
            <a:br>
              <a:rPr lang="en-US" sz="2400" dirty="0"/>
            </a:br>
            <a:r>
              <a:rPr lang="en-US" sz="2400" b="1" baseline="30000" dirty="0"/>
              <a:t>5 </a:t>
            </a:r>
            <a:r>
              <a:rPr lang="en-US" sz="2400" dirty="0"/>
              <a:t>To them I will give in My house and within My walls a memorial…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191000"/>
            <a:ext cx="6172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el jardín, Adán y Eva tenían una opción.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Los calvinistas dicen que es diferente ahora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Pero la Biblia dice…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152400" y="5257800"/>
            <a:ext cx="8382001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 err="1"/>
              <a:t>Isaías</a:t>
            </a:r>
            <a:r>
              <a:rPr lang="en-US" sz="2400" b="1" dirty="0"/>
              <a:t> 56</a:t>
            </a:r>
            <a:r>
              <a:rPr lang="en-US" sz="2400" dirty="0"/>
              <a:t> </a:t>
            </a:r>
            <a:r>
              <a:rPr lang="en-US" sz="2400" b="1" baseline="30000" dirty="0"/>
              <a:t>4</a:t>
            </a:r>
            <a:r>
              <a:rPr lang="es-ES" sz="2400" dirty="0"/>
              <a:t>…A los eunucos que guarden mis sábados,</a:t>
            </a:r>
            <a:br>
              <a:rPr lang="es-ES" sz="2400" dirty="0"/>
            </a:br>
            <a:r>
              <a:rPr lang="es-ES" sz="2400" dirty="0"/>
              <a:t>que </a:t>
            </a:r>
            <a:r>
              <a:rPr lang="es-ES" sz="2400" b="1" dirty="0"/>
              <a:t>escojan</a:t>
            </a:r>
            <a:r>
              <a:rPr lang="es-ES" sz="2400" dirty="0"/>
              <a:t> lo que yo quiero</a:t>
            </a:r>
            <a:br>
              <a:rPr lang="es-ES" sz="2400" dirty="0"/>
            </a:br>
            <a:r>
              <a:rPr lang="es-ES" sz="2400" dirty="0"/>
              <a:t>y abracen mi pacto,</a:t>
            </a:r>
            <a:br>
              <a:rPr lang="es-ES" sz="2400" dirty="0"/>
            </a:br>
            <a:r>
              <a:rPr lang="es-ES" sz="2400" b="1" baseline="30000" dirty="0"/>
              <a:t>5 </a:t>
            </a:r>
            <a:r>
              <a:rPr lang="es-ES" sz="2400" dirty="0"/>
              <a:t>yo les daré lugar en mi casa y dentro de mis muros…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338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BY THE SPIRIT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GUIADOS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EL ESPÍRITU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The Spirit of God CAN do things with you without your will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1752600"/>
            <a:ext cx="8382001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Ezekiel 8</a:t>
            </a:r>
            <a:r>
              <a:rPr lang="en-US" sz="2400" dirty="0"/>
              <a:t> </a:t>
            </a:r>
            <a:r>
              <a:rPr lang="en-US" sz="2400" b="1" baseline="30000" dirty="0"/>
              <a:t>3 </a:t>
            </a:r>
            <a:r>
              <a:rPr lang="en-US" sz="2400" dirty="0"/>
              <a:t>…</a:t>
            </a:r>
            <a:r>
              <a:rPr lang="en-US" sz="2400" b="1" dirty="0"/>
              <a:t>the Spirit lifted me up</a:t>
            </a:r>
            <a:r>
              <a:rPr lang="en-US" sz="2400" dirty="0"/>
              <a:t> between earth and heaven and brought me in the visions of God to Jerusalem…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4102923"/>
            <a:ext cx="8099577" cy="4690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/>
              <a:t>El Espíritu de Dios PUEDE hacer cosas contigo sin tu voluntad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52400" y="5181600"/>
            <a:ext cx="8382001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Ezequiel 8</a:t>
            </a:r>
            <a:r>
              <a:rPr lang="en-US" sz="2400" dirty="0"/>
              <a:t> </a:t>
            </a:r>
            <a:r>
              <a:rPr lang="en-US" sz="2400" b="1" baseline="30000" dirty="0"/>
              <a:t>3 </a:t>
            </a:r>
            <a:r>
              <a:rPr lang="en-US" sz="2400" dirty="0"/>
              <a:t>…</a:t>
            </a:r>
            <a:r>
              <a:rPr lang="es-ES" sz="2400" b="1" dirty="0"/>
              <a:t>el espíritu me alzó</a:t>
            </a:r>
            <a:r>
              <a:rPr lang="es-ES" sz="2400" dirty="0"/>
              <a:t> entre el cielo y la tierra y me llevó en visiones de Dios a Jerusalén</a:t>
            </a:r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8341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BY THE SPIRIT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GUIADOS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EL ESPÍRITU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The Spirit of God CAN do things with you without your will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1752600"/>
            <a:ext cx="8382001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Ezekiel 11</a:t>
            </a:r>
            <a:r>
              <a:rPr lang="en-US" sz="2400" dirty="0"/>
              <a:t> </a:t>
            </a:r>
            <a:r>
              <a:rPr lang="en-US" sz="2400" b="1" baseline="30000" dirty="0"/>
              <a:t>1 </a:t>
            </a:r>
            <a:r>
              <a:rPr lang="en-US" sz="2400" dirty="0"/>
              <a:t>Moreover, </a:t>
            </a:r>
            <a:r>
              <a:rPr lang="en-US" sz="2400" b="1" dirty="0"/>
              <a:t>the Spirit lifted me up</a:t>
            </a:r>
            <a:r>
              <a:rPr lang="en-US" sz="2400" dirty="0"/>
              <a:t> and brought me to the east gate of the </a:t>
            </a:r>
            <a:r>
              <a:rPr lang="en-US" sz="2400" cap="small" dirty="0"/>
              <a:t>Lord’s</a:t>
            </a:r>
            <a:r>
              <a:rPr lang="en-US" sz="2400" dirty="0"/>
              <a:t> house which faced eastward…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102923"/>
            <a:ext cx="8099577" cy="4690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/>
              <a:t>El Espíritu de Dios PUEDE hacer cosas contigo sin tu voluntad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52400" y="5181600"/>
            <a:ext cx="8382001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Ezequiel 11</a:t>
            </a:r>
            <a:r>
              <a:rPr lang="en-US" sz="2400" dirty="0"/>
              <a:t> </a:t>
            </a:r>
            <a:r>
              <a:rPr lang="en-US" sz="2400" b="1" baseline="30000" dirty="0"/>
              <a:t>1 </a:t>
            </a:r>
            <a:r>
              <a:rPr lang="es-ES" sz="2400" b="1" dirty="0"/>
              <a:t>El espíritu me elevó</a:t>
            </a:r>
            <a:r>
              <a:rPr lang="es-ES" sz="2400" dirty="0"/>
              <a:t> y me llevó a la puerta oriental de la casa de Jehová, la cual mira hacia el oriente…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195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BY THE SPIRIT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GUIADOS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EL ESPÍRITU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The Spirit of God CAN do things with you without your will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1752600"/>
            <a:ext cx="8382001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Acts 8</a:t>
            </a:r>
            <a:r>
              <a:rPr lang="en-US" sz="2400" dirty="0"/>
              <a:t> </a:t>
            </a:r>
            <a:r>
              <a:rPr lang="en-US" sz="2400" b="1" baseline="30000" dirty="0"/>
              <a:t>39 </a:t>
            </a:r>
            <a:r>
              <a:rPr lang="en-US" sz="2400" dirty="0"/>
              <a:t>When they came up out of the water, </a:t>
            </a:r>
            <a:r>
              <a:rPr lang="en-US" sz="2400" b="1" dirty="0"/>
              <a:t>the Spirit of the Lord snatched Philip away</a:t>
            </a:r>
            <a:r>
              <a:rPr lang="en-US" sz="2400" dirty="0"/>
              <a:t>; and the eunuch no longer saw him, but went on his way rejoicing. </a:t>
            </a:r>
            <a:r>
              <a:rPr lang="en-US" sz="2400" b="1" baseline="30000" dirty="0"/>
              <a:t>40 </a:t>
            </a:r>
            <a:r>
              <a:rPr lang="en-US" sz="2400" dirty="0"/>
              <a:t>But Philip found himself at </a:t>
            </a:r>
            <a:r>
              <a:rPr lang="en-US" sz="2400" dirty="0" err="1"/>
              <a:t>Azotus</a:t>
            </a:r>
            <a:r>
              <a:rPr lang="en-US" sz="2400" dirty="0"/>
              <a:t>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5212140"/>
            <a:ext cx="8382001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 err="1"/>
              <a:t>Hechos</a:t>
            </a:r>
            <a:r>
              <a:rPr lang="en-US" sz="2400" b="1" dirty="0"/>
              <a:t> 8</a:t>
            </a:r>
            <a:r>
              <a:rPr lang="en-US" sz="2400" dirty="0"/>
              <a:t> </a:t>
            </a:r>
            <a:r>
              <a:rPr lang="en-US" sz="2400" b="1" baseline="30000" dirty="0"/>
              <a:t>39 </a:t>
            </a:r>
            <a:r>
              <a:rPr lang="es-ES" sz="2400" dirty="0"/>
              <a:t>Cuando subieron del agua, </a:t>
            </a:r>
            <a:r>
              <a:rPr lang="es-ES" sz="2400" b="1" dirty="0"/>
              <a:t>el Espíritu del Señor arrebató a Felipe</a:t>
            </a:r>
            <a:r>
              <a:rPr lang="es-ES" sz="2400" dirty="0"/>
              <a:t> y el eunuco no lo vio más; y siguió gozoso su camino.</a:t>
            </a:r>
            <a:r>
              <a:rPr lang="es-ES" sz="2400" b="1" baseline="30000" dirty="0"/>
              <a:t>40 </a:t>
            </a:r>
            <a:r>
              <a:rPr lang="es-ES" sz="2400" dirty="0"/>
              <a:t>Pero Felipe se encontró en Azoto</a:t>
            </a:r>
            <a:r>
              <a:rPr lang="en-US" sz="2400" dirty="0"/>
              <a:t>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4102923"/>
            <a:ext cx="8099577" cy="4690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/>
              <a:t>El Espíritu de Dios PUEDE hacer cosas contigo sin tu voluntad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156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14400"/>
            <a:ext cx="8610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Poway Synagogue Shooting</a:t>
            </a:r>
          </a:p>
          <a:p>
            <a:r>
              <a:rPr lang="en-US" sz="2400" dirty="0"/>
              <a:t>Considerable discussion within the Presbyterian denominations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/>
              <a:t>MANIFESTO: </a:t>
            </a:r>
            <a:r>
              <a:rPr lang="en-US" sz="2400" i="1" dirty="0"/>
              <a:t>“I did not choose to be a Christian. The Father chose me. The Son saved me. And the Spirit keeps me.”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Calvinism in Practice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Calvinismo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6748" y="4267200"/>
            <a:ext cx="87348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u="sng" dirty="0"/>
              <a:t>Sinagoga de </a:t>
            </a:r>
            <a:r>
              <a:rPr lang="es-ES" sz="2400" b="1" u="sng" dirty="0" err="1"/>
              <a:t>Poway</a:t>
            </a:r>
            <a:endParaRPr lang="es-ES" sz="2400" b="1" u="sng" dirty="0"/>
          </a:p>
          <a:p>
            <a:r>
              <a:rPr lang="es-ES" sz="2400" dirty="0"/>
              <a:t>Mucha discusión considerable dentro de las denominaciones presbiterianas.</a:t>
            </a:r>
          </a:p>
          <a:p>
            <a:pPr lvl="2"/>
            <a:endParaRPr lang="es-ES" sz="2400" dirty="0"/>
          </a:p>
          <a:p>
            <a:pPr lvl="2"/>
            <a:r>
              <a:rPr lang="es-ES" sz="2400" dirty="0"/>
              <a:t>MANIFIESTO: </a:t>
            </a:r>
            <a:r>
              <a:rPr lang="es-ES" sz="2400" i="1" dirty="0"/>
              <a:t>“No elegí ser cristiano. El padre me eligió. El Hijo me salvó. Y el Espíritu me guarda.”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79535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BY THE SPIRIT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GUIADOS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EL ESPÍRITU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The Spirit of God CAN do things with you without your will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1752600"/>
            <a:ext cx="8382001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Esther 6</a:t>
            </a:r>
            <a:r>
              <a:rPr lang="en-US" sz="2400" dirty="0"/>
              <a:t> </a:t>
            </a:r>
            <a:r>
              <a:rPr lang="en-US" sz="2400" b="1" baseline="30000" dirty="0"/>
              <a:t>1 </a:t>
            </a:r>
            <a:r>
              <a:rPr lang="en-US" sz="2400" dirty="0"/>
              <a:t>During that night the king could not sleep so he gave an order to bring the book of records, the chronicles, and they were read before the king.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5257800"/>
            <a:ext cx="8382001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Esther 6</a:t>
            </a:r>
            <a:r>
              <a:rPr lang="en-US" sz="2400" dirty="0"/>
              <a:t> </a:t>
            </a:r>
            <a:r>
              <a:rPr lang="en-US" sz="2400" b="1" baseline="30000" dirty="0"/>
              <a:t>1 </a:t>
            </a:r>
            <a:r>
              <a:rPr lang="es-ES" sz="2400" dirty="0"/>
              <a:t>Aquella misma noche se le fue el sueño al rey, y pidió que le trajeran el libro de las memorias y crónicas y que las leyeran en su presencia.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04800" y="4102923"/>
            <a:ext cx="8099577" cy="4690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/>
              <a:t>El Espíritu de Dios PUEDE hacer cosas contigo sin tu voluntad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4041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BY THE SPIRIT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GUIADOS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POR EL ESPÍRITU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But that is not the meaning of “Led by the Spirit”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1752600"/>
            <a:ext cx="8382001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Romans 8</a:t>
            </a:r>
            <a:r>
              <a:rPr lang="en-US" sz="2400" b="1" baseline="30000" dirty="0"/>
              <a:t> 14 </a:t>
            </a:r>
            <a:r>
              <a:rPr lang="en-US" sz="2400" dirty="0"/>
              <a:t>For all who are being led by the Spirit of God, these are sons of God.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399" y="5265003"/>
            <a:ext cx="8382001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Romans 8</a:t>
            </a:r>
            <a:r>
              <a:rPr lang="en-US" sz="2400" b="1" baseline="30000" dirty="0"/>
              <a:t> </a:t>
            </a:r>
            <a:r>
              <a:rPr lang="es-ES" sz="2400" b="1" baseline="30000" dirty="0"/>
              <a:t>14 </a:t>
            </a:r>
            <a:r>
              <a:rPr lang="es-ES" sz="2400" dirty="0"/>
              <a:t>Todos los que son guiados por el Espíritu de Dios, son hijos de Dios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04800" y="411480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Pero ese no es el significado de “Guiados por el Espíritu"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820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BY THE SPIRIT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GUIADOS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EL ESPÍRITU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But that is not the meaning of “Led by the Spirit”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599" y="1447800"/>
            <a:ext cx="8382001" cy="169706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Galatians 5 </a:t>
            </a:r>
            <a:r>
              <a:rPr lang="en-US" sz="2400" b="1" baseline="30000" dirty="0"/>
              <a:t>16 </a:t>
            </a:r>
            <a:r>
              <a:rPr lang="en-US" sz="2400" dirty="0"/>
              <a:t>But I say, walk by the Spirit…</a:t>
            </a:r>
          </a:p>
          <a:p>
            <a:pPr>
              <a:lnSpc>
                <a:spcPct val="150000"/>
              </a:lnSpc>
            </a:pPr>
            <a:r>
              <a:rPr lang="en-US" sz="2400" b="1" baseline="30000" dirty="0"/>
              <a:t>18 </a:t>
            </a:r>
            <a:r>
              <a:rPr lang="en-US" sz="2400" dirty="0"/>
              <a:t>But if you are led by the Spirit, you are not under the Law. </a:t>
            </a:r>
          </a:p>
          <a:p>
            <a:pPr>
              <a:lnSpc>
                <a:spcPct val="150000"/>
              </a:lnSpc>
            </a:pPr>
            <a:r>
              <a:rPr lang="en-US" sz="2400" b="1" baseline="30000" dirty="0"/>
              <a:t>25 </a:t>
            </a:r>
            <a:r>
              <a:rPr lang="en-US" sz="2400" dirty="0"/>
              <a:t>If we live by the Spirit, let us also walk by the Spirit.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411480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Pero ese no es el significado de “Guiados por el Espíritu"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28600" y="4779932"/>
            <a:ext cx="8382001" cy="175432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/>
              <a:t>Gálatas</a:t>
            </a:r>
            <a:r>
              <a:rPr lang="en-US" sz="2400" b="1" dirty="0"/>
              <a:t> 5 </a:t>
            </a:r>
            <a:r>
              <a:rPr lang="en-US" sz="2400" b="1" baseline="30000" dirty="0"/>
              <a:t>16 </a:t>
            </a:r>
            <a:r>
              <a:rPr lang="es-ES" sz="2400" dirty="0"/>
              <a:t>Digo, pues: Andad en el Espíritu</a:t>
            </a:r>
          </a:p>
          <a:p>
            <a:pPr>
              <a:lnSpc>
                <a:spcPct val="150000"/>
              </a:lnSpc>
            </a:pPr>
            <a:r>
              <a:rPr lang="es-ES" sz="2400" b="1" baseline="30000" dirty="0"/>
              <a:t>18 </a:t>
            </a:r>
            <a:r>
              <a:rPr lang="es-ES" sz="2400" dirty="0"/>
              <a:t>Pero si sois guiados por el Espíritu, no estáis bajo la Ley.</a:t>
            </a:r>
          </a:p>
          <a:p>
            <a:pPr>
              <a:lnSpc>
                <a:spcPct val="150000"/>
              </a:lnSpc>
            </a:pPr>
            <a:r>
              <a:rPr lang="es-ES" sz="2400" b="1" baseline="30000" dirty="0"/>
              <a:t>25 </a:t>
            </a:r>
            <a:r>
              <a:rPr lang="es-ES" sz="2400" dirty="0"/>
              <a:t>Si vivimos por el Espíritu, andemos también por el Espíritu.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714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9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4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10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Led by the Spirit</a:t>
            </a:r>
          </a:p>
          <a:p>
            <a:endParaRPr lang="en-US" dirty="0"/>
          </a:p>
          <a:p>
            <a:r>
              <a:rPr lang="en-US" dirty="0"/>
              <a:t>My decisions, my actions, are (unconscious to me) determined by the Spirit</a:t>
            </a:r>
          </a:p>
          <a:p>
            <a:r>
              <a:rPr lang="en-US" dirty="0"/>
              <a:t>Vs.</a:t>
            </a:r>
          </a:p>
          <a:p>
            <a:r>
              <a:rPr lang="en-US" dirty="0"/>
              <a:t>My decisions, my actions, are consciously determined by my decision to do what the Spirit says</a:t>
            </a:r>
          </a:p>
          <a:p>
            <a:endParaRPr lang="en-US" dirty="0"/>
          </a:p>
          <a:p>
            <a:r>
              <a:rPr lang="en-US" dirty="0"/>
              <a:t>The Spirit (or we could just say, God) can indeed do something to you/with you not of your volition. But this is not what “led by the Spirit” means</a:t>
            </a:r>
          </a:p>
          <a:p>
            <a:endParaRPr lang="en-US" dirty="0"/>
          </a:p>
          <a:p>
            <a:r>
              <a:rPr lang="en-US" dirty="0"/>
              <a:t>Ezekiel 8:3, 11:1</a:t>
            </a:r>
          </a:p>
          <a:p>
            <a:r>
              <a:rPr lang="en-US" dirty="0"/>
              <a:t>Acts 8:39</a:t>
            </a:r>
          </a:p>
          <a:p>
            <a:r>
              <a:rPr lang="en-US" dirty="0"/>
              <a:t>Ahasuerus couldn’t sleep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val="1804700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Choice </a:t>
            </a:r>
          </a:p>
          <a:p>
            <a:r>
              <a:rPr lang="en-US" dirty="0"/>
              <a:t>	In the Garden, there was a choice</a:t>
            </a:r>
          </a:p>
          <a:p>
            <a:pPr lvl="3"/>
            <a:r>
              <a:rPr lang="en-US" dirty="0"/>
              <a:t>Calvinists view that as exceptional – contrast then and now</a:t>
            </a:r>
          </a:p>
          <a:p>
            <a:pPr lvl="3"/>
            <a:r>
              <a:rPr lang="en-US" dirty="0"/>
              <a:t>In fact that should be viewed as prototypical, a microcosm of every future persons story	</a:t>
            </a:r>
          </a:p>
          <a:p>
            <a:r>
              <a:rPr lang="en-US" dirty="0"/>
              <a:t>			John portrays it that way</a:t>
            </a:r>
          </a:p>
          <a:p>
            <a:r>
              <a:rPr lang="en-US" dirty="0"/>
              <a:t>			2 </a:t>
            </a:r>
            <a:r>
              <a:rPr lang="en-US" dirty="0" err="1"/>
              <a:t>Cor</a:t>
            </a:r>
            <a:r>
              <a:rPr lang="en-US" dirty="0"/>
              <a:t> 11:3, don’t make the mistake eve made</a:t>
            </a:r>
          </a:p>
          <a:p>
            <a:endParaRPr lang="en-US" dirty="0"/>
          </a:p>
          <a:p>
            <a:r>
              <a:rPr lang="en-US" dirty="0"/>
              <a:t>	John 7:17 will to do his will</a:t>
            </a:r>
          </a:p>
          <a:p>
            <a:r>
              <a:rPr lang="en-US" dirty="0"/>
              <a:t>	exhortation to make a choice to believe  John 10</a:t>
            </a:r>
          </a:p>
          <a:p>
            <a:r>
              <a:rPr lang="en-US" dirty="0"/>
              <a:t>	exhortation to Acts 2:40 “He exhorted them…”  (we used to exhort Holly to run, what if she didn’t have a choice?)</a:t>
            </a:r>
          </a:p>
          <a:p>
            <a:r>
              <a:rPr lang="en-US" dirty="0"/>
              <a:t>	 exhortation to make a choice to obey  1 Peter 4</a:t>
            </a:r>
          </a:p>
          <a:p>
            <a:r>
              <a:rPr lang="en-US" dirty="0"/>
              <a:t>	exhortation to make a choice to flee from sin 2 Tim. 2, 1 Cor. 10:17</a:t>
            </a:r>
          </a:p>
        </p:txBody>
      </p:sp>
    </p:spTree>
    <p:extLst>
      <p:ext uri="{BB962C8B-B14F-4D97-AF65-F5344CB8AC3E}">
        <p14:creationId xmlns:p14="http://schemas.microsoft.com/office/powerpoint/2010/main" val="2655140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ft Brace 12"/>
          <p:cNvSpPr/>
          <p:nvPr/>
        </p:nvSpPr>
        <p:spPr>
          <a:xfrm>
            <a:off x="4834263" y="670560"/>
            <a:ext cx="499737" cy="10952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105400" y="685800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all people by their own faculties are morally </a:t>
            </a:r>
            <a:r>
              <a:rPr lang="en-US" b="1" dirty="0">
                <a:solidFill>
                  <a:srgbClr val="0070C0"/>
                </a:solidFill>
              </a:rPr>
              <a:t>unable to choos</a:t>
            </a:r>
            <a:r>
              <a:rPr lang="en-US" dirty="0">
                <a:solidFill>
                  <a:srgbClr val="0070C0"/>
                </a:solidFill>
              </a:rPr>
              <a:t>e to trust God for their salvation and be saved</a:t>
            </a:r>
          </a:p>
        </p:txBody>
      </p:sp>
      <p:sp>
        <p:nvSpPr>
          <p:cNvPr id="16" name="Left Brace 15"/>
          <p:cNvSpPr/>
          <p:nvPr/>
        </p:nvSpPr>
        <p:spPr>
          <a:xfrm>
            <a:off x="5367663" y="4069080"/>
            <a:ext cx="499737" cy="10952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638800" y="4023360"/>
            <a:ext cx="343501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rgbClr val="0070C0"/>
                </a:solidFill>
              </a:rPr>
              <a:t>Todas las personas por sus propias facultades son moralmente </a:t>
            </a:r>
            <a:r>
              <a:rPr lang="es-ES" b="1" dirty="0">
                <a:solidFill>
                  <a:srgbClr val="0070C0"/>
                </a:solidFill>
              </a:rPr>
              <a:t>incapaces de elegir</a:t>
            </a:r>
            <a:r>
              <a:rPr lang="es-ES" dirty="0">
                <a:solidFill>
                  <a:srgbClr val="0070C0"/>
                </a:solidFill>
              </a:rPr>
              <a:t> confiar en Dios para su salvación y ser salvas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9144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 Hereditary Depravity</a:t>
            </a: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Unconditional Election</a:t>
            </a: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 Atonement</a:t>
            </a: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Irresistible Grace</a:t>
            </a: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Perseverance of the Saints (Once Saved, Always Saved)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914400"/>
            <a:ext cx="68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T</a:t>
            </a:r>
          </a:p>
          <a:p>
            <a:r>
              <a:rPr lang="en-US" sz="2800" b="1" u="sng" dirty="0"/>
              <a:t>U</a:t>
            </a:r>
          </a:p>
          <a:p>
            <a:r>
              <a:rPr lang="en-US" sz="2800" b="1" u="sng" dirty="0"/>
              <a:t>L</a:t>
            </a:r>
          </a:p>
          <a:p>
            <a:r>
              <a:rPr lang="en-US" sz="2800" b="1" u="sng" dirty="0"/>
              <a:t>I</a:t>
            </a:r>
          </a:p>
          <a:p>
            <a:r>
              <a:rPr lang="en-US" sz="2800" b="1" u="sng" dirty="0"/>
              <a:t>P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Calvinism in Practice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Calvinismo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4306431"/>
            <a:ext cx="699230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/>
              <a:t>T</a:t>
            </a:r>
          </a:p>
          <a:p>
            <a:r>
              <a:rPr lang="en-US" sz="2800" b="1" u="sng" dirty="0"/>
              <a:t>U</a:t>
            </a:r>
          </a:p>
          <a:p>
            <a:r>
              <a:rPr lang="en-US" sz="2800" b="1" u="sng" dirty="0"/>
              <a:t>L</a:t>
            </a:r>
          </a:p>
          <a:p>
            <a:r>
              <a:rPr lang="en-US" sz="2800" b="1" u="sng" dirty="0"/>
              <a:t>I</a:t>
            </a:r>
          </a:p>
          <a:p>
            <a:r>
              <a:rPr lang="en-US" sz="2800" b="1" u="sng" dirty="0"/>
              <a:t>P</a:t>
            </a:r>
            <a:r>
              <a:rPr lang="en-US" sz="2000" b="1" u="sng" dirty="0"/>
              <a:t>ÁN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1" y="4313337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Depravación Hereditaria </a:t>
            </a:r>
            <a:r>
              <a:rPr lang="es-ES" sz="2800" b="1" u="sng" dirty="0"/>
              <a:t>T</a:t>
            </a:r>
            <a:r>
              <a:rPr lang="es-ES" sz="2800" dirty="0"/>
              <a:t>otal</a:t>
            </a:r>
          </a:p>
          <a:p>
            <a:r>
              <a:rPr lang="es-ES" sz="2800" dirty="0"/>
              <a:t>Elección incondicional (Inglés: </a:t>
            </a:r>
            <a:r>
              <a:rPr lang="es-ES" sz="2800" b="1" u="sng" dirty="0" err="1"/>
              <a:t>U</a:t>
            </a:r>
            <a:r>
              <a:rPr lang="es-ES" sz="2800" dirty="0" err="1"/>
              <a:t>nconditional</a:t>
            </a:r>
            <a:r>
              <a:rPr lang="es-ES" sz="2800" dirty="0"/>
              <a:t>)</a:t>
            </a:r>
          </a:p>
          <a:p>
            <a:r>
              <a:rPr lang="es-ES" sz="2800" dirty="0"/>
              <a:t>Expiación </a:t>
            </a:r>
            <a:r>
              <a:rPr lang="es-ES" sz="2800" b="1" u="sng" dirty="0"/>
              <a:t>L</a:t>
            </a:r>
            <a:r>
              <a:rPr lang="es-ES" sz="2800" dirty="0"/>
              <a:t>imitada</a:t>
            </a:r>
          </a:p>
          <a:p>
            <a:r>
              <a:rPr lang="es-ES" sz="2800" dirty="0"/>
              <a:t>Gracia </a:t>
            </a:r>
            <a:r>
              <a:rPr lang="es-ES" sz="2800" b="1" u="sng" dirty="0"/>
              <a:t>I</a:t>
            </a:r>
            <a:r>
              <a:rPr lang="es-ES" sz="2800" dirty="0"/>
              <a:t>rresistible</a:t>
            </a:r>
          </a:p>
          <a:p>
            <a:r>
              <a:rPr lang="es-ES" sz="2800" b="1" u="sng" dirty="0"/>
              <a:t>P</a:t>
            </a:r>
            <a:r>
              <a:rPr lang="es-ES" sz="2800" dirty="0"/>
              <a:t>erseverancia de los santos </a:t>
            </a:r>
            <a:r>
              <a:rPr lang="es-ES" sz="2000" dirty="0"/>
              <a:t>(una vez salvada, siempre salvada)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 rot="20392537">
            <a:off x="3439306" y="1365051"/>
            <a:ext cx="4179264" cy="801503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Don’t Have a Choice!</a:t>
            </a:r>
          </a:p>
        </p:txBody>
      </p:sp>
      <p:sp>
        <p:nvSpPr>
          <p:cNvPr id="9" name="Rounded Rectangle 8"/>
          <p:cNvSpPr/>
          <p:nvPr/>
        </p:nvSpPr>
        <p:spPr>
          <a:xfrm rot="20392537">
            <a:off x="3591706" y="4761533"/>
            <a:ext cx="4179264" cy="801503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¡No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elegir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2514600"/>
            <a:ext cx="753793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508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/>
              <a:t>MANIFESTO: </a:t>
            </a:r>
            <a:r>
              <a:rPr lang="en-US" sz="2400" i="1" dirty="0"/>
              <a:t>“I did not choose to be a Christian. The Father chose me. The Son saved me. And the Spirit keeps me.”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0600" y="5950803"/>
            <a:ext cx="753793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508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ES" sz="2400" dirty="0"/>
              <a:t>MANIFIESTO: </a:t>
            </a:r>
            <a:r>
              <a:rPr lang="es-ES" sz="2400" i="1" dirty="0"/>
              <a:t>“No elegí ser cristiano. El padre me eligió. El Hijo me salvó. Y el Espíritu me guarda.”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35962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/>
      <p:bldP spid="14" grpId="1"/>
      <p:bldP spid="16" grpId="0" animBg="1"/>
      <p:bldP spid="16" grpId="1" animBg="1"/>
      <p:bldP spid="15" grpId="0"/>
      <p:bldP spid="15" grpId="1"/>
      <p:bldP spid="4" grpId="0"/>
      <p:bldP spid="3" grpId="0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Teaches…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Biblia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Enseña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8" name="Rounded Rectangle 7"/>
          <p:cNvSpPr/>
          <p:nvPr/>
        </p:nvSpPr>
        <p:spPr>
          <a:xfrm rot="20392537">
            <a:off x="3439306" y="1365051"/>
            <a:ext cx="4179264" cy="801503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Do Have a Choice!</a:t>
            </a:r>
          </a:p>
        </p:txBody>
      </p:sp>
      <p:sp>
        <p:nvSpPr>
          <p:cNvPr id="9" name="Rounded Rectangle 8"/>
          <p:cNvSpPr/>
          <p:nvPr/>
        </p:nvSpPr>
        <p:spPr>
          <a:xfrm rot="20392537">
            <a:off x="3591706" y="4761533"/>
            <a:ext cx="4179264" cy="801503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elegir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3791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ight Arrow 42"/>
          <p:cNvSpPr/>
          <p:nvPr/>
        </p:nvSpPr>
        <p:spPr>
          <a:xfrm>
            <a:off x="2819400" y="1828800"/>
            <a:ext cx="5251722" cy="52681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CHOOSE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ELEGIR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In the Garden, Adam and Eve had a choice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Calvinists say it’s different now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85800" y="3200040"/>
            <a:ext cx="739140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609600" y="2209800"/>
            <a:ext cx="567839" cy="990240"/>
            <a:chOff x="1295400" y="4419600"/>
            <a:chExt cx="1073741" cy="1730065"/>
          </a:xfrm>
        </p:grpSpPr>
        <p:sp>
          <p:nvSpPr>
            <p:cNvPr id="14" name="Oval 13"/>
            <p:cNvSpPr/>
            <p:nvPr/>
          </p:nvSpPr>
          <p:spPr>
            <a:xfrm>
              <a:off x="1352550" y="4419600"/>
              <a:ext cx="419100" cy="457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85950" y="4572000"/>
              <a:ext cx="419100" cy="457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821701" y="4605288"/>
              <a:ext cx="152965" cy="597935"/>
            </a:xfrm>
            <a:custGeom>
              <a:avLst/>
              <a:gdLst>
                <a:gd name="connsiteX0" fmla="*/ 191729 w 223957"/>
                <a:gd name="connsiteY0" fmla="*/ 0 h 723502"/>
                <a:gd name="connsiteX1" fmla="*/ 132735 w 223957"/>
                <a:gd name="connsiteY1" fmla="*/ 88491 h 723502"/>
                <a:gd name="connsiteX2" fmla="*/ 103239 w 223957"/>
                <a:gd name="connsiteY2" fmla="*/ 176981 h 723502"/>
                <a:gd name="connsiteX3" fmla="*/ 73742 w 223957"/>
                <a:gd name="connsiteY3" fmla="*/ 235975 h 723502"/>
                <a:gd name="connsiteX4" fmla="*/ 58993 w 223957"/>
                <a:gd name="connsiteY4" fmla="*/ 280220 h 723502"/>
                <a:gd name="connsiteX5" fmla="*/ 29497 w 223957"/>
                <a:gd name="connsiteY5" fmla="*/ 324465 h 723502"/>
                <a:gd name="connsiteX6" fmla="*/ 14748 w 223957"/>
                <a:gd name="connsiteY6" fmla="*/ 398207 h 723502"/>
                <a:gd name="connsiteX7" fmla="*/ 0 w 223957"/>
                <a:gd name="connsiteY7" fmla="*/ 457200 h 723502"/>
                <a:gd name="connsiteX8" fmla="*/ 14748 w 223957"/>
                <a:gd name="connsiteY8" fmla="*/ 589936 h 723502"/>
                <a:gd name="connsiteX9" fmla="*/ 29497 w 223957"/>
                <a:gd name="connsiteY9" fmla="*/ 634181 h 723502"/>
                <a:gd name="connsiteX10" fmla="*/ 73742 w 223957"/>
                <a:gd name="connsiteY10" fmla="*/ 678426 h 723502"/>
                <a:gd name="connsiteX11" fmla="*/ 88490 w 223957"/>
                <a:gd name="connsiteY11" fmla="*/ 722671 h 723502"/>
                <a:gd name="connsiteX12" fmla="*/ 206477 w 223957"/>
                <a:gd name="connsiteY12" fmla="*/ 693175 h 723502"/>
                <a:gd name="connsiteX13" fmla="*/ 206477 w 223957"/>
                <a:gd name="connsiteY13" fmla="*/ 604684 h 723502"/>
                <a:gd name="connsiteX14" fmla="*/ 221226 w 223957"/>
                <a:gd name="connsiteY14" fmla="*/ 471949 h 7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3957" h="723502">
                  <a:moveTo>
                    <a:pt x="191729" y="0"/>
                  </a:moveTo>
                  <a:cubicBezTo>
                    <a:pt x="172064" y="29497"/>
                    <a:pt x="148589" y="56783"/>
                    <a:pt x="132735" y="88491"/>
                  </a:cubicBezTo>
                  <a:cubicBezTo>
                    <a:pt x="118830" y="116301"/>
                    <a:pt x="117144" y="149171"/>
                    <a:pt x="103239" y="176981"/>
                  </a:cubicBezTo>
                  <a:cubicBezTo>
                    <a:pt x="93407" y="196646"/>
                    <a:pt x="82403" y="215767"/>
                    <a:pt x="73742" y="235975"/>
                  </a:cubicBezTo>
                  <a:cubicBezTo>
                    <a:pt x="67618" y="250264"/>
                    <a:pt x="65945" y="266315"/>
                    <a:pt x="58993" y="280220"/>
                  </a:cubicBezTo>
                  <a:cubicBezTo>
                    <a:pt x="51066" y="296074"/>
                    <a:pt x="39329" y="309717"/>
                    <a:pt x="29497" y="324465"/>
                  </a:cubicBezTo>
                  <a:cubicBezTo>
                    <a:pt x="24581" y="349046"/>
                    <a:pt x="20186" y="373736"/>
                    <a:pt x="14748" y="398207"/>
                  </a:cubicBezTo>
                  <a:cubicBezTo>
                    <a:pt x="10351" y="417994"/>
                    <a:pt x="0" y="436930"/>
                    <a:pt x="0" y="457200"/>
                  </a:cubicBezTo>
                  <a:cubicBezTo>
                    <a:pt x="0" y="501718"/>
                    <a:pt x="7429" y="546024"/>
                    <a:pt x="14748" y="589936"/>
                  </a:cubicBezTo>
                  <a:cubicBezTo>
                    <a:pt x="17304" y="605271"/>
                    <a:pt x="20873" y="621246"/>
                    <a:pt x="29497" y="634181"/>
                  </a:cubicBezTo>
                  <a:cubicBezTo>
                    <a:pt x="41067" y="651535"/>
                    <a:pt x="58994" y="663678"/>
                    <a:pt x="73742" y="678426"/>
                  </a:cubicBezTo>
                  <a:cubicBezTo>
                    <a:pt x="78658" y="693174"/>
                    <a:pt x="73742" y="717755"/>
                    <a:pt x="88490" y="722671"/>
                  </a:cubicBezTo>
                  <a:cubicBezTo>
                    <a:pt x="106287" y="728603"/>
                    <a:pt x="182600" y="701134"/>
                    <a:pt x="206477" y="693175"/>
                  </a:cubicBezTo>
                  <a:cubicBezTo>
                    <a:pt x="245808" y="575184"/>
                    <a:pt x="206477" y="722673"/>
                    <a:pt x="206477" y="604684"/>
                  </a:cubicBezTo>
                  <a:cubicBezTo>
                    <a:pt x="206477" y="560167"/>
                    <a:pt x="221226" y="471949"/>
                    <a:pt x="221226" y="471949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flipH="1">
              <a:off x="2213005" y="4611830"/>
              <a:ext cx="156136" cy="597935"/>
            </a:xfrm>
            <a:custGeom>
              <a:avLst/>
              <a:gdLst>
                <a:gd name="connsiteX0" fmla="*/ 191729 w 223957"/>
                <a:gd name="connsiteY0" fmla="*/ 0 h 723502"/>
                <a:gd name="connsiteX1" fmla="*/ 132735 w 223957"/>
                <a:gd name="connsiteY1" fmla="*/ 88491 h 723502"/>
                <a:gd name="connsiteX2" fmla="*/ 103239 w 223957"/>
                <a:gd name="connsiteY2" fmla="*/ 176981 h 723502"/>
                <a:gd name="connsiteX3" fmla="*/ 73742 w 223957"/>
                <a:gd name="connsiteY3" fmla="*/ 235975 h 723502"/>
                <a:gd name="connsiteX4" fmla="*/ 58993 w 223957"/>
                <a:gd name="connsiteY4" fmla="*/ 280220 h 723502"/>
                <a:gd name="connsiteX5" fmla="*/ 29497 w 223957"/>
                <a:gd name="connsiteY5" fmla="*/ 324465 h 723502"/>
                <a:gd name="connsiteX6" fmla="*/ 14748 w 223957"/>
                <a:gd name="connsiteY6" fmla="*/ 398207 h 723502"/>
                <a:gd name="connsiteX7" fmla="*/ 0 w 223957"/>
                <a:gd name="connsiteY7" fmla="*/ 457200 h 723502"/>
                <a:gd name="connsiteX8" fmla="*/ 14748 w 223957"/>
                <a:gd name="connsiteY8" fmla="*/ 589936 h 723502"/>
                <a:gd name="connsiteX9" fmla="*/ 29497 w 223957"/>
                <a:gd name="connsiteY9" fmla="*/ 634181 h 723502"/>
                <a:gd name="connsiteX10" fmla="*/ 73742 w 223957"/>
                <a:gd name="connsiteY10" fmla="*/ 678426 h 723502"/>
                <a:gd name="connsiteX11" fmla="*/ 88490 w 223957"/>
                <a:gd name="connsiteY11" fmla="*/ 722671 h 723502"/>
                <a:gd name="connsiteX12" fmla="*/ 206477 w 223957"/>
                <a:gd name="connsiteY12" fmla="*/ 693175 h 723502"/>
                <a:gd name="connsiteX13" fmla="*/ 206477 w 223957"/>
                <a:gd name="connsiteY13" fmla="*/ 604684 h 723502"/>
                <a:gd name="connsiteX14" fmla="*/ 221226 w 223957"/>
                <a:gd name="connsiteY14" fmla="*/ 471949 h 7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3957" h="723502">
                  <a:moveTo>
                    <a:pt x="191729" y="0"/>
                  </a:moveTo>
                  <a:cubicBezTo>
                    <a:pt x="172064" y="29497"/>
                    <a:pt x="148589" y="56783"/>
                    <a:pt x="132735" y="88491"/>
                  </a:cubicBezTo>
                  <a:cubicBezTo>
                    <a:pt x="118830" y="116301"/>
                    <a:pt x="117144" y="149171"/>
                    <a:pt x="103239" y="176981"/>
                  </a:cubicBezTo>
                  <a:cubicBezTo>
                    <a:pt x="93407" y="196646"/>
                    <a:pt x="82403" y="215767"/>
                    <a:pt x="73742" y="235975"/>
                  </a:cubicBezTo>
                  <a:cubicBezTo>
                    <a:pt x="67618" y="250264"/>
                    <a:pt x="65945" y="266315"/>
                    <a:pt x="58993" y="280220"/>
                  </a:cubicBezTo>
                  <a:cubicBezTo>
                    <a:pt x="51066" y="296074"/>
                    <a:pt x="39329" y="309717"/>
                    <a:pt x="29497" y="324465"/>
                  </a:cubicBezTo>
                  <a:cubicBezTo>
                    <a:pt x="24581" y="349046"/>
                    <a:pt x="20186" y="373736"/>
                    <a:pt x="14748" y="398207"/>
                  </a:cubicBezTo>
                  <a:cubicBezTo>
                    <a:pt x="10351" y="417994"/>
                    <a:pt x="0" y="436930"/>
                    <a:pt x="0" y="457200"/>
                  </a:cubicBezTo>
                  <a:cubicBezTo>
                    <a:pt x="0" y="501718"/>
                    <a:pt x="7429" y="546024"/>
                    <a:pt x="14748" y="589936"/>
                  </a:cubicBezTo>
                  <a:cubicBezTo>
                    <a:pt x="17304" y="605271"/>
                    <a:pt x="20873" y="621246"/>
                    <a:pt x="29497" y="634181"/>
                  </a:cubicBezTo>
                  <a:cubicBezTo>
                    <a:pt x="41067" y="651535"/>
                    <a:pt x="58994" y="663678"/>
                    <a:pt x="73742" y="678426"/>
                  </a:cubicBezTo>
                  <a:cubicBezTo>
                    <a:pt x="78658" y="693174"/>
                    <a:pt x="73742" y="717755"/>
                    <a:pt x="88490" y="722671"/>
                  </a:cubicBezTo>
                  <a:cubicBezTo>
                    <a:pt x="106287" y="728603"/>
                    <a:pt x="182600" y="701134"/>
                    <a:pt x="206477" y="693175"/>
                  </a:cubicBezTo>
                  <a:cubicBezTo>
                    <a:pt x="245808" y="575184"/>
                    <a:pt x="206477" y="722673"/>
                    <a:pt x="206477" y="604684"/>
                  </a:cubicBezTo>
                  <a:cubicBezTo>
                    <a:pt x="206477" y="560167"/>
                    <a:pt x="221226" y="471949"/>
                    <a:pt x="221226" y="471949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562100" y="4889507"/>
              <a:ext cx="0" cy="6141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371600" y="5503608"/>
              <a:ext cx="194184" cy="6141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565784" y="5535564"/>
              <a:ext cx="201564" cy="6141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95500" y="5025582"/>
              <a:ext cx="0" cy="507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1905000" y="5541774"/>
              <a:ext cx="194184" cy="507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099184" y="5573730"/>
              <a:ext cx="201564" cy="507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295400" y="5029200"/>
              <a:ext cx="270384" cy="4744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565784" y="5061156"/>
              <a:ext cx="248267" cy="44245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1828800" y="5120148"/>
              <a:ext cx="270384" cy="3564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099184" y="5148131"/>
              <a:ext cx="248267" cy="33242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219200" y="1710447"/>
            <a:ext cx="990600" cy="1489953"/>
            <a:chOff x="1375698" y="4286134"/>
            <a:chExt cx="1573979" cy="2038466"/>
          </a:xfrm>
        </p:grpSpPr>
        <p:sp>
          <p:nvSpPr>
            <p:cNvPr id="37" name="Freeform 36"/>
            <p:cNvSpPr/>
            <p:nvPr/>
          </p:nvSpPr>
          <p:spPr>
            <a:xfrm rot="11652544">
              <a:off x="1375698" y="4348466"/>
              <a:ext cx="1494164" cy="1016812"/>
            </a:xfrm>
            <a:custGeom>
              <a:avLst/>
              <a:gdLst>
                <a:gd name="connsiteX0" fmla="*/ 163328 w 1033483"/>
                <a:gd name="connsiteY0" fmla="*/ 0 h 884903"/>
                <a:gd name="connsiteX1" fmla="*/ 89586 w 1033483"/>
                <a:gd name="connsiteY1" fmla="*/ 44245 h 884903"/>
                <a:gd name="connsiteX2" fmla="*/ 74838 w 1033483"/>
                <a:gd name="connsiteY2" fmla="*/ 88490 h 884903"/>
                <a:gd name="connsiteX3" fmla="*/ 45341 w 1033483"/>
                <a:gd name="connsiteY3" fmla="*/ 132735 h 884903"/>
                <a:gd name="connsiteX4" fmla="*/ 89586 w 1033483"/>
                <a:gd name="connsiteY4" fmla="*/ 265471 h 884903"/>
                <a:gd name="connsiteX5" fmla="*/ 45341 w 1033483"/>
                <a:gd name="connsiteY5" fmla="*/ 309716 h 884903"/>
                <a:gd name="connsiteX6" fmla="*/ 30593 w 1033483"/>
                <a:gd name="connsiteY6" fmla="*/ 353961 h 884903"/>
                <a:gd name="connsiteX7" fmla="*/ 1096 w 1033483"/>
                <a:gd name="connsiteY7" fmla="*/ 398206 h 884903"/>
                <a:gd name="connsiteX8" fmla="*/ 15845 w 1033483"/>
                <a:gd name="connsiteY8" fmla="*/ 575187 h 884903"/>
                <a:gd name="connsiteX9" fmla="*/ 89586 w 1033483"/>
                <a:gd name="connsiteY9" fmla="*/ 648929 h 884903"/>
                <a:gd name="connsiteX10" fmla="*/ 133832 w 1033483"/>
                <a:gd name="connsiteY10" fmla="*/ 693174 h 884903"/>
                <a:gd name="connsiteX11" fmla="*/ 178077 w 1033483"/>
                <a:gd name="connsiteY11" fmla="*/ 781664 h 884903"/>
                <a:gd name="connsiteX12" fmla="*/ 222322 w 1033483"/>
                <a:gd name="connsiteY12" fmla="*/ 811161 h 884903"/>
                <a:gd name="connsiteX13" fmla="*/ 325561 w 1033483"/>
                <a:gd name="connsiteY13" fmla="*/ 884903 h 884903"/>
                <a:gd name="connsiteX14" fmla="*/ 532038 w 1033483"/>
                <a:gd name="connsiteY14" fmla="*/ 870155 h 884903"/>
                <a:gd name="connsiteX15" fmla="*/ 620528 w 1033483"/>
                <a:gd name="connsiteY15" fmla="*/ 840658 h 884903"/>
                <a:gd name="connsiteX16" fmla="*/ 709019 w 1033483"/>
                <a:gd name="connsiteY16" fmla="*/ 781664 h 884903"/>
                <a:gd name="connsiteX17" fmla="*/ 753264 w 1033483"/>
                <a:gd name="connsiteY17" fmla="*/ 752168 h 884903"/>
                <a:gd name="connsiteX18" fmla="*/ 885999 w 1033483"/>
                <a:gd name="connsiteY18" fmla="*/ 648929 h 884903"/>
                <a:gd name="connsiteX19" fmla="*/ 930245 w 1033483"/>
                <a:gd name="connsiteY19" fmla="*/ 619432 h 884903"/>
                <a:gd name="connsiteX20" fmla="*/ 974490 w 1033483"/>
                <a:gd name="connsiteY20" fmla="*/ 589935 h 884903"/>
                <a:gd name="connsiteX21" fmla="*/ 1003986 w 1033483"/>
                <a:gd name="connsiteY21" fmla="*/ 442452 h 884903"/>
                <a:gd name="connsiteX22" fmla="*/ 1033483 w 1033483"/>
                <a:gd name="connsiteY22" fmla="*/ 353961 h 884903"/>
                <a:gd name="connsiteX23" fmla="*/ 989238 w 1033483"/>
                <a:gd name="connsiteY23" fmla="*/ 265471 h 884903"/>
                <a:gd name="connsiteX24" fmla="*/ 812257 w 1033483"/>
                <a:gd name="connsiteY24" fmla="*/ 117987 h 884903"/>
                <a:gd name="connsiteX25" fmla="*/ 782761 w 1033483"/>
                <a:gd name="connsiteY25" fmla="*/ 73742 h 884903"/>
                <a:gd name="connsiteX26" fmla="*/ 694270 w 1033483"/>
                <a:gd name="connsiteY26" fmla="*/ 44245 h 884903"/>
                <a:gd name="connsiteX27" fmla="*/ 532038 w 1033483"/>
                <a:gd name="connsiteY27" fmla="*/ 73742 h 884903"/>
                <a:gd name="connsiteX28" fmla="*/ 487793 w 1033483"/>
                <a:gd name="connsiteY28" fmla="*/ 103239 h 884903"/>
                <a:gd name="connsiteX29" fmla="*/ 355057 w 1033483"/>
                <a:gd name="connsiteY29" fmla="*/ 73742 h 884903"/>
                <a:gd name="connsiteX30" fmla="*/ 222322 w 1033483"/>
                <a:gd name="connsiteY30" fmla="*/ 0 h 884903"/>
                <a:gd name="connsiteX31" fmla="*/ 163328 w 1033483"/>
                <a:gd name="connsiteY31" fmla="*/ 14748 h 884903"/>
                <a:gd name="connsiteX32" fmla="*/ 74838 w 1033483"/>
                <a:gd name="connsiteY32" fmla="*/ 44245 h 88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33483" h="884903">
                  <a:moveTo>
                    <a:pt x="163328" y="0"/>
                  </a:moveTo>
                  <a:cubicBezTo>
                    <a:pt x="138747" y="14748"/>
                    <a:pt x="109856" y="23975"/>
                    <a:pt x="89586" y="44245"/>
                  </a:cubicBezTo>
                  <a:cubicBezTo>
                    <a:pt x="78593" y="55238"/>
                    <a:pt x="81790" y="74585"/>
                    <a:pt x="74838" y="88490"/>
                  </a:cubicBezTo>
                  <a:cubicBezTo>
                    <a:pt x="66911" y="104344"/>
                    <a:pt x="55173" y="117987"/>
                    <a:pt x="45341" y="132735"/>
                  </a:cubicBezTo>
                  <a:cubicBezTo>
                    <a:pt x="83361" y="189766"/>
                    <a:pt x="128525" y="207063"/>
                    <a:pt x="89586" y="265471"/>
                  </a:cubicBezTo>
                  <a:cubicBezTo>
                    <a:pt x="78016" y="282825"/>
                    <a:pt x="60089" y="294968"/>
                    <a:pt x="45341" y="309716"/>
                  </a:cubicBezTo>
                  <a:cubicBezTo>
                    <a:pt x="40425" y="324464"/>
                    <a:pt x="37545" y="340056"/>
                    <a:pt x="30593" y="353961"/>
                  </a:cubicBezTo>
                  <a:cubicBezTo>
                    <a:pt x="22666" y="369815"/>
                    <a:pt x="2275" y="380520"/>
                    <a:pt x="1096" y="398206"/>
                  </a:cubicBezTo>
                  <a:cubicBezTo>
                    <a:pt x="-2842" y="457273"/>
                    <a:pt x="4235" y="517138"/>
                    <a:pt x="15845" y="575187"/>
                  </a:cubicBezTo>
                  <a:cubicBezTo>
                    <a:pt x="24497" y="618449"/>
                    <a:pt x="61269" y="625332"/>
                    <a:pt x="89586" y="648929"/>
                  </a:cubicBezTo>
                  <a:cubicBezTo>
                    <a:pt x="105609" y="662282"/>
                    <a:pt x="119083" y="678426"/>
                    <a:pt x="133832" y="693174"/>
                  </a:cubicBezTo>
                  <a:cubicBezTo>
                    <a:pt x="145827" y="729161"/>
                    <a:pt x="149486" y="753073"/>
                    <a:pt x="178077" y="781664"/>
                  </a:cubicBezTo>
                  <a:cubicBezTo>
                    <a:pt x="190611" y="794198"/>
                    <a:pt x="207898" y="800858"/>
                    <a:pt x="222322" y="811161"/>
                  </a:cubicBezTo>
                  <a:cubicBezTo>
                    <a:pt x="350359" y="902616"/>
                    <a:pt x="221300" y="815396"/>
                    <a:pt x="325561" y="884903"/>
                  </a:cubicBezTo>
                  <a:cubicBezTo>
                    <a:pt x="394387" y="879987"/>
                    <a:pt x="463800" y="880391"/>
                    <a:pt x="532038" y="870155"/>
                  </a:cubicBezTo>
                  <a:cubicBezTo>
                    <a:pt x="562786" y="865543"/>
                    <a:pt x="620528" y="840658"/>
                    <a:pt x="620528" y="840658"/>
                  </a:cubicBezTo>
                  <a:lnTo>
                    <a:pt x="709019" y="781664"/>
                  </a:lnTo>
                  <a:cubicBezTo>
                    <a:pt x="723767" y="771832"/>
                    <a:pt x="740730" y="764702"/>
                    <a:pt x="753264" y="752168"/>
                  </a:cubicBezTo>
                  <a:cubicBezTo>
                    <a:pt x="822575" y="682857"/>
                    <a:pt x="780156" y="719491"/>
                    <a:pt x="885999" y="648929"/>
                  </a:cubicBezTo>
                  <a:lnTo>
                    <a:pt x="930245" y="619432"/>
                  </a:lnTo>
                  <a:lnTo>
                    <a:pt x="974490" y="589935"/>
                  </a:lnTo>
                  <a:cubicBezTo>
                    <a:pt x="984456" y="530140"/>
                    <a:pt x="987486" y="497453"/>
                    <a:pt x="1003986" y="442452"/>
                  </a:cubicBezTo>
                  <a:cubicBezTo>
                    <a:pt x="1012920" y="412671"/>
                    <a:pt x="1033483" y="353961"/>
                    <a:pt x="1033483" y="353961"/>
                  </a:cubicBezTo>
                  <a:cubicBezTo>
                    <a:pt x="1022963" y="322399"/>
                    <a:pt x="1016147" y="289017"/>
                    <a:pt x="989238" y="265471"/>
                  </a:cubicBezTo>
                  <a:cubicBezTo>
                    <a:pt x="902184" y="189298"/>
                    <a:pt x="883284" y="224530"/>
                    <a:pt x="812257" y="117987"/>
                  </a:cubicBezTo>
                  <a:cubicBezTo>
                    <a:pt x="802425" y="103239"/>
                    <a:pt x="797792" y="83136"/>
                    <a:pt x="782761" y="73742"/>
                  </a:cubicBezTo>
                  <a:cubicBezTo>
                    <a:pt x="756395" y="57263"/>
                    <a:pt x="694270" y="44245"/>
                    <a:pt x="694270" y="44245"/>
                  </a:cubicBezTo>
                  <a:cubicBezTo>
                    <a:pt x="653604" y="49328"/>
                    <a:pt x="577506" y="51008"/>
                    <a:pt x="532038" y="73742"/>
                  </a:cubicBezTo>
                  <a:cubicBezTo>
                    <a:pt x="516184" y="81669"/>
                    <a:pt x="502541" y="93407"/>
                    <a:pt x="487793" y="103239"/>
                  </a:cubicBezTo>
                  <a:cubicBezTo>
                    <a:pt x="463790" y="99238"/>
                    <a:pt x="386174" y="91029"/>
                    <a:pt x="355057" y="73742"/>
                  </a:cubicBezTo>
                  <a:cubicBezTo>
                    <a:pt x="202917" y="-10780"/>
                    <a:pt x="322439" y="33371"/>
                    <a:pt x="222322" y="0"/>
                  </a:cubicBezTo>
                  <a:cubicBezTo>
                    <a:pt x="202657" y="4916"/>
                    <a:pt x="183115" y="10351"/>
                    <a:pt x="163328" y="14748"/>
                  </a:cubicBezTo>
                  <a:cubicBezTo>
                    <a:pt x="80468" y="33161"/>
                    <a:pt x="107950" y="11133"/>
                    <a:pt x="74838" y="44245"/>
                  </a:cubicBezTo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30000">
                  <a:schemeClr val="accent3">
                    <a:lumMod val="75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100000" t="100000"/>
              </a:path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415845" y="4286134"/>
              <a:ext cx="1533832" cy="1097027"/>
            </a:xfrm>
            <a:custGeom>
              <a:avLst/>
              <a:gdLst>
                <a:gd name="connsiteX0" fmla="*/ 545690 w 1533832"/>
                <a:gd name="connsiteY0" fmla="*/ 94137 h 1097027"/>
                <a:gd name="connsiteX1" fmla="*/ 471949 w 1533832"/>
                <a:gd name="connsiteY1" fmla="*/ 49892 h 1097027"/>
                <a:gd name="connsiteX2" fmla="*/ 427703 w 1533832"/>
                <a:gd name="connsiteY2" fmla="*/ 20395 h 1097027"/>
                <a:gd name="connsiteX3" fmla="*/ 221226 w 1533832"/>
                <a:gd name="connsiteY3" fmla="*/ 35143 h 1097027"/>
                <a:gd name="connsiteX4" fmla="*/ 235974 w 1533832"/>
                <a:gd name="connsiteY4" fmla="*/ 123634 h 1097027"/>
                <a:gd name="connsiteX5" fmla="*/ 265471 w 1533832"/>
                <a:gd name="connsiteY5" fmla="*/ 167879 h 1097027"/>
                <a:gd name="connsiteX6" fmla="*/ 294968 w 1533832"/>
                <a:gd name="connsiteY6" fmla="*/ 226872 h 1097027"/>
                <a:gd name="connsiteX7" fmla="*/ 324465 w 1533832"/>
                <a:gd name="connsiteY7" fmla="*/ 271118 h 1097027"/>
                <a:gd name="connsiteX8" fmla="*/ 383458 w 1533832"/>
                <a:gd name="connsiteY8" fmla="*/ 374356 h 1097027"/>
                <a:gd name="connsiteX9" fmla="*/ 250723 w 1533832"/>
                <a:gd name="connsiteY9" fmla="*/ 492343 h 1097027"/>
                <a:gd name="connsiteX10" fmla="*/ 265471 w 1533832"/>
                <a:gd name="connsiteY10" fmla="*/ 536589 h 1097027"/>
                <a:gd name="connsiteX11" fmla="*/ 412955 w 1533832"/>
                <a:gd name="connsiteY11" fmla="*/ 580834 h 1097027"/>
                <a:gd name="connsiteX12" fmla="*/ 324465 w 1533832"/>
                <a:gd name="connsiteY12" fmla="*/ 654576 h 1097027"/>
                <a:gd name="connsiteX13" fmla="*/ 309716 w 1533832"/>
                <a:gd name="connsiteY13" fmla="*/ 698821 h 1097027"/>
                <a:gd name="connsiteX14" fmla="*/ 353961 w 1533832"/>
                <a:gd name="connsiteY14" fmla="*/ 728318 h 1097027"/>
                <a:gd name="connsiteX15" fmla="*/ 442452 w 1533832"/>
                <a:gd name="connsiteY15" fmla="*/ 802060 h 1097027"/>
                <a:gd name="connsiteX16" fmla="*/ 516194 w 1533832"/>
                <a:gd name="connsiteY16" fmla="*/ 816808 h 1097027"/>
                <a:gd name="connsiteX17" fmla="*/ 457200 w 1533832"/>
                <a:gd name="connsiteY17" fmla="*/ 905298 h 1097027"/>
                <a:gd name="connsiteX18" fmla="*/ 560439 w 1533832"/>
                <a:gd name="connsiteY18" fmla="*/ 1023285 h 1097027"/>
                <a:gd name="connsiteX19" fmla="*/ 648929 w 1533832"/>
                <a:gd name="connsiteY19" fmla="*/ 1008537 h 1097027"/>
                <a:gd name="connsiteX20" fmla="*/ 707923 w 1533832"/>
                <a:gd name="connsiteY20" fmla="*/ 964292 h 1097027"/>
                <a:gd name="connsiteX21" fmla="*/ 752168 w 1533832"/>
                <a:gd name="connsiteY21" fmla="*/ 949543 h 1097027"/>
                <a:gd name="connsiteX22" fmla="*/ 796413 w 1533832"/>
                <a:gd name="connsiteY22" fmla="*/ 905298 h 1097027"/>
                <a:gd name="connsiteX23" fmla="*/ 840658 w 1533832"/>
                <a:gd name="connsiteY23" fmla="*/ 875801 h 1097027"/>
                <a:gd name="connsiteX24" fmla="*/ 870155 w 1533832"/>
                <a:gd name="connsiteY24" fmla="*/ 787311 h 1097027"/>
                <a:gd name="connsiteX25" fmla="*/ 914400 w 1533832"/>
                <a:gd name="connsiteY25" fmla="*/ 816808 h 1097027"/>
                <a:gd name="connsiteX26" fmla="*/ 1061884 w 1533832"/>
                <a:gd name="connsiteY26" fmla="*/ 816808 h 1097027"/>
                <a:gd name="connsiteX27" fmla="*/ 1165123 w 1533832"/>
                <a:gd name="connsiteY27" fmla="*/ 684072 h 1097027"/>
                <a:gd name="connsiteX28" fmla="*/ 1268361 w 1533832"/>
                <a:gd name="connsiteY28" fmla="*/ 639827 h 1097027"/>
                <a:gd name="connsiteX29" fmla="*/ 1371600 w 1533832"/>
                <a:gd name="connsiteY29" fmla="*/ 492343 h 1097027"/>
                <a:gd name="connsiteX30" fmla="*/ 1327355 w 1533832"/>
                <a:gd name="connsiteY30" fmla="*/ 403853 h 1097027"/>
                <a:gd name="connsiteX31" fmla="*/ 1283110 w 1533832"/>
                <a:gd name="connsiteY31" fmla="*/ 389105 h 1097027"/>
                <a:gd name="connsiteX32" fmla="*/ 1238865 w 1533832"/>
                <a:gd name="connsiteY32" fmla="*/ 359608 h 1097027"/>
                <a:gd name="connsiteX33" fmla="*/ 1253613 w 1533832"/>
                <a:gd name="connsiteY33" fmla="*/ 300614 h 1097027"/>
                <a:gd name="connsiteX34" fmla="*/ 1194620 w 1533832"/>
                <a:gd name="connsiteY34" fmla="*/ 123634 h 1097027"/>
                <a:gd name="connsiteX35" fmla="*/ 1106129 w 1533832"/>
                <a:gd name="connsiteY35" fmla="*/ 138382 h 1097027"/>
                <a:gd name="connsiteX36" fmla="*/ 1076632 w 1533832"/>
                <a:gd name="connsiteY36" fmla="*/ 123634 h 1097027"/>
                <a:gd name="connsiteX37" fmla="*/ 1061884 w 1533832"/>
                <a:gd name="connsiteY37" fmla="*/ 5647 h 1097027"/>
                <a:gd name="connsiteX38" fmla="*/ 973394 w 1533832"/>
                <a:gd name="connsiteY38" fmla="*/ 35143 h 1097027"/>
                <a:gd name="connsiteX39" fmla="*/ 840658 w 1533832"/>
                <a:gd name="connsiteY39" fmla="*/ 64640 h 1097027"/>
                <a:gd name="connsiteX40" fmla="*/ 752168 w 1533832"/>
                <a:gd name="connsiteY40" fmla="*/ 108885 h 1097027"/>
                <a:gd name="connsiteX41" fmla="*/ 634181 w 1533832"/>
                <a:gd name="connsiteY41" fmla="*/ 153131 h 1097027"/>
                <a:gd name="connsiteX42" fmla="*/ 560439 w 1533832"/>
                <a:gd name="connsiteY42" fmla="*/ 123634 h 1097027"/>
                <a:gd name="connsiteX43" fmla="*/ 471949 w 1533832"/>
                <a:gd name="connsiteY43" fmla="*/ 79389 h 1097027"/>
                <a:gd name="connsiteX44" fmla="*/ 265471 w 1533832"/>
                <a:gd name="connsiteY44" fmla="*/ 138382 h 1097027"/>
                <a:gd name="connsiteX45" fmla="*/ 221226 w 1533832"/>
                <a:gd name="connsiteY45" fmla="*/ 167879 h 1097027"/>
                <a:gd name="connsiteX46" fmla="*/ 147484 w 1533832"/>
                <a:gd name="connsiteY46" fmla="*/ 300614 h 1097027"/>
                <a:gd name="connsiteX47" fmla="*/ 117987 w 1533832"/>
                <a:gd name="connsiteY47" fmla="*/ 359608 h 1097027"/>
                <a:gd name="connsiteX48" fmla="*/ 73742 w 1533832"/>
                <a:gd name="connsiteY48" fmla="*/ 389105 h 1097027"/>
                <a:gd name="connsiteX49" fmla="*/ 0 w 1533832"/>
                <a:gd name="connsiteY49" fmla="*/ 521840 h 1097027"/>
                <a:gd name="connsiteX50" fmla="*/ 147484 w 1533832"/>
                <a:gd name="connsiteY50" fmla="*/ 536589 h 1097027"/>
                <a:gd name="connsiteX51" fmla="*/ 206478 w 1533832"/>
                <a:gd name="connsiteY51" fmla="*/ 551337 h 1097027"/>
                <a:gd name="connsiteX52" fmla="*/ 221226 w 1533832"/>
                <a:gd name="connsiteY52" fmla="*/ 595582 h 1097027"/>
                <a:gd name="connsiteX53" fmla="*/ 206478 w 1533832"/>
                <a:gd name="connsiteY53" fmla="*/ 639827 h 1097027"/>
                <a:gd name="connsiteX54" fmla="*/ 206478 w 1533832"/>
                <a:gd name="connsiteY54" fmla="*/ 728318 h 1097027"/>
                <a:gd name="connsiteX55" fmla="*/ 162232 w 1533832"/>
                <a:gd name="connsiteY55" fmla="*/ 743066 h 1097027"/>
                <a:gd name="connsiteX56" fmla="*/ 132736 w 1533832"/>
                <a:gd name="connsiteY56" fmla="*/ 787311 h 1097027"/>
                <a:gd name="connsiteX57" fmla="*/ 221226 w 1533832"/>
                <a:gd name="connsiteY57" fmla="*/ 831556 h 1097027"/>
                <a:gd name="connsiteX58" fmla="*/ 324465 w 1533832"/>
                <a:gd name="connsiteY58" fmla="*/ 816808 h 1097027"/>
                <a:gd name="connsiteX59" fmla="*/ 309716 w 1533832"/>
                <a:gd name="connsiteY59" fmla="*/ 861053 h 1097027"/>
                <a:gd name="connsiteX60" fmla="*/ 280220 w 1533832"/>
                <a:gd name="connsiteY60" fmla="*/ 905298 h 1097027"/>
                <a:gd name="connsiteX61" fmla="*/ 294968 w 1533832"/>
                <a:gd name="connsiteY61" fmla="*/ 949543 h 1097027"/>
                <a:gd name="connsiteX62" fmla="*/ 427703 w 1533832"/>
                <a:gd name="connsiteY62" fmla="*/ 993789 h 1097027"/>
                <a:gd name="connsiteX63" fmla="*/ 471949 w 1533832"/>
                <a:gd name="connsiteY63" fmla="*/ 1008537 h 1097027"/>
                <a:gd name="connsiteX64" fmla="*/ 486697 w 1533832"/>
                <a:gd name="connsiteY64" fmla="*/ 1052782 h 1097027"/>
                <a:gd name="connsiteX65" fmla="*/ 530942 w 1533832"/>
                <a:gd name="connsiteY65" fmla="*/ 1067531 h 1097027"/>
                <a:gd name="connsiteX66" fmla="*/ 575187 w 1533832"/>
                <a:gd name="connsiteY66" fmla="*/ 1097027 h 1097027"/>
                <a:gd name="connsiteX67" fmla="*/ 752168 w 1533832"/>
                <a:gd name="connsiteY67" fmla="*/ 1067531 h 1097027"/>
                <a:gd name="connsiteX68" fmla="*/ 840658 w 1533832"/>
                <a:gd name="connsiteY68" fmla="*/ 1008537 h 1097027"/>
                <a:gd name="connsiteX69" fmla="*/ 914400 w 1533832"/>
                <a:gd name="connsiteY69" fmla="*/ 875801 h 1097027"/>
                <a:gd name="connsiteX70" fmla="*/ 929149 w 1533832"/>
                <a:gd name="connsiteY70" fmla="*/ 816808 h 1097027"/>
                <a:gd name="connsiteX71" fmla="*/ 1179871 w 1533832"/>
                <a:gd name="connsiteY71" fmla="*/ 846305 h 1097027"/>
                <a:gd name="connsiteX72" fmla="*/ 1224116 w 1533832"/>
                <a:gd name="connsiteY72" fmla="*/ 816808 h 1097027"/>
                <a:gd name="connsiteX73" fmla="*/ 1238865 w 1533832"/>
                <a:gd name="connsiteY73" fmla="*/ 772563 h 1097027"/>
                <a:gd name="connsiteX74" fmla="*/ 1268361 w 1533832"/>
                <a:gd name="connsiteY74" fmla="*/ 654576 h 1097027"/>
                <a:gd name="connsiteX75" fmla="*/ 1474839 w 1533832"/>
                <a:gd name="connsiteY75" fmla="*/ 669324 h 1097027"/>
                <a:gd name="connsiteX76" fmla="*/ 1519084 w 1533832"/>
                <a:gd name="connsiteY76" fmla="*/ 654576 h 1097027"/>
                <a:gd name="connsiteX77" fmla="*/ 1533832 w 1533832"/>
                <a:gd name="connsiteY77" fmla="*/ 610331 h 1097027"/>
                <a:gd name="connsiteX78" fmla="*/ 1519084 w 1533832"/>
                <a:gd name="connsiteY78" fmla="*/ 566085 h 1097027"/>
                <a:gd name="connsiteX79" fmla="*/ 1474839 w 1533832"/>
                <a:gd name="connsiteY79" fmla="*/ 521840 h 1097027"/>
                <a:gd name="connsiteX80" fmla="*/ 1445342 w 1533832"/>
                <a:gd name="connsiteY80" fmla="*/ 477595 h 1097027"/>
                <a:gd name="connsiteX81" fmla="*/ 1386349 w 1533832"/>
                <a:gd name="connsiteY81" fmla="*/ 418601 h 1097027"/>
                <a:gd name="connsiteX82" fmla="*/ 1356852 w 1533832"/>
                <a:gd name="connsiteY82" fmla="*/ 374356 h 1097027"/>
                <a:gd name="connsiteX83" fmla="*/ 1312607 w 1533832"/>
                <a:gd name="connsiteY83" fmla="*/ 359608 h 1097027"/>
                <a:gd name="connsiteX84" fmla="*/ 1209368 w 1533832"/>
                <a:gd name="connsiteY84" fmla="*/ 344860 h 1097027"/>
                <a:gd name="connsiteX85" fmla="*/ 1253613 w 1533832"/>
                <a:gd name="connsiteY85" fmla="*/ 330111 h 1097027"/>
                <a:gd name="connsiteX86" fmla="*/ 1238865 w 1533832"/>
                <a:gd name="connsiteY86" fmla="*/ 241621 h 1097027"/>
                <a:gd name="connsiteX87" fmla="*/ 1150374 w 1533832"/>
                <a:gd name="connsiteY87" fmla="*/ 182627 h 1097027"/>
                <a:gd name="connsiteX88" fmla="*/ 1135626 w 1533832"/>
                <a:gd name="connsiteY88" fmla="*/ 182627 h 1097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533832" h="1097027">
                  <a:moveTo>
                    <a:pt x="545690" y="94137"/>
                  </a:moveTo>
                  <a:cubicBezTo>
                    <a:pt x="521110" y="79389"/>
                    <a:pt x="496257" y="65085"/>
                    <a:pt x="471949" y="49892"/>
                  </a:cubicBezTo>
                  <a:cubicBezTo>
                    <a:pt x="456918" y="40497"/>
                    <a:pt x="445398" y="21436"/>
                    <a:pt x="427703" y="20395"/>
                  </a:cubicBezTo>
                  <a:cubicBezTo>
                    <a:pt x="358821" y="16343"/>
                    <a:pt x="290052" y="30227"/>
                    <a:pt x="221226" y="35143"/>
                  </a:cubicBezTo>
                  <a:cubicBezTo>
                    <a:pt x="226142" y="64640"/>
                    <a:pt x="226518" y="95265"/>
                    <a:pt x="235974" y="123634"/>
                  </a:cubicBezTo>
                  <a:cubicBezTo>
                    <a:pt x="241579" y="140450"/>
                    <a:pt x="256677" y="152489"/>
                    <a:pt x="265471" y="167879"/>
                  </a:cubicBezTo>
                  <a:cubicBezTo>
                    <a:pt x="276379" y="186968"/>
                    <a:pt x="284060" y="207783"/>
                    <a:pt x="294968" y="226872"/>
                  </a:cubicBezTo>
                  <a:cubicBezTo>
                    <a:pt x="303762" y="242262"/>
                    <a:pt x="315671" y="255728"/>
                    <a:pt x="324465" y="271118"/>
                  </a:cubicBezTo>
                  <a:cubicBezTo>
                    <a:pt x="399307" y="402093"/>
                    <a:pt x="311597" y="266566"/>
                    <a:pt x="383458" y="374356"/>
                  </a:cubicBezTo>
                  <a:cubicBezTo>
                    <a:pt x="282434" y="475381"/>
                    <a:pt x="329677" y="439708"/>
                    <a:pt x="250723" y="492343"/>
                  </a:cubicBezTo>
                  <a:cubicBezTo>
                    <a:pt x="255639" y="507092"/>
                    <a:pt x="255759" y="524449"/>
                    <a:pt x="265471" y="536589"/>
                  </a:cubicBezTo>
                  <a:cubicBezTo>
                    <a:pt x="300087" y="579860"/>
                    <a:pt x="367779" y="574380"/>
                    <a:pt x="412955" y="580834"/>
                  </a:cubicBezTo>
                  <a:cubicBezTo>
                    <a:pt x="380307" y="602599"/>
                    <a:pt x="347177" y="620509"/>
                    <a:pt x="324465" y="654576"/>
                  </a:cubicBezTo>
                  <a:cubicBezTo>
                    <a:pt x="315841" y="667511"/>
                    <a:pt x="314632" y="684073"/>
                    <a:pt x="309716" y="698821"/>
                  </a:cubicBezTo>
                  <a:cubicBezTo>
                    <a:pt x="324464" y="708653"/>
                    <a:pt x="340344" y="716971"/>
                    <a:pt x="353961" y="728318"/>
                  </a:cubicBezTo>
                  <a:cubicBezTo>
                    <a:pt x="385258" y="754399"/>
                    <a:pt x="402509" y="787081"/>
                    <a:pt x="442452" y="802060"/>
                  </a:cubicBezTo>
                  <a:cubicBezTo>
                    <a:pt x="465923" y="810862"/>
                    <a:pt x="491613" y="811892"/>
                    <a:pt x="516194" y="816808"/>
                  </a:cubicBezTo>
                  <a:cubicBezTo>
                    <a:pt x="496529" y="846305"/>
                    <a:pt x="437535" y="875801"/>
                    <a:pt x="457200" y="905298"/>
                  </a:cubicBezTo>
                  <a:cubicBezTo>
                    <a:pt x="526026" y="1008537"/>
                    <a:pt x="486697" y="974125"/>
                    <a:pt x="560439" y="1023285"/>
                  </a:cubicBezTo>
                  <a:cubicBezTo>
                    <a:pt x="589936" y="1018369"/>
                    <a:pt x="621164" y="1019643"/>
                    <a:pt x="648929" y="1008537"/>
                  </a:cubicBezTo>
                  <a:cubicBezTo>
                    <a:pt x="671752" y="999408"/>
                    <a:pt x="686581" y="976488"/>
                    <a:pt x="707923" y="964292"/>
                  </a:cubicBezTo>
                  <a:cubicBezTo>
                    <a:pt x="721421" y="956579"/>
                    <a:pt x="737420" y="954459"/>
                    <a:pt x="752168" y="949543"/>
                  </a:cubicBezTo>
                  <a:cubicBezTo>
                    <a:pt x="766916" y="934795"/>
                    <a:pt x="780390" y="918651"/>
                    <a:pt x="796413" y="905298"/>
                  </a:cubicBezTo>
                  <a:cubicBezTo>
                    <a:pt x="810030" y="893950"/>
                    <a:pt x="831264" y="890832"/>
                    <a:pt x="840658" y="875801"/>
                  </a:cubicBezTo>
                  <a:cubicBezTo>
                    <a:pt x="857137" y="849435"/>
                    <a:pt x="870155" y="787311"/>
                    <a:pt x="870155" y="787311"/>
                  </a:cubicBezTo>
                  <a:cubicBezTo>
                    <a:pt x="884903" y="797143"/>
                    <a:pt x="898546" y="808881"/>
                    <a:pt x="914400" y="816808"/>
                  </a:cubicBezTo>
                  <a:cubicBezTo>
                    <a:pt x="971602" y="845409"/>
                    <a:pt x="988026" y="827359"/>
                    <a:pt x="1061884" y="816808"/>
                  </a:cubicBezTo>
                  <a:cubicBezTo>
                    <a:pt x="1089605" y="775227"/>
                    <a:pt x="1121017" y="715576"/>
                    <a:pt x="1165123" y="684072"/>
                  </a:cubicBezTo>
                  <a:cubicBezTo>
                    <a:pt x="1197012" y="661294"/>
                    <a:pt x="1232257" y="651862"/>
                    <a:pt x="1268361" y="639827"/>
                  </a:cubicBezTo>
                  <a:cubicBezTo>
                    <a:pt x="1371185" y="537004"/>
                    <a:pt x="1346735" y="591806"/>
                    <a:pt x="1371600" y="492343"/>
                  </a:cubicBezTo>
                  <a:cubicBezTo>
                    <a:pt x="1361884" y="463195"/>
                    <a:pt x="1353347" y="424646"/>
                    <a:pt x="1327355" y="403853"/>
                  </a:cubicBezTo>
                  <a:cubicBezTo>
                    <a:pt x="1315216" y="394142"/>
                    <a:pt x="1297858" y="394021"/>
                    <a:pt x="1283110" y="389105"/>
                  </a:cubicBezTo>
                  <a:cubicBezTo>
                    <a:pt x="1268362" y="379273"/>
                    <a:pt x="1244470" y="376424"/>
                    <a:pt x="1238865" y="359608"/>
                  </a:cubicBezTo>
                  <a:cubicBezTo>
                    <a:pt x="1232455" y="340378"/>
                    <a:pt x="1253613" y="320884"/>
                    <a:pt x="1253613" y="300614"/>
                  </a:cubicBezTo>
                  <a:cubicBezTo>
                    <a:pt x="1253613" y="146502"/>
                    <a:pt x="1274049" y="176588"/>
                    <a:pt x="1194620" y="123634"/>
                  </a:cubicBezTo>
                  <a:cubicBezTo>
                    <a:pt x="1165123" y="128550"/>
                    <a:pt x="1134498" y="128926"/>
                    <a:pt x="1106129" y="138382"/>
                  </a:cubicBezTo>
                  <a:cubicBezTo>
                    <a:pt x="1056096" y="155059"/>
                    <a:pt x="1050010" y="203502"/>
                    <a:pt x="1076632" y="123634"/>
                  </a:cubicBezTo>
                  <a:cubicBezTo>
                    <a:pt x="1071716" y="84305"/>
                    <a:pt x="1091977" y="31441"/>
                    <a:pt x="1061884" y="5647"/>
                  </a:cubicBezTo>
                  <a:cubicBezTo>
                    <a:pt x="1038277" y="-14588"/>
                    <a:pt x="1002891" y="25311"/>
                    <a:pt x="973394" y="35143"/>
                  </a:cubicBezTo>
                  <a:cubicBezTo>
                    <a:pt x="900773" y="59350"/>
                    <a:pt x="944496" y="47334"/>
                    <a:pt x="840658" y="64640"/>
                  </a:cubicBezTo>
                  <a:cubicBezTo>
                    <a:pt x="755630" y="121326"/>
                    <a:pt x="837653" y="72249"/>
                    <a:pt x="752168" y="108885"/>
                  </a:cubicBezTo>
                  <a:cubicBezTo>
                    <a:pt x="644191" y="155161"/>
                    <a:pt x="742948" y="125938"/>
                    <a:pt x="634181" y="153131"/>
                  </a:cubicBezTo>
                  <a:cubicBezTo>
                    <a:pt x="609600" y="143299"/>
                    <a:pt x="584118" y="135474"/>
                    <a:pt x="560439" y="123634"/>
                  </a:cubicBezTo>
                  <a:cubicBezTo>
                    <a:pt x="446082" y="66455"/>
                    <a:pt x="583157" y="116458"/>
                    <a:pt x="471949" y="79389"/>
                  </a:cubicBezTo>
                  <a:cubicBezTo>
                    <a:pt x="348442" y="104090"/>
                    <a:pt x="349338" y="90458"/>
                    <a:pt x="265471" y="138382"/>
                  </a:cubicBezTo>
                  <a:cubicBezTo>
                    <a:pt x="250081" y="147176"/>
                    <a:pt x="235974" y="158047"/>
                    <a:pt x="221226" y="167879"/>
                  </a:cubicBezTo>
                  <a:cubicBezTo>
                    <a:pt x="180442" y="290233"/>
                    <a:pt x="248909" y="97764"/>
                    <a:pt x="147484" y="300614"/>
                  </a:cubicBezTo>
                  <a:cubicBezTo>
                    <a:pt x="137652" y="320279"/>
                    <a:pt x="132062" y="342718"/>
                    <a:pt x="117987" y="359608"/>
                  </a:cubicBezTo>
                  <a:cubicBezTo>
                    <a:pt x="106640" y="373225"/>
                    <a:pt x="88490" y="379273"/>
                    <a:pt x="73742" y="389105"/>
                  </a:cubicBezTo>
                  <a:cubicBezTo>
                    <a:pt x="6126" y="490530"/>
                    <a:pt x="25960" y="443964"/>
                    <a:pt x="0" y="521840"/>
                  </a:cubicBezTo>
                  <a:cubicBezTo>
                    <a:pt x="49161" y="526756"/>
                    <a:pt x="98574" y="529602"/>
                    <a:pt x="147484" y="536589"/>
                  </a:cubicBezTo>
                  <a:cubicBezTo>
                    <a:pt x="167550" y="539456"/>
                    <a:pt x="190650" y="538675"/>
                    <a:pt x="206478" y="551337"/>
                  </a:cubicBezTo>
                  <a:cubicBezTo>
                    <a:pt x="218617" y="561048"/>
                    <a:pt x="216310" y="580834"/>
                    <a:pt x="221226" y="595582"/>
                  </a:cubicBezTo>
                  <a:cubicBezTo>
                    <a:pt x="216310" y="610330"/>
                    <a:pt x="206478" y="624281"/>
                    <a:pt x="206478" y="639827"/>
                  </a:cubicBezTo>
                  <a:cubicBezTo>
                    <a:pt x="206478" y="679155"/>
                    <a:pt x="245806" y="688990"/>
                    <a:pt x="206478" y="728318"/>
                  </a:cubicBezTo>
                  <a:cubicBezTo>
                    <a:pt x="195485" y="739311"/>
                    <a:pt x="176981" y="738150"/>
                    <a:pt x="162232" y="743066"/>
                  </a:cubicBezTo>
                  <a:cubicBezTo>
                    <a:pt x="152400" y="757814"/>
                    <a:pt x="129260" y="769930"/>
                    <a:pt x="132736" y="787311"/>
                  </a:cubicBezTo>
                  <a:cubicBezTo>
                    <a:pt x="136821" y="807733"/>
                    <a:pt x="206733" y="826725"/>
                    <a:pt x="221226" y="831556"/>
                  </a:cubicBezTo>
                  <a:cubicBezTo>
                    <a:pt x="255639" y="826640"/>
                    <a:pt x="291487" y="805815"/>
                    <a:pt x="324465" y="816808"/>
                  </a:cubicBezTo>
                  <a:cubicBezTo>
                    <a:pt x="339213" y="821724"/>
                    <a:pt x="316668" y="847148"/>
                    <a:pt x="309716" y="861053"/>
                  </a:cubicBezTo>
                  <a:cubicBezTo>
                    <a:pt x="301789" y="876907"/>
                    <a:pt x="290052" y="890550"/>
                    <a:pt x="280220" y="905298"/>
                  </a:cubicBezTo>
                  <a:cubicBezTo>
                    <a:pt x="285136" y="920046"/>
                    <a:pt x="285257" y="937404"/>
                    <a:pt x="294968" y="949543"/>
                  </a:cubicBezTo>
                  <a:cubicBezTo>
                    <a:pt x="328256" y="991153"/>
                    <a:pt x="382190" y="983675"/>
                    <a:pt x="427703" y="993789"/>
                  </a:cubicBezTo>
                  <a:cubicBezTo>
                    <a:pt x="442879" y="997161"/>
                    <a:pt x="457200" y="1003621"/>
                    <a:pt x="471949" y="1008537"/>
                  </a:cubicBezTo>
                  <a:cubicBezTo>
                    <a:pt x="476865" y="1023285"/>
                    <a:pt x="475704" y="1041789"/>
                    <a:pt x="486697" y="1052782"/>
                  </a:cubicBezTo>
                  <a:cubicBezTo>
                    <a:pt x="497690" y="1063775"/>
                    <a:pt x="517037" y="1060579"/>
                    <a:pt x="530942" y="1067531"/>
                  </a:cubicBezTo>
                  <a:cubicBezTo>
                    <a:pt x="546796" y="1075458"/>
                    <a:pt x="560439" y="1087195"/>
                    <a:pt x="575187" y="1097027"/>
                  </a:cubicBezTo>
                  <a:cubicBezTo>
                    <a:pt x="581122" y="1096179"/>
                    <a:pt x="732400" y="1076516"/>
                    <a:pt x="752168" y="1067531"/>
                  </a:cubicBezTo>
                  <a:cubicBezTo>
                    <a:pt x="784441" y="1052861"/>
                    <a:pt x="840658" y="1008537"/>
                    <a:pt x="840658" y="1008537"/>
                  </a:cubicBezTo>
                  <a:cubicBezTo>
                    <a:pt x="893482" y="929302"/>
                    <a:pt x="894929" y="943947"/>
                    <a:pt x="914400" y="875801"/>
                  </a:cubicBezTo>
                  <a:cubicBezTo>
                    <a:pt x="919969" y="856311"/>
                    <a:pt x="924233" y="836472"/>
                    <a:pt x="929149" y="816808"/>
                  </a:cubicBezTo>
                  <a:cubicBezTo>
                    <a:pt x="1063372" y="906289"/>
                    <a:pt x="982760" y="882142"/>
                    <a:pt x="1179871" y="846305"/>
                  </a:cubicBezTo>
                  <a:cubicBezTo>
                    <a:pt x="1194619" y="836473"/>
                    <a:pt x="1213043" y="830649"/>
                    <a:pt x="1224116" y="816808"/>
                  </a:cubicBezTo>
                  <a:cubicBezTo>
                    <a:pt x="1233828" y="804669"/>
                    <a:pt x="1235094" y="787645"/>
                    <a:pt x="1238865" y="772563"/>
                  </a:cubicBezTo>
                  <a:lnTo>
                    <a:pt x="1268361" y="654576"/>
                  </a:lnTo>
                  <a:cubicBezTo>
                    <a:pt x="1337187" y="659492"/>
                    <a:pt x="1405838" y="669324"/>
                    <a:pt x="1474839" y="669324"/>
                  </a:cubicBezTo>
                  <a:cubicBezTo>
                    <a:pt x="1490385" y="669324"/>
                    <a:pt x="1508091" y="665569"/>
                    <a:pt x="1519084" y="654576"/>
                  </a:cubicBezTo>
                  <a:cubicBezTo>
                    <a:pt x="1530077" y="643583"/>
                    <a:pt x="1528916" y="625079"/>
                    <a:pt x="1533832" y="610331"/>
                  </a:cubicBezTo>
                  <a:cubicBezTo>
                    <a:pt x="1528916" y="595582"/>
                    <a:pt x="1527707" y="579020"/>
                    <a:pt x="1519084" y="566085"/>
                  </a:cubicBezTo>
                  <a:cubicBezTo>
                    <a:pt x="1507515" y="548731"/>
                    <a:pt x="1488192" y="537863"/>
                    <a:pt x="1474839" y="521840"/>
                  </a:cubicBezTo>
                  <a:cubicBezTo>
                    <a:pt x="1463491" y="508223"/>
                    <a:pt x="1455174" y="492343"/>
                    <a:pt x="1445342" y="477595"/>
                  </a:cubicBezTo>
                  <a:cubicBezTo>
                    <a:pt x="1413165" y="381062"/>
                    <a:pt x="1457855" y="475806"/>
                    <a:pt x="1386349" y="418601"/>
                  </a:cubicBezTo>
                  <a:cubicBezTo>
                    <a:pt x="1372508" y="407528"/>
                    <a:pt x="1370693" y="385429"/>
                    <a:pt x="1356852" y="374356"/>
                  </a:cubicBezTo>
                  <a:cubicBezTo>
                    <a:pt x="1344713" y="364645"/>
                    <a:pt x="1327851" y="362657"/>
                    <a:pt x="1312607" y="359608"/>
                  </a:cubicBezTo>
                  <a:cubicBezTo>
                    <a:pt x="1278520" y="352791"/>
                    <a:pt x="1243781" y="349776"/>
                    <a:pt x="1209368" y="344860"/>
                  </a:cubicBezTo>
                  <a:cubicBezTo>
                    <a:pt x="1224116" y="339944"/>
                    <a:pt x="1242620" y="341104"/>
                    <a:pt x="1253613" y="330111"/>
                  </a:cubicBezTo>
                  <a:cubicBezTo>
                    <a:pt x="1287910" y="295814"/>
                    <a:pt x="1261086" y="268287"/>
                    <a:pt x="1238865" y="241621"/>
                  </a:cubicBezTo>
                  <a:cubicBezTo>
                    <a:pt x="1202792" y="198333"/>
                    <a:pt x="1200122" y="195064"/>
                    <a:pt x="1150374" y="182627"/>
                  </a:cubicBezTo>
                  <a:cubicBezTo>
                    <a:pt x="1145605" y="181435"/>
                    <a:pt x="1140542" y="182627"/>
                    <a:pt x="1135626" y="182627"/>
                  </a:cubicBezTo>
                </a:path>
              </a:pathLst>
            </a:cu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30000">
                  <a:schemeClr val="accent3">
                    <a:lumMod val="75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02542" y="5397910"/>
              <a:ext cx="176981" cy="914400"/>
            </a:xfrm>
            <a:custGeom>
              <a:avLst/>
              <a:gdLst>
                <a:gd name="connsiteX0" fmla="*/ 44245 w 176981"/>
                <a:gd name="connsiteY0" fmla="*/ 0 h 914400"/>
                <a:gd name="connsiteX1" fmla="*/ 147484 w 176981"/>
                <a:gd name="connsiteY1" fmla="*/ 162232 h 914400"/>
                <a:gd name="connsiteX2" fmla="*/ 162232 w 176981"/>
                <a:gd name="connsiteY2" fmla="*/ 206477 h 914400"/>
                <a:gd name="connsiteX3" fmla="*/ 176981 w 176981"/>
                <a:gd name="connsiteY3" fmla="*/ 250722 h 914400"/>
                <a:gd name="connsiteX4" fmla="*/ 147484 w 176981"/>
                <a:gd name="connsiteY4" fmla="*/ 486696 h 914400"/>
                <a:gd name="connsiteX5" fmla="*/ 117987 w 176981"/>
                <a:gd name="connsiteY5" fmla="*/ 575187 h 914400"/>
                <a:gd name="connsiteX6" fmla="*/ 103239 w 176981"/>
                <a:gd name="connsiteY6" fmla="*/ 648929 h 914400"/>
                <a:gd name="connsiteX7" fmla="*/ 88490 w 176981"/>
                <a:gd name="connsiteY7" fmla="*/ 855406 h 914400"/>
                <a:gd name="connsiteX8" fmla="*/ 73742 w 176981"/>
                <a:gd name="connsiteY8" fmla="*/ 899651 h 914400"/>
                <a:gd name="connsiteX9" fmla="*/ 0 w 176981"/>
                <a:gd name="connsiteY9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981" h="914400">
                  <a:moveTo>
                    <a:pt x="44245" y="0"/>
                  </a:moveTo>
                  <a:cubicBezTo>
                    <a:pt x="139972" y="95727"/>
                    <a:pt x="106995" y="40764"/>
                    <a:pt x="147484" y="162232"/>
                  </a:cubicBezTo>
                  <a:lnTo>
                    <a:pt x="162232" y="206477"/>
                  </a:lnTo>
                  <a:lnTo>
                    <a:pt x="176981" y="250722"/>
                  </a:lnTo>
                  <a:cubicBezTo>
                    <a:pt x="171853" y="301996"/>
                    <a:pt x="162730" y="425712"/>
                    <a:pt x="147484" y="486696"/>
                  </a:cubicBezTo>
                  <a:cubicBezTo>
                    <a:pt x="139943" y="516860"/>
                    <a:pt x="124085" y="544698"/>
                    <a:pt x="117987" y="575187"/>
                  </a:cubicBezTo>
                  <a:lnTo>
                    <a:pt x="103239" y="648929"/>
                  </a:lnTo>
                  <a:cubicBezTo>
                    <a:pt x="98323" y="717755"/>
                    <a:pt x="96552" y="786878"/>
                    <a:pt x="88490" y="855406"/>
                  </a:cubicBezTo>
                  <a:cubicBezTo>
                    <a:pt x="86674" y="870846"/>
                    <a:pt x="86677" y="891028"/>
                    <a:pt x="73742" y="899651"/>
                  </a:cubicBezTo>
                  <a:cubicBezTo>
                    <a:pt x="52885" y="913556"/>
                    <a:pt x="0" y="914400"/>
                    <a:pt x="0" y="914400"/>
                  </a:cubicBezTo>
                </a:path>
              </a:pathLst>
            </a:cu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 flipH="1">
              <a:off x="2148348" y="5410200"/>
              <a:ext cx="228600" cy="914400"/>
            </a:xfrm>
            <a:custGeom>
              <a:avLst/>
              <a:gdLst>
                <a:gd name="connsiteX0" fmla="*/ 44245 w 176981"/>
                <a:gd name="connsiteY0" fmla="*/ 0 h 914400"/>
                <a:gd name="connsiteX1" fmla="*/ 147484 w 176981"/>
                <a:gd name="connsiteY1" fmla="*/ 162232 h 914400"/>
                <a:gd name="connsiteX2" fmla="*/ 162232 w 176981"/>
                <a:gd name="connsiteY2" fmla="*/ 206477 h 914400"/>
                <a:gd name="connsiteX3" fmla="*/ 176981 w 176981"/>
                <a:gd name="connsiteY3" fmla="*/ 250722 h 914400"/>
                <a:gd name="connsiteX4" fmla="*/ 147484 w 176981"/>
                <a:gd name="connsiteY4" fmla="*/ 486696 h 914400"/>
                <a:gd name="connsiteX5" fmla="*/ 117987 w 176981"/>
                <a:gd name="connsiteY5" fmla="*/ 575187 h 914400"/>
                <a:gd name="connsiteX6" fmla="*/ 103239 w 176981"/>
                <a:gd name="connsiteY6" fmla="*/ 648929 h 914400"/>
                <a:gd name="connsiteX7" fmla="*/ 88490 w 176981"/>
                <a:gd name="connsiteY7" fmla="*/ 855406 h 914400"/>
                <a:gd name="connsiteX8" fmla="*/ 73742 w 176981"/>
                <a:gd name="connsiteY8" fmla="*/ 899651 h 914400"/>
                <a:gd name="connsiteX9" fmla="*/ 0 w 176981"/>
                <a:gd name="connsiteY9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981" h="914400">
                  <a:moveTo>
                    <a:pt x="44245" y="0"/>
                  </a:moveTo>
                  <a:cubicBezTo>
                    <a:pt x="139972" y="95727"/>
                    <a:pt x="106995" y="40764"/>
                    <a:pt x="147484" y="162232"/>
                  </a:cubicBezTo>
                  <a:lnTo>
                    <a:pt x="162232" y="206477"/>
                  </a:lnTo>
                  <a:lnTo>
                    <a:pt x="176981" y="250722"/>
                  </a:lnTo>
                  <a:cubicBezTo>
                    <a:pt x="171853" y="301996"/>
                    <a:pt x="162730" y="425712"/>
                    <a:pt x="147484" y="486696"/>
                  </a:cubicBezTo>
                  <a:cubicBezTo>
                    <a:pt x="139943" y="516860"/>
                    <a:pt x="124085" y="544698"/>
                    <a:pt x="117987" y="575187"/>
                  </a:cubicBezTo>
                  <a:lnTo>
                    <a:pt x="103239" y="648929"/>
                  </a:lnTo>
                  <a:cubicBezTo>
                    <a:pt x="98323" y="717755"/>
                    <a:pt x="96552" y="786878"/>
                    <a:pt x="88490" y="855406"/>
                  </a:cubicBezTo>
                  <a:cubicBezTo>
                    <a:pt x="86674" y="870846"/>
                    <a:pt x="86677" y="891028"/>
                    <a:pt x="73742" y="899651"/>
                  </a:cubicBezTo>
                  <a:cubicBezTo>
                    <a:pt x="52885" y="913556"/>
                    <a:pt x="0" y="914400"/>
                    <a:pt x="0" y="914400"/>
                  </a:cubicBezTo>
                </a:path>
              </a:pathLst>
            </a:cu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 rot="20217672">
            <a:off x="20823" y="1826674"/>
            <a:ext cx="1230169" cy="3571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Free Will</a:t>
            </a:r>
          </a:p>
        </p:txBody>
      </p:sp>
      <p:sp>
        <p:nvSpPr>
          <p:cNvPr id="42" name="Rectangle 41"/>
          <p:cNvSpPr/>
          <p:nvPr/>
        </p:nvSpPr>
        <p:spPr>
          <a:xfrm rot="20217672">
            <a:off x="2253855" y="1826674"/>
            <a:ext cx="1488505" cy="3571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No Free Will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04800" y="4191000"/>
            <a:ext cx="6172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el jardín, Adán y Eva tenían una opción.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Los calvinistas dicen que es diferente ahora</a:t>
            </a:r>
            <a:endParaRPr lang="en-US" sz="2200" dirty="0"/>
          </a:p>
        </p:txBody>
      </p:sp>
      <p:sp>
        <p:nvSpPr>
          <p:cNvPr id="45" name="Right Arrow 44"/>
          <p:cNvSpPr/>
          <p:nvPr/>
        </p:nvSpPr>
        <p:spPr>
          <a:xfrm>
            <a:off x="2819400" y="5308351"/>
            <a:ext cx="5251722" cy="52681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85800" y="6679591"/>
            <a:ext cx="739140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09600" y="5689351"/>
            <a:ext cx="567839" cy="990240"/>
            <a:chOff x="1295400" y="4419600"/>
            <a:chExt cx="1073741" cy="1730065"/>
          </a:xfrm>
        </p:grpSpPr>
        <p:sp>
          <p:nvSpPr>
            <p:cNvPr id="48" name="Oval 47"/>
            <p:cNvSpPr/>
            <p:nvPr/>
          </p:nvSpPr>
          <p:spPr>
            <a:xfrm>
              <a:off x="1352550" y="4419600"/>
              <a:ext cx="419100" cy="457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885950" y="4572000"/>
              <a:ext cx="419100" cy="457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821701" y="4605288"/>
              <a:ext cx="152965" cy="597935"/>
            </a:xfrm>
            <a:custGeom>
              <a:avLst/>
              <a:gdLst>
                <a:gd name="connsiteX0" fmla="*/ 191729 w 223957"/>
                <a:gd name="connsiteY0" fmla="*/ 0 h 723502"/>
                <a:gd name="connsiteX1" fmla="*/ 132735 w 223957"/>
                <a:gd name="connsiteY1" fmla="*/ 88491 h 723502"/>
                <a:gd name="connsiteX2" fmla="*/ 103239 w 223957"/>
                <a:gd name="connsiteY2" fmla="*/ 176981 h 723502"/>
                <a:gd name="connsiteX3" fmla="*/ 73742 w 223957"/>
                <a:gd name="connsiteY3" fmla="*/ 235975 h 723502"/>
                <a:gd name="connsiteX4" fmla="*/ 58993 w 223957"/>
                <a:gd name="connsiteY4" fmla="*/ 280220 h 723502"/>
                <a:gd name="connsiteX5" fmla="*/ 29497 w 223957"/>
                <a:gd name="connsiteY5" fmla="*/ 324465 h 723502"/>
                <a:gd name="connsiteX6" fmla="*/ 14748 w 223957"/>
                <a:gd name="connsiteY6" fmla="*/ 398207 h 723502"/>
                <a:gd name="connsiteX7" fmla="*/ 0 w 223957"/>
                <a:gd name="connsiteY7" fmla="*/ 457200 h 723502"/>
                <a:gd name="connsiteX8" fmla="*/ 14748 w 223957"/>
                <a:gd name="connsiteY8" fmla="*/ 589936 h 723502"/>
                <a:gd name="connsiteX9" fmla="*/ 29497 w 223957"/>
                <a:gd name="connsiteY9" fmla="*/ 634181 h 723502"/>
                <a:gd name="connsiteX10" fmla="*/ 73742 w 223957"/>
                <a:gd name="connsiteY10" fmla="*/ 678426 h 723502"/>
                <a:gd name="connsiteX11" fmla="*/ 88490 w 223957"/>
                <a:gd name="connsiteY11" fmla="*/ 722671 h 723502"/>
                <a:gd name="connsiteX12" fmla="*/ 206477 w 223957"/>
                <a:gd name="connsiteY12" fmla="*/ 693175 h 723502"/>
                <a:gd name="connsiteX13" fmla="*/ 206477 w 223957"/>
                <a:gd name="connsiteY13" fmla="*/ 604684 h 723502"/>
                <a:gd name="connsiteX14" fmla="*/ 221226 w 223957"/>
                <a:gd name="connsiteY14" fmla="*/ 471949 h 7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3957" h="723502">
                  <a:moveTo>
                    <a:pt x="191729" y="0"/>
                  </a:moveTo>
                  <a:cubicBezTo>
                    <a:pt x="172064" y="29497"/>
                    <a:pt x="148589" y="56783"/>
                    <a:pt x="132735" y="88491"/>
                  </a:cubicBezTo>
                  <a:cubicBezTo>
                    <a:pt x="118830" y="116301"/>
                    <a:pt x="117144" y="149171"/>
                    <a:pt x="103239" y="176981"/>
                  </a:cubicBezTo>
                  <a:cubicBezTo>
                    <a:pt x="93407" y="196646"/>
                    <a:pt x="82403" y="215767"/>
                    <a:pt x="73742" y="235975"/>
                  </a:cubicBezTo>
                  <a:cubicBezTo>
                    <a:pt x="67618" y="250264"/>
                    <a:pt x="65945" y="266315"/>
                    <a:pt x="58993" y="280220"/>
                  </a:cubicBezTo>
                  <a:cubicBezTo>
                    <a:pt x="51066" y="296074"/>
                    <a:pt x="39329" y="309717"/>
                    <a:pt x="29497" y="324465"/>
                  </a:cubicBezTo>
                  <a:cubicBezTo>
                    <a:pt x="24581" y="349046"/>
                    <a:pt x="20186" y="373736"/>
                    <a:pt x="14748" y="398207"/>
                  </a:cubicBezTo>
                  <a:cubicBezTo>
                    <a:pt x="10351" y="417994"/>
                    <a:pt x="0" y="436930"/>
                    <a:pt x="0" y="457200"/>
                  </a:cubicBezTo>
                  <a:cubicBezTo>
                    <a:pt x="0" y="501718"/>
                    <a:pt x="7429" y="546024"/>
                    <a:pt x="14748" y="589936"/>
                  </a:cubicBezTo>
                  <a:cubicBezTo>
                    <a:pt x="17304" y="605271"/>
                    <a:pt x="20873" y="621246"/>
                    <a:pt x="29497" y="634181"/>
                  </a:cubicBezTo>
                  <a:cubicBezTo>
                    <a:pt x="41067" y="651535"/>
                    <a:pt x="58994" y="663678"/>
                    <a:pt x="73742" y="678426"/>
                  </a:cubicBezTo>
                  <a:cubicBezTo>
                    <a:pt x="78658" y="693174"/>
                    <a:pt x="73742" y="717755"/>
                    <a:pt x="88490" y="722671"/>
                  </a:cubicBezTo>
                  <a:cubicBezTo>
                    <a:pt x="106287" y="728603"/>
                    <a:pt x="182600" y="701134"/>
                    <a:pt x="206477" y="693175"/>
                  </a:cubicBezTo>
                  <a:cubicBezTo>
                    <a:pt x="245808" y="575184"/>
                    <a:pt x="206477" y="722673"/>
                    <a:pt x="206477" y="604684"/>
                  </a:cubicBezTo>
                  <a:cubicBezTo>
                    <a:pt x="206477" y="560167"/>
                    <a:pt x="221226" y="471949"/>
                    <a:pt x="221226" y="471949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 flipH="1">
              <a:off x="2213005" y="4611830"/>
              <a:ext cx="156136" cy="597935"/>
            </a:xfrm>
            <a:custGeom>
              <a:avLst/>
              <a:gdLst>
                <a:gd name="connsiteX0" fmla="*/ 191729 w 223957"/>
                <a:gd name="connsiteY0" fmla="*/ 0 h 723502"/>
                <a:gd name="connsiteX1" fmla="*/ 132735 w 223957"/>
                <a:gd name="connsiteY1" fmla="*/ 88491 h 723502"/>
                <a:gd name="connsiteX2" fmla="*/ 103239 w 223957"/>
                <a:gd name="connsiteY2" fmla="*/ 176981 h 723502"/>
                <a:gd name="connsiteX3" fmla="*/ 73742 w 223957"/>
                <a:gd name="connsiteY3" fmla="*/ 235975 h 723502"/>
                <a:gd name="connsiteX4" fmla="*/ 58993 w 223957"/>
                <a:gd name="connsiteY4" fmla="*/ 280220 h 723502"/>
                <a:gd name="connsiteX5" fmla="*/ 29497 w 223957"/>
                <a:gd name="connsiteY5" fmla="*/ 324465 h 723502"/>
                <a:gd name="connsiteX6" fmla="*/ 14748 w 223957"/>
                <a:gd name="connsiteY6" fmla="*/ 398207 h 723502"/>
                <a:gd name="connsiteX7" fmla="*/ 0 w 223957"/>
                <a:gd name="connsiteY7" fmla="*/ 457200 h 723502"/>
                <a:gd name="connsiteX8" fmla="*/ 14748 w 223957"/>
                <a:gd name="connsiteY8" fmla="*/ 589936 h 723502"/>
                <a:gd name="connsiteX9" fmla="*/ 29497 w 223957"/>
                <a:gd name="connsiteY9" fmla="*/ 634181 h 723502"/>
                <a:gd name="connsiteX10" fmla="*/ 73742 w 223957"/>
                <a:gd name="connsiteY10" fmla="*/ 678426 h 723502"/>
                <a:gd name="connsiteX11" fmla="*/ 88490 w 223957"/>
                <a:gd name="connsiteY11" fmla="*/ 722671 h 723502"/>
                <a:gd name="connsiteX12" fmla="*/ 206477 w 223957"/>
                <a:gd name="connsiteY12" fmla="*/ 693175 h 723502"/>
                <a:gd name="connsiteX13" fmla="*/ 206477 w 223957"/>
                <a:gd name="connsiteY13" fmla="*/ 604684 h 723502"/>
                <a:gd name="connsiteX14" fmla="*/ 221226 w 223957"/>
                <a:gd name="connsiteY14" fmla="*/ 471949 h 7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3957" h="723502">
                  <a:moveTo>
                    <a:pt x="191729" y="0"/>
                  </a:moveTo>
                  <a:cubicBezTo>
                    <a:pt x="172064" y="29497"/>
                    <a:pt x="148589" y="56783"/>
                    <a:pt x="132735" y="88491"/>
                  </a:cubicBezTo>
                  <a:cubicBezTo>
                    <a:pt x="118830" y="116301"/>
                    <a:pt x="117144" y="149171"/>
                    <a:pt x="103239" y="176981"/>
                  </a:cubicBezTo>
                  <a:cubicBezTo>
                    <a:pt x="93407" y="196646"/>
                    <a:pt x="82403" y="215767"/>
                    <a:pt x="73742" y="235975"/>
                  </a:cubicBezTo>
                  <a:cubicBezTo>
                    <a:pt x="67618" y="250264"/>
                    <a:pt x="65945" y="266315"/>
                    <a:pt x="58993" y="280220"/>
                  </a:cubicBezTo>
                  <a:cubicBezTo>
                    <a:pt x="51066" y="296074"/>
                    <a:pt x="39329" y="309717"/>
                    <a:pt x="29497" y="324465"/>
                  </a:cubicBezTo>
                  <a:cubicBezTo>
                    <a:pt x="24581" y="349046"/>
                    <a:pt x="20186" y="373736"/>
                    <a:pt x="14748" y="398207"/>
                  </a:cubicBezTo>
                  <a:cubicBezTo>
                    <a:pt x="10351" y="417994"/>
                    <a:pt x="0" y="436930"/>
                    <a:pt x="0" y="457200"/>
                  </a:cubicBezTo>
                  <a:cubicBezTo>
                    <a:pt x="0" y="501718"/>
                    <a:pt x="7429" y="546024"/>
                    <a:pt x="14748" y="589936"/>
                  </a:cubicBezTo>
                  <a:cubicBezTo>
                    <a:pt x="17304" y="605271"/>
                    <a:pt x="20873" y="621246"/>
                    <a:pt x="29497" y="634181"/>
                  </a:cubicBezTo>
                  <a:cubicBezTo>
                    <a:pt x="41067" y="651535"/>
                    <a:pt x="58994" y="663678"/>
                    <a:pt x="73742" y="678426"/>
                  </a:cubicBezTo>
                  <a:cubicBezTo>
                    <a:pt x="78658" y="693174"/>
                    <a:pt x="73742" y="717755"/>
                    <a:pt x="88490" y="722671"/>
                  </a:cubicBezTo>
                  <a:cubicBezTo>
                    <a:pt x="106287" y="728603"/>
                    <a:pt x="182600" y="701134"/>
                    <a:pt x="206477" y="693175"/>
                  </a:cubicBezTo>
                  <a:cubicBezTo>
                    <a:pt x="245808" y="575184"/>
                    <a:pt x="206477" y="722673"/>
                    <a:pt x="206477" y="604684"/>
                  </a:cubicBezTo>
                  <a:cubicBezTo>
                    <a:pt x="206477" y="560167"/>
                    <a:pt x="221226" y="471949"/>
                    <a:pt x="221226" y="471949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1562100" y="4889507"/>
              <a:ext cx="0" cy="6141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1371600" y="5503608"/>
              <a:ext cx="194184" cy="6141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565784" y="5535564"/>
              <a:ext cx="201564" cy="6141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095500" y="5025582"/>
              <a:ext cx="0" cy="507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1905000" y="5541774"/>
              <a:ext cx="194184" cy="507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099184" y="5573730"/>
              <a:ext cx="201564" cy="507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295400" y="5029200"/>
              <a:ext cx="270384" cy="4744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565784" y="5061156"/>
              <a:ext cx="248267" cy="44245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1828800" y="5120148"/>
              <a:ext cx="270384" cy="3564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099184" y="5148131"/>
              <a:ext cx="248267" cy="33242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1219200" y="5189998"/>
            <a:ext cx="990600" cy="1489953"/>
            <a:chOff x="1375698" y="4286134"/>
            <a:chExt cx="1573979" cy="2038466"/>
          </a:xfrm>
        </p:grpSpPr>
        <p:sp>
          <p:nvSpPr>
            <p:cNvPr id="63" name="Freeform 62"/>
            <p:cNvSpPr/>
            <p:nvPr/>
          </p:nvSpPr>
          <p:spPr>
            <a:xfrm rot="11652544">
              <a:off x="1375698" y="4348466"/>
              <a:ext cx="1494164" cy="1016812"/>
            </a:xfrm>
            <a:custGeom>
              <a:avLst/>
              <a:gdLst>
                <a:gd name="connsiteX0" fmla="*/ 163328 w 1033483"/>
                <a:gd name="connsiteY0" fmla="*/ 0 h 884903"/>
                <a:gd name="connsiteX1" fmla="*/ 89586 w 1033483"/>
                <a:gd name="connsiteY1" fmla="*/ 44245 h 884903"/>
                <a:gd name="connsiteX2" fmla="*/ 74838 w 1033483"/>
                <a:gd name="connsiteY2" fmla="*/ 88490 h 884903"/>
                <a:gd name="connsiteX3" fmla="*/ 45341 w 1033483"/>
                <a:gd name="connsiteY3" fmla="*/ 132735 h 884903"/>
                <a:gd name="connsiteX4" fmla="*/ 89586 w 1033483"/>
                <a:gd name="connsiteY4" fmla="*/ 265471 h 884903"/>
                <a:gd name="connsiteX5" fmla="*/ 45341 w 1033483"/>
                <a:gd name="connsiteY5" fmla="*/ 309716 h 884903"/>
                <a:gd name="connsiteX6" fmla="*/ 30593 w 1033483"/>
                <a:gd name="connsiteY6" fmla="*/ 353961 h 884903"/>
                <a:gd name="connsiteX7" fmla="*/ 1096 w 1033483"/>
                <a:gd name="connsiteY7" fmla="*/ 398206 h 884903"/>
                <a:gd name="connsiteX8" fmla="*/ 15845 w 1033483"/>
                <a:gd name="connsiteY8" fmla="*/ 575187 h 884903"/>
                <a:gd name="connsiteX9" fmla="*/ 89586 w 1033483"/>
                <a:gd name="connsiteY9" fmla="*/ 648929 h 884903"/>
                <a:gd name="connsiteX10" fmla="*/ 133832 w 1033483"/>
                <a:gd name="connsiteY10" fmla="*/ 693174 h 884903"/>
                <a:gd name="connsiteX11" fmla="*/ 178077 w 1033483"/>
                <a:gd name="connsiteY11" fmla="*/ 781664 h 884903"/>
                <a:gd name="connsiteX12" fmla="*/ 222322 w 1033483"/>
                <a:gd name="connsiteY12" fmla="*/ 811161 h 884903"/>
                <a:gd name="connsiteX13" fmla="*/ 325561 w 1033483"/>
                <a:gd name="connsiteY13" fmla="*/ 884903 h 884903"/>
                <a:gd name="connsiteX14" fmla="*/ 532038 w 1033483"/>
                <a:gd name="connsiteY14" fmla="*/ 870155 h 884903"/>
                <a:gd name="connsiteX15" fmla="*/ 620528 w 1033483"/>
                <a:gd name="connsiteY15" fmla="*/ 840658 h 884903"/>
                <a:gd name="connsiteX16" fmla="*/ 709019 w 1033483"/>
                <a:gd name="connsiteY16" fmla="*/ 781664 h 884903"/>
                <a:gd name="connsiteX17" fmla="*/ 753264 w 1033483"/>
                <a:gd name="connsiteY17" fmla="*/ 752168 h 884903"/>
                <a:gd name="connsiteX18" fmla="*/ 885999 w 1033483"/>
                <a:gd name="connsiteY18" fmla="*/ 648929 h 884903"/>
                <a:gd name="connsiteX19" fmla="*/ 930245 w 1033483"/>
                <a:gd name="connsiteY19" fmla="*/ 619432 h 884903"/>
                <a:gd name="connsiteX20" fmla="*/ 974490 w 1033483"/>
                <a:gd name="connsiteY20" fmla="*/ 589935 h 884903"/>
                <a:gd name="connsiteX21" fmla="*/ 1003986 w 1033483"/>
                <a:gd name="connsiteY21" fmla="*/ 442452 h 884903"/>
                <a:gd name="connsiteX22" fmla="*/ 1033483 w 1033483"/>
                <a:gd name="connsiteY22" fmla="*/ 353961 h 884903"/>
                <a:gd name="connsiteX23" fmla="*/ 989238 w 1033483"/>
                <a:gd name="connsiteY23" fmla="*/ 265471 h 884903"/>
                <a:gd name="connsiteX24" fmla="*/ 812257 w 1033483"/>
                <a:gd name="connsiteY24" fmla="*/ 117987 h 884903"/>
                <a:gd name="connsiteX25" fmla="*/ 782761 w 1033483"/>
                <a:gd name="connsiteY25" fmla="*/ 73742 h 884903"/>
                <a:gd name="connsiteX26" fmla="*/ 694270 w 1033483"/>
                <a:gd name="connsiteY26" fmla="*/ 44245 h 884903"/>
                <a:gd name="connsiteX27" fmla="*/ 532038 w 1033483"/>
                <a:gd name="connsiteY27" fmla="*/ 73742 h 884903"/>
                <a:gd name="connsiteX28" fmla="*/ 487793 w 1033483"/>
                <a:gd name="connsiteY28" fmla="*/ 103239 h 884903"/>
                <a:gd name="connsiteX29" fmla="*/ 355057 w 1033483"/>
                <a:gd name="connsiteY29" fmla="*/ 73742 h 884903"/>
                <a:gd name="connsiteX30" fmla="*/ 222322 w 1033483"/>
                <a:gd name="connsiteY30" fmla="*/ 0 h 884903"/>
                <a:gd name="connsiteX31" fmla="*/ 163328 w 1033483"/>
                <a:gd name="connsiteY31" fmla="*/ 14748 h 884903"/>
                <a:gd name="connsiteX32" fmla="*/ 74838 w 1033483"/>
                <a:gd name="connsiteY32" fmla="*/ 44245 h 88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33483" h="884903">
                  <a:moveTo>
                    <a:pt x="163328" y="0"/>
                  </a:moveTo>
                  <a:cubicBezTo>
                    <a:pt x="138747" y="14748"/>
                    <a:pt x="109856" y="23975"/>
                    <a:pt x="89586" y="44245"/>
                  </a:cubicBezTo>
                  <a:cubicBezTo>
                    <a:pt x="78593" y="55238"/>
                    <a:pt x="81790" y="74585"/>
                    <a:pt x="74838" y="88490"/>
                  </a:cubicBezTo>
                  <a:cubicBezTo>
                    <a:pt x="66911" y="104344"/>
                    <a:pt x="55173" y="117987"/>
                    <a:pt x="45341" y="132735"/>
                  </a:cubicBezTo>
                  <a:cubicBezTo>
                    <a:pt x="83361" y="189766"/>
                    <a:pt x="128525" y="207063"/>
                    <a:pt x="89586" y="265471"/>
                  </a:cubicBezTo>
                  <a:cubicBezTo>
                    <a:pt x="78016" y="282825"/>
                    <a:pt x="60089" y="294968"/>
                    <a:pt x="45341" y="309716"/>
                  </a:cubicBezTo>
                  <a:cubicBezTo>
                    <a:pt x="40425" y="324464"/>
                    <a:pt x="37545" y="340056"/>
                    <a:pt x="30593" y="353961"/>
                  </a:cubicBezTo>
                  <a:cubicBezTo>
                    <a:pt x="22666" y="369815"/>
                    <a:pt x="2275" y="380520"/>
                    <a:pt x="1096" y="398206"/>
                  </a:cubicBezTo>
                  <a:cubicBezTo>
                    <a:pt x="-2842" y="457273"/>
                    <a:pt x="4235" y="517138"/>
                    <a:pt x="15845" y="575187"/>
                  </a:cubicBezTo>
                  <a:cubicBezTo>
                    <a:pt x="24497" y="618449"/>
                    <a:pt x="61269" y="625332"/>
                    <a:pt x="89586" y="648929"/>
                  </a:cubicBezTo>
                  <a:cubicBezTo>
                    <a:pt x="105609" y="662282"/>
                    <a:pt x="119083" y="678426"/>
                    <a:pt x="133832" y="693174"/>
                  </a:cubicBezTo>
                  <a:cubicBezTo>
                    <a:pt x="145827" y="729161"/>
                    <a:pt x="149486" y="753073"/>
                    <a:pt x="178077" y="781664"/>
                  </a:cubicBezTo>
                  <a:cubicBezTo>
                    <a:pt x="190611" y="794198"/>
                    <a:pt x="207898" y="800858"/>
                    <a:pt x="222322" y="811161"/>
                  </a:cubicBezTo>
                  <a:cubicBezTo>
                    <a:pt x="350359" y="902616"/>
                    <a:pt x="221300" y="815396"/>
                    <a:pt x="325561" y="884903"/>
                  </a:cubicBezTo>
                  <a:cubicBezTo>
                    <a:pt x="394387" y="879987"/>
                    <a:pt x="463800" y="880391"/>
                    <a:pt x="532038" y="870155"/>
                  </a:cubicBezTo>
                  <a:cubicBezTo>
                    <a:pt x="562786" y="865543"/>
                    <a:pt x="620528" y="840658"/>
                    <a:pt x="620528" y="840658"/>
                  </a:cubicBezTo>
                  <a:lnTo>
                    <a:pt x="709019" y="781664"/>
                  </a:lnTo>
                  <a:cubicBezTo>
                    <a:pt x="723767" y="771832"/>
                    <a:pt x="740730" y="764702"/>
                    <a:pt x="753264" y="752168"/>
                  </a:cubicBezTo>
                  <a:cubicBezTo>
                    <a:pt x="822575" y="682857"/>
                    <a:pt x="780156" y="719491"/>
                    <a:pt x="885999" y="648929"/>
                  </a:cubicBezTo>
                  <a:lnTo>
                    <a:pt x="930245" y="619432"/>
                  </a:lnTo>
                  <a:lnTo>
                    <a:pt x="974490" y="589935"/>
                  </a:lnTo>
                  <a:cubicBezTo>
                    <a:pt x="984456" y="530140"/>
                    <a:pt x="987486" y="497453"/>
                    <a:pt x="1003986" y="442452"/>
                  </a:cubicBezTo>
                  <a:cubicBezTo>
                    <a:pt x="1012920" y="412671"/>
                    <a:pt x="1033483" y="353961"/>
                    <a:pt x="1033483" y="353961"/>
                  </a:cubicBezTo>
                  <a:cubicBezTo>
                    <a:pt x="1022963" y="322399"/>
                    <a:pt x="1016147" y="289017"/>
                    <a:pt x="989238" y="265471"/>
                  </a:cubicBezTo>
                  <a:cubicBezTo>
                    <a:pt x="902184" y="189298"/>
                    <a:pt x="883284" y="224530"/>
                    <a:pt x="812257" y="117987"/>
                  </a:cubicBezTo>
                  <a:cubicBezTo>
                    <a:pt x="802425" y="103239"/>
                    <a:pt x="797792" y="83136"/>
                    <a:pt x="782761" y="73742"/>
                  </a:cubicBezTo>
                  <a:cubicBezTo>
                    <a:pt x="756395" y="57263"/>
                    <a:pt x="694270" y="44245"/>
                    <a:pt x="694270" y="44245"/>
                  </a:cubicBezTo>
                  <a:cubicBezTo>
                    <a:pt x="653604" y="49328"/>
                    <a:pt x="577506" y="51008"/>
                    <a:pt x="532038" y="73742"/>
                  </a:cubicBezTo>
                  <a:cubicBezTo>
                    <a:pt x="516184" y="81669"/>
                    <a:pt x="502541" y="93407"/>
                    <a:pt x="487793" y="103239"/>
                  </a:cubicBezTo>
                  <a:cubicBezTo>
                    <a:pt x="463790" y="99238"/>
                    <a:pt x="386174" y="91029"/>
                    <a:pt x="355057" y="73742"/>
                  </a:cubicBezTo>
                  <a:cubicBezTo>
                    <a:pt x="202917" y="-10780"/>
                    <a:pt x="322439" y="33371"/>
                    <a:pt x="222322" y="0"/>
                  </a:cubicBezTo>
                  <a:cubicBezTo>
                    <a:pt x="202657" y="4916"/>
                    <a:pt x="183115" y="10351"/>
                    <a:pt x="163328" y="14748"/>
                  </a:cubicBezTo>
                  <a:cubicBezTo>
                    <a:pt x="80468" y="33161"/>
                    <a:pt x="107950" y="11133"/>
                    <a:pt x="74838" y="44245"/>
                  </a:cubicBezTo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30000">
                  <a:schemeClr val="accent3">
                    <a:lumMod val="75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100000" t="100000"/>
              </a:path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415845" y="4286134"/>
              <a:ext cx="1533832" cy="1097027"/>
            </a:xfrm>
            <a:custGeom>
              <a:avLst/>
              <a:gdLst>
                <a:gd name="connsiteX0" fmla="*/ 545690 w 1533832"/>
                <a:gd name="connsiteY0" fmla="*/ 94137 h 1097027"/>
                <a:gd name="connsiteX1" fmla="*/ 471949 w 1533832"/>
                <a:gd name="connsiteY1" fmla="*/ 49892 h 1097027"/>
                <a:gd name="connsiteX2" fmla="*/ 427703 w 1533832"/>
                <a:gd name="connsiteY2" fmla="*/ 20395 h 1097027"/>
                <a:gd name="connsiteX3" fmla="*/ 221226 w 1533832"/>
                <a:gd name="connsiteY3" fmla="*/ 35143 h 1097027"/>
                <a:gd name="connsiteX4" fmla="*/ 235974 w 1533832"/>
                <a:gd name="connsiteY4" fmla="*/ 123634 h 1097027"/>
                <a:gd name="connsiteX5" fmla="*/ 265471 w 1533832"/>
                <a:gd name="connsiteY5" fmla="*/ 167879 h 1097027"/>
                <a:gd name="connsiteX6" fmla="*/ 294968 w 1533832"/>
                <a:gd name="connsiteY6" fmla="*/ 226872 h 1097027"/>
                <a:gd name="connsiteX7" fmla="*/ 324465 w 1533832"/>
                <a:gd name="connsiteY7" fmla="*/ 271118 h 1097027"/>
                <a:gd name="connsiteX8" fmla="*/ 383458 w 1533832"/>
                <a:gd name="connsiteY8" fmla="*/ 374356 h 1097027"/>
                <a:gd name="connsiteX9" fmla="*/ 250723 w 1533832"/>
                <a:gd name="connsiteY9" fmla="*/ 492343 h 1097027"/>
                <a:gd name="connsiteX10" fmla="*/ 265471 w 1533832"/>
                <a:gd name="connsiteY10" fmla="*/ 536589 h 1097027"/>
                <a:gd name="connsiteX11" fmla="*/ 412955 w 1533832"/>
                <a:gd name="connsiteY11" fmla="*/ 580834 h 1097027"/>
                <a:gd name="connsiteX12" fmla="*/ 324465 w 1533832"/>
                <a:gd name="connsiteY12" fmla="*/ 654576 h 1097027"/>
                <a:gd name="connsiteX13" fmla="*/ 309716 w 1533832"/>
                <a:gd name="connsiteY13" fmla="*/ 698821 h 1097027"/>
                <a:gd name="connsiteX14" fmla="*/ 353961 w 1533832"/>
                <a:gd name="connsiteY14" fmla="*/ 728318 h 1097027"/>
                <a:gd name="connsiteX15" fmla="*/ 442452 w 1533832"/>
                <a:gd name="connsiteY15" fmla="*/ 802060 h 1097027"/>
                <a:gd name="connsiteX16" fmla="*/ 516194 w 1533832"/>
                <a:gd name="connsiteY16" fmla="*/ 816808 h 1097027"/>
                <a:gd name="connsiteX17" fmla="*/ 457200 w 1533832"/>
                <a:gd name="connsiteY17" fmla="*/ 905298 h 1097027"/>
                <a:gd name="connsiteX18" fmla="*/ 560439 w 1533832"/>
                <a:gd name="connsiteY18" fmla="*/ 1023285 h 1097027"/>
                <a:gd name="connsiteX19" fmla="*/ 648929 w 1533832"/>
                <a:gd name="connsiteY19" fmla="*/ 1008537 h 1097027"/>
                <a:gd name="connsiteX20" fmla="*/ 707923 w 1533832"/>
                <a:gd name="connsiteY20" fmla="*/ 964292 h 1097027"/>
                <a:gd name="connsiteX21" fmla="*/ 752168 w 1533832"/>
                <a:gd name="connsiteY21" fmla="*/ 949543 h 1097027"/>
                <a:gd name="connsiteX22" fmla="*/ 796413 w 1533832"/>
                <a:gd name="connsiteY22" fmla="*/ 905298 h 1097027"/>
                <a:gd name="connsiteX23" fmla="*/ 840658 w 1533832"/>
                <a:gd name="connsiteY23" fmla="*/ 875801 h 1097027"/>
                <a:gd name="connsiteX24" fmla="*/ 870155 w 1533832"/>
                <a:gd name="connsiteY24" fmla="*/ 787311 h 1097027"/>
                <a:gd name="connsiteX25" fmla="*/ 914400 w 1533832"/>
                <a:gd name="connsiteY25" fmla="*/ 816808 h 1097027"/>
                <a:gd name="connsiteX26" fmla="*/ 1061884 w 1533832"/>
                <a:gd name="connsiteY26" fmla="*/ 816808 h 1097027"/>
                <a:gd name="connsiteX27" fmla="*/ 1165123 w 1533832"/>
                <a:gd name="connsiteY27" fmla="*/ 684072 h 1097027"/>
                <a:gd name="connsiteX28" fmla="*/ 1268361 w 1533832"/>
                <a:gd name="connsiteY28" fmla="*/ 639827 h 1097027"/>
                <a:gd name="connsiteX29" fmla="*/ 1371600 w 1533832"/>
                <a:gd name="connsiteY29" fmla="*/ 492343 h 1097027"/>
                <a:gd name="connsiteX30" fmla="*/ 1327355 w 1533832"/>
                <a:gd name="connsiteY30" fmla="*/ 403853 h 1097027"/>
                <a:gd name="connsiteX31" fmla="*/ 1283110 w 1533832"/>
                <a:gd name="connsiteY31" fmla="*/ 389105 h 1097027"/>
                <a:gd name="connsiteX32" fmla="*/ 1238865 w 1533832"/>
                <a:gd name="connsiteY32" fmla="*/ 359608 h 1097027"/>
                <a:gd name="connsiteX33" fmla="*/ 1253613 w 1533832"/>
                <a:gd name="connsiteY33" fmla="*/ 300614 h 1097027"/>
                <a:gd name="connsiteX34" fmla="*/ 1194620 w 1533832"/>
                <a:gd name="connsiteY34" fmla="*/ 123634 h 1097027"/>
                <a:gd name="connsiteX35" fmla="*/ 1106129 w 1533832"/>
                <a:gd name="connsiteY35" fmla="*/ 138382 h 1097027"/>
                <a:gd name="connsiteX36" fmla="*/ 1076632 w 1533832"/>
                <a:gd name="connsiteY36" fmla="*/ 123634 h 1097027"/>
                <a:gd name="connsiteX37" fmla="*/ 1061884 w 1533832"/>
                <a:gd name="connsiteY37" fmla="*/ 5647 h 1097027"/>
                <a:gd name="connsiteX38" fmla="*/ 973394 w 1533832"/>
                <a:gd name="connsiteY38" fmla="*/ 35143 h 1097027"/>
                <a:gd name="connsiteX39" fmla="*/ 840658 w 1533832"/>
                <a:gd name="connsiteY39" fmla="*/ 64640 h 1097027"/>
                <a:gd name="connsiteX40" fmla="*/ 752168 w 1533832"/>
                <a:gd name="connsiteY40" fmla="*/ 108885 h 1097027"/>
                <a:gd name="connsiteX41" fmla="*/ 634181 w 1533832"/>
                <a:gd name="connsiteY41" fmla="*/ 153131 h 1097027"/>
                <a:gd name="connsiteX42" fmla="*/ 560439 w 1533832"/>
                <a:gd name="connsiteY42" fmla="*/ 123634 h 1097027"/>
                <a:gd name="connsiteX43" fmla="*/ 471949 w 1533832"/>
                <a:gd name="connsiteY43" fmla="*/ 79389 h 1097027"/>
                <a:gd name="connsiteX44" fmla="*/ 265471 w 1533832"/>
                <a:gd name="connsiteY44" fmla="*/ 138382 h 1097027"/>
                <a:gd name="connsiteX45" fmla="*/ 221226 w 1533832"/>
                <a:gd name="connsiteY45" fmla="*/ 167879 h 1097027"/>
                <a:gd name="connsiteX46" fmla="*/ 147484 w 1533832"/>
                <a:gd name="connsiteY46" fmla="*/ 300614 h 1097027"/>
                <a:gd name="connsiteX47" fmla="*/ 117987 w 1533832"/>
                <a:gd name="connsiteY47" fmla="*/ 359608 h 1097027"/>
                <a:gd name="connsiteX48" fmla="*/ 73742 w 1533832"/>
                <a:gd name="connsiteY48" fmla="*/ 389105 h 1097027"/>
                <a:gd name="connsiteX49" fmla="*/ 0 w 1533832"/>
                <a:gd name="connsiteY49" fmla="*/ 521840 h 1097027"/>
                <a:gd name="connsiteX50" fmla="*/ 147484 w 1533832"/>
                <a:gd name="connsiteY50" fmla="*/ 536589 h 1097027"/>
                <a:gd name="connsiteX51" fmla="*/ 206478 w 1533832"/>
                <a:gd name="connsiteY51" fmla="*/ 551337 h 1097027"/>
                <a:gd name="connsiteX52" fmla="*/ 221226 w 1533832"/>
                <a:gd name="connsiteY52" fmla="*/ 595582 h 1097027"/>
                <a:gd name="connsiteX53" fmla="*/ 206478 w 1533832"/>
                <a:gd name="connsiteY53" fmla="*/ 639827 h 1097027"/>
                <a:gd name="connsiteX54" fmla="*/ 206478 w 1533832"/>
                <a:gd name="connsiteY54" fmla="*/ 728318 h 1097027"/>
                <a:gd name="connsiteX55" fmla="*/ 162232 w 1533832"/>
                <a:gd name="connsiteY55" fmla="*/ 743066 h 1097027"/>
                <a:gd name="connsiteX56" fmla="*/ 132736 w 1533832"/>
                <a:gd name="connsiteY56" fmla="*/ 787311 h 1097027"/>
                <a:gd name="connsiteX57" fmla="*/ 221226 w 1533832"/>
                <a:gd name="connsiteY57" fmla="*/ 831556 h 1097027"/>
                <a:gd name="connsiteX58" fmla="*/ 324465 w 1533832"/>
                <a:gd name="connsiteY58" fmla="*/ 816808 h 1097027"/>
                <a:gd name="connsiteX59" fmla="*/ 309716 w 1533832"/>
                <a:gd name="connsiteY59" fmla="*/ 861053 h 1097027"/>
                <a:gd name="connsiteX60" fmla="*/ 280220 w 1533832"/>
                <a:gd name="connsiteY60" fmla="*/ 905298 h 1097027"/>
                <a:gd name="connsiteX61" fmla="*/ 294968 w 1533832"/>
                <a:gd name="connsiteY61" fmla="*/ 949543 h 1097027"/>
                <a:gd name="connsiteX62" fmla="*/ 427703 w 1533832"/>
                <a:gd name="connsiteY62" fmla="*/ 993789 h 1097027"/>
                <a:gd name="connsiteX63" fmla="*/ 471949 w 1533832"/>
                <a:gd name="connsiteY63" fmla="*/ 1008537 h 1097027"/>
                <a:gd name="connsiteX64" fmla="*/ 486697 w 1533832"/>
                <a:gd name="connsiteY64" fmla="*/ 1052782 h 1097027"/>
                <a:gd name="connsiteX65" fmla="*/ 530942 w 1533832"/>
                <a:gd name="connsiteY65" fmla="*/ 1067531 h 1097027"/>
                <a:gd name="connsiteX66" fmla="*/ 575187 w 1533832"/>
                <a:gd name="connsiteY66" fmla="*/ 1097027 h 1097027"/>
                <a:gd name="connsiteX67" fmla="*/ 752168 w 1533832"/>
                <a:gd name="connsiteY67" fmla="*/ 1067531 h 1097027"/>
                <a:gd name="connsiteX68" fmla="*/ 840658 w 1533832"/>
                <a:gd name="connsiteY68" fmla="*/ 1008537 h 1097027"/>
                <a:gd name="connsiteX69" fmla="*/ 914400 w 1533832"/>
                <a:gd name="connsiteY69" fmla="*/ 875801 h 1097027"/>
                <a:gd name="connsiteX70" fmla="*/ 929149 w 1533832"/>
                <a:gd name="connsiteY70" fmla="*/ 816808 h 1097027"/>
                <a:gd name="connsiteX71" fmla="*/ 1179871 w 1533832"/>
                <a:gd name="connsiteY71" fmla="*/ 846305 h 1097027"/>
                <a:gd name="connsiteX72" fmla="*/ 1224116 w 1533832"/>
                <a:gd name="connsiteY72" fmla="*/ 816808 h 1097027"/>
                <a:gd name="connsiteX73" fmla="*/ 1238865 w 1533832"/>
                <a:gd name="connsiteY73" fmla="*/ 772563 h 1097027"/>
                <a:gd name="connsiteX74" fmla="*/ 1268361 w 1533832"/>
                <a:gd name="connsiteY74" fmla="*/ 654576 h 1097027"/>
                <a:gd name="connsiteX75" fmla="*/ 1474839 w 1533832"/>
                <a:gd name="connsiteY75" fmla="*/ 669324 h 1097027"/>
                <a:gd name="connsiteX76" fmla="*/ 1519084 w 1533832"/>
                <a:gd name="connsiteY76" fmla="*/ 654576 h 1097027"/>
                <a:gd name="connsiteX77" fmla="*/ 1533832 w 1533832"/>
                <a:gd name="connsiteY77" fmla="*/ 610331 h 1097027"/>
                <a:gd name="connsiteX78" fmla="*/ 1519084 w 1533832"/>
                <a:gd name="connsiteY78" fmla="*/ 566085 h 1097027"/>
                <a:gd name="connsiteX79" fmla="*/ 1474839 w 1533832"/>
                <a:gd name="connsiteY79" fmla="*/ 521840 h 1097027"/>
                <a:gd name="connsiteX80" fmla="*/ 1445342 w 1533832"/>
                <a:gd name="connsiteY80" fmla="*/ 477595 h 1097027"/>
                <a:gd name="connsiteX81" fmla="*/ 1386349 w 1533832"/>
                <a:gd name="connsiteY81" fmla="*/ 418601 h 1097027"/>
                <a:gd name="connsiteX82" fmla="*/ 1356852 w 1533832"/>
                <a:gd name="connsiteY82" fmla="*/ 374356 h 1097027"/>
                <a:gd name="connsiteX83" fmla="*/ 1312607 w 1533832"/>
                <a:gd name="connsiteY83" fmla="*/ 359608 h 1097027"/>
                <a:gd name="connsiteX84" fmla="*/ 1209368 w 1533832"/>
                <a:gd name="connsiteY84" fmla="*/ 344860 h 1097027"/>
                <a:gd name="connsiteX85" fmla="*/ 1253613 w 1533832"/>
                <a:gd name="connsiteY85" fmla="*/ 330111 h 1097027"/>
                <a:gd name="connsiteX86" fmla="*/ 1238865 w 1533832"/>
                <a:gd name="connsiteY86" fmla="*/ 241621 h 1097027"/>
                <a:gd name="connsiteX87" fmla="*/ 1150374 w 1533832"/>
                <a:gd name="connsiteY87" fmla="*/ 182627 h 1097027"/>
                <a:gd name="connsiteX88" fmla="*/ 1135626 w 1533832"/>
                <a:gd name="connsiteY88" fmla="*/ 182627 h 1097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533832" h="1097027">
                  <a:moveTo>
                    <a:pt x="545690" y="94137"/>
                  </a:moveTo>
                  <a:cubicBezTo>
                    <a:pt x="521110" y="79389"/>
                    <a:pt x="496257" y="65085"/>
                    <a:pt x="471949" y="49892"/>
                  </a:cubicBezTo>
                  <a:cubicBezTo>
                    <a:pt x="456918" y="40497"/>
                    <a:pt x="445398" y="21436"/>
                    <a:pt x="427703" y="20395"/>
                  </a:cubicBezTo>
                  <a:cubicBezTo>
                    <a:pt x="358821" y="16343"/>
                    <a:pt x="290052" y="30227"/>
                    <a:pt x="221226" y="35143"/>
                  </a:cubicBezTo>
                  <a:cubicBezTo>
                    <a:pt x="226142" y="64640"/>
                    <a:pt x="226518" y="95265"/>
                    <a:pt x="235974" y="123634"/>
                  </a:cubicBezTo>
                  <a:cubicBezTo>
                    <a:pt x="241579" y="140450"/>
                    <a:pt x="256677" y="152489"/>
                    <a:pt x="265471" y="167879"/>
                  </a:cubicBezTo>
                  <a:cubicBezTo>
                    <a:pt x="276379" y="186968"/>
                    <a:pt x="284060" y="207783"/>
                    <a:pt x="294968" y="226872"/>
                  </a:cubicBezTo>
                  <a:cubicBezTo>
                    <a:pt x="303762" y="242262"/>
                    <a:pt x="315671" y="255728"/>
                    <a:pt x="324465" y="271118"/>
                  </a:cubicBezTo>
                  <a:cubicBezTo>
                    <a:pt x="399307" y="402093"/>
                    <a:pt x="311597" y="266566"/>
                    <a:pt x="383458" y="374356"/>
                  </a:cubicBezTo>
                  <a:cubicBezTo>
                    <a:pt x="282434" y="475381"/>
                    <a:pt x="329677" y="439708"/>
                    <a:pt x="250723" y="492343"/>
                  </a:cubicBezTo>
                  <a:cubicBezTo>
                    <a:pt x="255639" y="507092"/>
                    <a:pt x="255759" y="524449"/>
                    <a:pt x="265471" y="536589"/>
                  </a:cubicBezTo>
                  <a:cubicBezTo>
                    <a:pt x="300087" y="579860"/>
                    <a:pt x="367779" y="574380"/>
                    <a:pt x="412955" y="580834"/>
                  </a:cubicBezTo>
                  <a:cubicBezTo>
                    <a:pt x="380307" y="602599"/>
                    <a:pt x="347177" y="620509"/>
                    <a:pt x="324465" y="654576"/>
                  </a:cubicBezTo>
                  <a:cubicBezTo>
                    <a:pt x="315841" y="667511"/>
                    <a:pt x="314632" y="684073"/>
                    <a:pt x="309716" y="698821"/>
                  </a:cubicBezTo>
                  <a:cubicBezTo>
                    <a:pt x="324464" y="708653"/>
                    <a:pt x="340344" y="716971"/>
                    <a:pt x="353961" y="728318"/>
                  </a:cubicBezTo>
                  <a:cubicBezTo>
                    <a:pt x="385258" y="754399"/>
                    <a:pt x="402509" y="787081"/>
                    <a:pt x="442452" y="802060"/>
                  </a:cubicBezTo>
                  <a:cubicBezTo>
                    <a:pt x="465923" y="810862"/>
                    <a:pt x="491613" y="811892"/>
                    <a:pt x="516194" y="816808"/>
                  </a:cubicBezTo>
                  <a:cubicBezTo>
                    <a:pt x="496529" y="846305"/>
                    <a:pt x="437535" y="875801"/>
                    <a:pt x="457200" y="905298"/>
                  </a:cubicBezTo>
                  <a:cubicBezTo>
                    <a:pt x="526026" y="1008537"/>
                    <a:pt x="486697" y="974125"/>
                    <a:pt x="560439" y="1023285"/>
                  </a:cubicBezTo>
                  <a:cubicBezTo>
                    <a:pt x="589936" y="1018369"/>
                    <a:pt x="621164" y="1019643"/>
                    <a:pt x="648929" y="1008537"/>
                  </a:cubicBezTo>
                  <a:cubicBezTo>
                    <a:pt x="671752" y="999408"/>
                    <a:pt x="686581" y="976488"/>
                    <a:pt x="707923" y="964292"/>
                  </a:cubicBezTo>
                  <a:cubicBezTo>
                    <a:pt x="721421" y="956579"/>
                    <a:pt x="737420" y="954459"/>
                    <a:pt x="752168" y="949543"/>
                  </a:cubicBezTo>
                  <a:cubicBezTo>
                    <a:pt x="766916" y="934795"/>
                    <a:pt x="780390" y="918651"/>
                    <a:pt x="796413" y="905298"/>
                  </a:cubicBezTo>
                  <a:cubicBezTo>
                    <a:pt x="810030" y="893950"/>
                    <a:pt x="831264" y="890832"/>
                    <a:pt x="840658" y="875801"/>
                  </a:cubicBezTo>
                  <a:cubicBezTo>
                    <a:pt x="857137" y="849435"/>
                    <a:pt x="870155" y="787311"/>
                    <a:pt x="870155" y="787311"/>
                  </a:cubicBezTo>
                  <a:cubicBezTo>
                    <a:pt x="884903" y="797143"/>
                    <a:pt x="898546" y="808881"/>
                    <a:pt x="914400" y="816808"/>
                  </a:cubicBezTo>
                  <a:cubicBezTo>
                    <a:pt x="971602" y="845409"/>
                    <a:pt x="988026" y="827359"/>
                    <a:pt x="1061884" y="816808"/>
                  </a:cubicBezTo>
                  <a:cubicBezTo>
                    <a:pt x="1089605" y="775227"/>
                    <a:pt x="1121017" y="715576"/>
                    <a:pt x="1165123" y="684072"/>
                  </a:cubicBezTo>
                  <a:cubicBezTo>
                    <a:pt x="1197012" y="661294"/>
                    <a:pt x="1232257" y="651862"/>
                    <a:pt x="1268361" y="639827"/>
                  </a:cubicBezTo>
                  <a:cubicBezTo>
                    <a:pt x="1371185" y="537004"/>
                    <a:pt x="1346735" y="591806"/>
                    <a:pt x="1371600" y="492343"/>
                  </a:cubicBezTo>
                  <a:cubicBezTo>
                    <a:pt x="1361884" y="463195"/>
                    <a:pt x="1353347" y="424646"/>
                    <a:pt x="1327355" y="403853"/>
                  </a:cubicBezTo>
                  <a:cubicBezTo>
                    <a:pt x="1315216" y="394142"/>
                    <a:pt x="1297858" y="394021"/>
                    <a:pt x="1283110" y="389105"/>
                  </a:cubicBezTo>
                  <a:cubicBezTo>
                    <a:pt x="1268362" y="379273"/>
                    <a:pt x="1244470" y="376424"/>
                    <a:pt x="1238865" y="359608"/>
                  </a:cubicBezTo>
                  <a:cubicBezTo>
                    <a:pt x="1232455" y="340378"/>
                    <a:pt x="1253613" y="320884"/>
                    <a:pt x="1253613" y="300614"/>
                  </a:cubicBezTo>
                  <a:cubicBezTo>
                    <a:pt x="1253613" y="146502"/>
                    <a:pt x="1274049" y="176588"/>
                    <a:pt x="1194620" y="123634"/>
                  </a:cubicBezTo>
                  <a:cubicBezTo>
                    <a:pt x="1165123" y="128550"/>
                    <a:pt x="1134498" y="128926"/>
                    <a:pt x="1106129" y="138382"/>
                  </a:cubicBezTo>
                  <a:cubicBezTo>
                    <a:pt x="1056096" y="155059"/>
                    <a:pt x="1050010" y="203502"/>
                    <a:pt x="1076632" y="123634"/>
                  </a:cubicBezTo>
                  <a:cubicBezTo>
                    <a:pt x="1071716" y="84305"/>
                    <a:pt x="1091977" y="31441"/>
                    <a:pt x="1061884" y="5647"/>
                  </a:cubicBezTo>
                  <a:cubicBezTo>
                    <a:pt x="1038277" y="-14588"/>
                    <a:pt x="1002891" y="25311"/>
                    <a:pt x="973394" y="35143"/>
                  </a:cubicBezTo>
                  <a:cubicBezTo>
                    <a:pt x="900773" y="59350"/>
                    <a:pt x="944496" y="47334"/>
                    <a:pt x="840658" y="64640"/>
                  </a:cubicBezTo>
                  <a:cubicBezTo>
                    <a:pt x="755630" y="121326"/>
                    <a:pt x="837653" y="72249"/>
                    <a:pt x="752168" y="108885"/>
                  </a:cubicBezTo>
                  <a:cubicBezTo>
                    <a:pt x="644191" y="155161"/>
                    <a:pt x="742948" y="125938"/>
                    <a:pt x="634181" y="153131"/>
                  </a:cubicBezTo>
                  <a:cubicBezTo>
                    <a:pt x="609600" y="143299"/>
                    <a:pt x="584118" y="135474"/>
                    <a:pt x="560439" y="123634"/>
                  </a:cubicBezTo>
                  <a:cubicBezTo>
                    <a:pt x="446082" y="66455"/>
                    <a:pt x="583157" y="116458"/>
                    <a:pt x="471949" y="79389"/>
                  </a:cubicBezTo>
                  <a:cubicBezTo>
                    <a:pt x="348442" y="104090"/>
                    <a:pt x="349338" y="90458"/>
                    <a:pt x="265471" y="138382"/>
                  </a:cubicBezTo>
                  <a:cubicBezTo>
                    <a:pt x="250081" y="147176"/>
                    <a:pt x="235974" y="158047"/>
                    <a:pt x="221226" y="167879"/>
                  </a:cubicBezTo>
                  <a:cubicBezTo>
                    <a:pt x="180442" y="290233"/>
                    <a:pt x="248909" y="97764"/>
                    <a:pt x="147484" y="300614"/>
                  </a:cubicBezTo>
                  <a:cubicBezTo>
                    <a:pt x="137652" y="320279"/>
                    <a:pt x="132062" y="342718"/>
                    <a:pt x="117987" y="359608"/>
                  </a:cubicBezTo>
                  <a:cubicBezTo>
                    <a:pt x="106640" y="373225"/>
                    <a:pt x="88490" y="379273"/>
                    <a:pt x="73742" y="389105"/>
                  </a:cubicBezTo>
                  <a:cubicBezTo>
                    <a:pt x="6126" y="490530"/>
                    <a:pt x="25960" y="443964"/>
                    <a:pt x="0" y="521840"/>
                  </a:cubicBezTo>
                  <a:cubicBezTo>
                    <a:pt x="49161" y="526756"/>
                    <a:pt x="98574" y="529602"/>
                    <a:pt x="147484" y="536589"/>
                  </a:cubicBezTo>
                  <a:cubicBezTo>
                    <a:pt x="167550" y="539456"/>
                    <a:pt x="190650" y="538675"/>
                    <a:pt x="206478" y="551337"/>
                  </a:cubicBezTo>
                  <a:cubicBezTo>
                    <a:pt x="218617" y="561048"/>
                    <a:pt x="216310" y="580834"/>
                    <a:pt x="221226" y="595582"/>
                  </a:cubicBezTo>
                  <a:cubicBezTo>
                    <a:pt x="216310" y="610330"/>
                    <a:pt x="206478" y="624281"/>
                    <a:pt x="206478" y="639827"/>
                  </a:cubicBezTo>
                  <a:cubicBezTo>
                    <a:pt x="206478" y="679155"/>
                    <a:pt x="245806" y="688990"/>
                    <a:pt x="206478" y="728318"/>
                  </a:cubicBezTo>
                  <a:cubicBezTo>
                    <a:pt x="195485" y="739311"/>
                    <a:pt x="176981" y="738150"/>
                    <a:pt x="162232" y="743066"/>
                  </a:cubicBezTo>
                  <a:cubicBezTo>
                    <a:pt x="152400" y="757814"/>
                    <a:pt x="129260" y="769930"/>
                    <a:pt x="132736" y="787311"/>
                  </a:cubicBezTo>
                  <a:cubicBezTo>
                    <a:pt x="136821" y="807733"/>
                    <a:pt x="206733" y="826725"/>
                    <a:pt x="221226" y="831556"/>
                  </a:cubicBezTo>
                  <a:cubicBezTo>
                    <a:pt x="255639" y="826640"/>
                    <a:pt x="291487" y="805815"/>
                    <a:pt x="324465" y="816808"/>
                  </a:cubicBezTo>
                  <a:cubicBezTo>
                    <a:pt x="339213" y="821724"/>
                    <a:pt x="316668" y="847148"/>
                    <a:pt x="309716" y="861053"/>
                  </a:cubicBezTo>
                  <a:cubicBezTo>
                    <a:pt x="301789" y="876907"/>
                    <a:pt x="290052" y="890550"/>
                    <a:pt x="280220" y="905298"/>
                  </a:cubicBezTo>
                  <a:cubicBezTo>
                    <a:pt x="285136" y="920046"/>
                    <a:pt x="285257" y="937404"/>
                    <a:pt x="294968" y="949543"/>
                  </a:cubicBezTo>
                  <a:cubicBezTo>
                    <a:pt x="328256" y="991153"/>
                    <a:pt x="382190" y="983675"/>
                    <a:pt x="427703" y="993789"/>
                  </a:cubicBezTo>
                  <a:cubicBezTo>
                    <a:pt x="442879" y="997161"/>
                    <a:pt x="457200" y="1003621"/>
                    <a:pt x="471949" y="1008537"/>
                  </a:cubicBezTo>
                  <a:cubicBezTo>
                    <a:pt x="476865" y="1023285"/>
                    <a:pt x="475704" y="1041789"/>
                    <a:pt x="486697" y="1052782"/>
                  </a:cubicBezTo>
                  <a:cubicBezTo>
                    <a:pt x="497690" y="1063775"/>
                    <a:pt x="517037" y="1060579"/>
                    <a:pt x="530942" y="1067531"/>
                  </a:cubicBezTo>
                  <a:cubicBezTo>
                    <a:pt x="546796" y="1075458"/>
                    <a:pt x="560439" y="1087195"/>
                    <a:pt x="575187" y="1097027"/>
                  </a:cubicBezTo>
                  <a:cubicBezTo>
                    <a:pt x="581122" y="1096179"/>
                    <a:pt x="732400" y="1076516"/>
                    <a:pt x="752168" y="1067531"/>
                  </a:cubicBezTo>
                  <a:cubicBezTo>
                    <a:pt x="784441" y="1052861"/>
                    <a:pt x="840658" y="1008537"/>
                    <a:pt x="840658" y="1008537"/>
                  </a:cubicBezTo>
                  <a:cubicBezTo>
                    <a:pt x="893482" y="929302"/>
                    <a:pt x="894929" y="943947"/>
                    <a:pt x="914400" y="875801"/>
                  </a:cubicBezTo>
                  <a:cubicBezTo>
                    <a:pt x="919969" y="856311"/>
                    <a:pt x="924233" y="836472"/>
                    <a:pt x="929149" y="816808"/>
                  </a:cubicBezTo>
                  <a:cubicBezTo>
                    <a:pt x="1063372" y="906289"/>
                    <a:pt x="982760" y="882142"/>
                    <a:pt x="1179871" y="846305"/>
                  </a:cubicBezTo>
                  <a:cubicBezTo>
                    <a:pt x="1194619" y="836473"/>
                    <a:pt x="1213043" y="830649"/>
                    <a:pt x="1224116" y="816808"/>
                  </a:cubicBezTo>
                  <a:cubicBezTo>
                    <a:pt x="1233828" y="804669"/>
                    <a:pt x="1235094" y="787645"/>
                    <a:pt x="1238865" y="772563"/>
                  </a:cubicBezTo>
                  <a:lnTo>
                    <a:pt x="1268361" y="654576"/>
                  </a:lnTo>
                  <a:cubicBezTo>
                    <a:pt x="1337187" y="659492"/>
                    <a:pt x="1405838" y="669324"/>
                    <a:pt x="1474839" y="669324"/>
                  </a:cubicBezTo>
                  <a:cubicBezTo>
                    <a:pt x="1490385" y="669324"/>
                    <a:pt x="1508091" y="665569"/>
                    <a:pt x="1519084" y="654576"/>
                  </a:cubicBezTo>
                  <a:cubicBezTo>
                    <a:pt x="1530077" y="643583"/>
                    <a:pt x="1528916" y="625079"/>
                    <a:pt x="1533832" y="610331"/>
                  </a:cubicBezTo>
                  <a:cubicBezTo>
                    <a:pt x="1528916" y="595582"/>
                    <a:pt x="1527707" y="579020"/>
                    <a:pt x="1519084" y="566085"/>
                  </a:cubicBezTo>
                  <a:cubicBezTo>
                    <a:pt x="1507515" y="548731"/>
                    <a:pt x="1488192" y="537863"/>
                    <a:pt x="1474839" y="521840"/>
                  </a:cubicBezTo>
                  <a:cubicBezTo>
                    <a:pt x="1463491" y="508223"/>
                    <a:pt x="1455174" y="492343"/>
                    <a:pt x="1445342" y="477595"/>
                  </a:cubicBezTo>
                  <a:cubicBezTo>
                    <a:pt x="1413165" y="381062"/>
                    <a:pt x="1457855" y="475806"/>
                    <a:pt x="1386349" y="418601"/>
                  </a:cubicBezTo>
                  <a:cubicBezTo>
                    <a:pt x="1372508" y="407528"/>
                    <a:pt x="1370693" y="385429"/>
                    <a:pt x="1356852" y="374356"/>
                  </a:cubicBezTo>
                  <a:cubicBezTo>
                    <a:pt x="1344713" y="364645"/>
                    <a:pt x="1327851" y="362657"/>
                    <a:pt x="1312607" y="359608"/>
                  </a:cubicBezTo>
                  <a:cubicBezTo>
                    <a:pt x="1278520" y="352791"/>
                    <a:pt x="1243781" y="349776"/>
                    <a:pt x="1209368" y="344860"/>
                  </a:cubicBezTo>
                  <a:cubicBezTo>
                    <a:pt x="1224116" y="339944"/>
                    <a:pt x="1242620" y="341104"/>
                    <a:pt x="1253613" y="330111"/>
                  </a:cubicBezTo>
                  <a:cubicBezTo>
                    <a:pt x="1287910" y="295814"/>
                    <a:pt x="1261086" y="268287"/>
                    <a:pt x="1238865" y="241621"/>
                  </a:cubicBezTo>
                  <a:cubicBezTo>
                    <a:pt x="1202792" y="198333"/>
                    <a:pt x="1200122" y="195064"/>
                    <a:pt x="1150374" y="182627"/>
                  </a:cubicBezTo>
                  <a:cubicBezTo>
                    <a:pt x="1145605" y="181435"/>
                    <a:pt x="1140542" y="182627"/>
                    <a:pt x="1135626" y="182627"/>
                  </a:cubicBezTo>
                </a:path>
              </a:pathLst>
            </a:cu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30000">
                  <a:schemeClr val="accent3">
                    <a:lumMod val="75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902542" y="5397910"/>
              <a:ext cx="176981" cy="914400"/>
            </a:xfrm>
            <a:custGeom>
              <a:avLst/>
              <a:gdLst>
                <a:gd name="connsiteX0" fmla="*/ 44245 w 176981"/>
                <a:gd name="connsiteY0" fmla="*/ 0 h 914400"/>
                <a:gd name="connsiteX1" fmla="*/ 147484 w 176981"/>
                <a:gd name="connsiteY1" fmla="*/ 162232 h 914400"/>
                <a:gd name="connsiteX2" fmla="*/ 162232 w 176981"/>
                <a:gd name="connsiteY2" fmla="*/ 206477 h 914400"/>
                <a:gd name="connsiteX3" fmla="*/ 176981 w 176981"/>
                <a:gd name="connsiteY3" fmla="*/ 250722 h 914400"/>
                <a:gd name="connsiteX4" fmla="*/ 147484 w 176981"/>
                <a:gd name="connsiteY4" fmla="*/ 486696 h 914400"/>
                <a:gd name="connsiteX5" fmla="*/ 117987 w 176981"/>
                <a:gd name="connsiteY5" fmla="*/ 575187 h 914400"/>
                <a:gd name="connsiteX6" fmla="*/ 103239 w 176981"/>
                <a:gd name="connsiteY6" fmla="*/ 648929 h 914400"/>
                <a:gd name="connsiteX7" fmla="*/ 88490 w 176981"/>
                <a:gd name="connsiteY7" fmla="*/ 855406 h 914400"/>
                <a:gd name="connsiteX8" fmla="*/ 73742 w 176981"/>
                <a:gd name="connsiteY8" fmla="*/ 899651 h 914400"/>
                <a:gd name="connsiteX9" fmla="*/ 0 w 176981"/>
                <a:gd name="connsiteY9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981" h="914400">
                  <a:moveTo>
                    <a:pt x="44245" y="0"/>
                  </a:moveTo>
                  <a:cubicBezTo>
                    <a:pt x="139972" y="95727"/>
                    <a:pt x="106995" y="40764"/>
                    <a:pt x="147484" y="162232"/>
                  </a:cubicBezTo>
                  <a:lnTo>
                    <a:pt x="162232" y="206477"/>
                  </a:lnTo>
                  <a:lnTo>
                    <a:pt x="176981" y="250722"/>
                  </a:lnTo>
                  <a:cubicBezTo>
                    <a:pt x="171853" y="301996"/>
                    <a:pt x="162730" y="425712"/>
                    <a:pt x="147484" y="486696"/>
                  </a:cubicBezTo>
                  <a:cubicBezTo>
                    <a:pt x="139943" y="516860"/>
                    <a:pt x="124085" y="544698"/>
                    <a:pt x="117987" y="575187"/>
                  </a:cubicBezTo>
                  <a:lnTo>
                    <a:pt x="103239" y="648929"/>
                  </a:lnTo>
                  <a:cubicBezTo>
                    <a:pt x="98323" y="717755"/>
                    <a:pt x="96552" y="786878"/>
                    <a:pt x="88490" y="855406"/>
                  </a:cubicBezTo>
                  <a:cubicBezTo>
                    <a:pt x="86674" y="870846"/>
                    <a:pt x="86677" y="891028"/>
                    <a:pt x="73742" y="899651"/>
                  </a:cubicBezTo>
                  <a:cubicBezTo>
                    <a:pt x="52885" y="913556"/>
                    <a:pt x="0" y="914400"/>
                    <a:pt x="0" y="914400"/>
                  </a:cubicBezTo>
                </a:path>
              </a:pathLst>
            </a:cu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flipH="1">
              <a:off x="2148348" y="5410200"/>
              <a:ext cx="228600" cy="914400"/>
            </a:xfrm>
            <a:custGeom>
              <a:avLst/>
              <a:gdLst>
                <a:gd name="connsiteX0" fmla="*/ 44245 w 176981"/>
                <a:gd name="connsiteY0" fmla="*/ 0 h 914400"/>
                <a:gd name="connsiteX1" fmla="*/ 147484 w 176981"/>
                <a:gd name="connsiteY1" fmla="*/ 162232 h 914400"/>
                <a:gd name="connsiteX2" fmla="*/ 162232 w 176981"/>
                <a:gd name="connsiteY2" fmla="*/ 206477 h 914400"/>
                <a:gd name="connsiteX3" fmla="*/ 176981 w 176981"/>
                <a:gd name="connsiteY3" fmla="*/ 250722 h 914400"/>
                <a:gd name="connsiteX4" fmla="*/ 147484 w 176981"/>
                <a:gd name="connsiteY4" fmla="*/ 486696 h 914400"/>
                <a:gd name="connsiteX5" fmla="*/ 117987 w 176981"/>
                <a:gd name="connsiteY5" fmla="*/ 575187 h 914400"/>
                <a:gd name="connsiteX6" fmla="*/ 103239 w 176981"/>
                <a:gd name="connsiteY6" fmla="*/ 648929 h 914400"/>
                <a:gd name="connsiteX7" fmla="*/ 88490 w 176981"/>
                <a:gd name="connsiteY7" fmla="*/ 855406 h 914400"/>
                <a:gd name="connsiteX8" fmla="*/ 73742 w 176981"/>
                <a:gd name="connsiteY8" fmla="*/ 899651 h 914400"/>
                <a:gd name="connsiteX9" fmla="*/ 0 w 176981"/>
                <a:gd name="connsiteY9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981" h="914400">
                  <a:moveTo>
                    <a:pt x="44245" y="0"/>
                  </a:moveTo>
                  <a:cubicBezTo>
                    <a:pt x="139972" y="95727"/>
                    <a:pt x="106995" y="40764"/>
                    <a:pt x="147484" y="162232"/>
                  </a:cubicBezTo>
                  <a:lnTo>
                    <a:pt x="162232" y="206477"/>
                  </a:lnTo>
                  <a:lnTo>
                    <a:pt x="176981" y="250722"/>
                  </a:lnTo>
                  <a:cubicBezTo>
                    <a:pt x="171853" y="301996"/>
                    <a:pt x="162730" y="425712"/>
                    <a:pt x="147484" y="486696"/>
                  </a:cubicBezTo>
                  <a:cubicBezTo>
                    <a:pt x="139943" y="516860"/>
                    <a:pt x="124085" y="544698"/>
                    <a:pt x="117987" y="575187"/>
                  </a:cubicBezTo>
                  <a:lnTo>
                    <a:pt x="103239" y="648929"/>
                  </a:lnTo>
                  <a:cubicBezTo>
                    <a:pt x="98323" y="717755"/>
                    <a:pt x="96552" y="786878"/>
                    <a:pt x="88490" y="855406"/>
                  </a:cubicBezTo>
                  <a:cubicBezTo>
                    <a:pt x="86674" y="870846"/>
                    <a:pt x="86677" y="891028"/>
                    <a:pt x="73742" y="899651"/>
                  </a:cubicBezTo>
                  <a:cubicBezTo>
                    <a:pt x="52885" y="913556"/>
                    <a:pt x="0" y="914400"/>
                    <a:pt x="0" y="914400"/>
                  </a:cubicBezTo>
                </a:path>
              </a:pathLst>
            </a:cu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ectangle 66"/>
          <p:cNvSpPr/>
          <p:nvPr/>
        </p:nvSpPr>
        <p:spPr>
          <a:xfrm rot="20217672">
            <a:off x="-182771" y="5306225"/>
            <a:ext cx="1637356" cy="3571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Libre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albedrío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 rot="20217672">
            <a:off x="1908447" y="5306225"/>
            <a:ext cx="2179321" cy="3571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No </a:t>
            </a:r>
            <a:r>
              <a:rPr lang="en-US" sz="2000" b="1" dirty="0" err="1">
                <a:solidFill>
                  <a:schemeClr val="bg1"/>
                </a:solidFill>
              </a:rPr>
              <a:t>Libre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albedrío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45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1" grpId="0" animBg="1"/>
      <p:bldP spid="42" grpId="0" animBg="1"/>
      <p:bldP spid="45" grpId="0" animBg="1"/>
      <p:bldP spid="67" grpId="0" animBg="1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ight Arrow 42"/>
          <p:cNvSpPr/>
          <p:nvPr/>
        </p:nvSpPr>
        <p:spPr>
          <a:xfrm>
            <a:off x="2819400" y="1828800"/>
            <a:ext cx="5251722" cy="52681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CHOOSE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ELEGIR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In the Garden, Adam and Eve had a choice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Calvinists say it’s different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the Bible says…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85800" y="3200040"/>
            <a:ext cx="739140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609600" y="2209800"/>
            <a:ext cx="567839" cy="990240"/>
            <a:chOff x="1295400" y="4419600"/>
            <a:chExt cx="1073741" cy="1730065"/>
          </a:xfrm>
        </p:grpSpPr>
        <p:sp>
          <p:nvSpPr>
            <p:cNvPr id="14" name="Oval 13"/>
            <p:cNvSpPr/>
            <p:nvPr/>
          </p:nvSpPr>
          <p:spPr>
            <a:xfrm>
              <a:off x="1352550" y="4419600"/>
              <a:ext cx="419100" cy="457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85950" y="4572000"/>
              <a:ext cx="419100" cy="457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821701" y="4605288"/>
              <a:ext cx="152965" cy="597935"/>
            </a:xfrm>
            <a:custGeom>
              <a:avLst/>
              <a:gdLst>
                <a:gd name="connsiteX0" fmla="*/ 191729 w 223957"/>
                <a:gd name="connsiteY0" fmla="*/ 0 h 723502"/>
                <a:gd name="connsiteX1" fmla="*/ 132735 w 223957"/>
                <a:gd name="connsiteY1" fmla="*/ 88491 h 723502"/>
                <a:gd name="connsiteX2" fmla="*/ 103239 w 223957"/>
                <a:gd name="connsiteY2" fmla="*/ 176981 h 723502"/>
                <a:gd name="connsiteX3" fmla="*/ 73742 w 223957"/>
                <a:gd name="connsiteY3" fmla="*/ 235975 h 723502"/>
                <a:gd name="connsiteX4" fmla="*/ 58993 w 223957"/>
                <a:gd name="connsiteY4" fmla="*/ 280220 h 723502"/>
                <a:gd name="connsiteX5" fmla="*/ 29497 w 223957"/>
                <a:gd name="connsiteY5" fmla="*/ 324465 h 723502"/>
                <a:gd name="connsiteX6" fmla="*/ 14748 w 223957"/>
                <a:gd name="connsiteY6" fmla="*/ 398207 h 723502"/>
                <a:gd name="connsiteX7" fmla="*/ 0 w 223957"/>
                <a:gd name="connsiteY7" fmla="*/ 457200 h 723502"/>
                <a:gd name="connsiteX8" fmla="*/ 14748 w 223957"/>
                <a:gd name="connsiteY8" fmla="*/ 589936 h 723502"/>
                <a:gd name="connsiteX9" fmla="*/ 29497 w 223957"/>
                <a:gd name="connsiteY9" fmla="*/ 634181 h 723502"/>
                <a:gd name="connsiteX10" fmla="*/ 73742 w 223957"/>
                <a:gd name="connsiteY10" fmla="*/ 678426 h 723502"/>
                <a:gd name="connsiteX11" fmla="*/ 88490 w 223957"/>
                <a:gd name="connsiteY11" fmla="*/ 722671 h 723502"/>
                <a:gd name="connsiteX12" fmla="*/ 206477 w 223957"/>
                <a:gd name="connsiteY12" fmla="*/ 693175 h 723502"/>
                <a:gd name="connsiteX13" fmla="*/ 206477 w 223957"/>
                <a:gd name="connsiteY13" fmla="*/ 604684 h 723502"/>
                <a:gd name="connsiteX14" fmla="*/ 221226 w 223957"/>
                <a:gd name="connsiteY14" fmla="*/ 471949 h 7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3957" h="723502">
                  <a:moveTo>
                    <a:pt x="191729" y="0"/>
                  </a:moveTo>
                  <a:cubicBezTo>
                    <a:pt x="172064" y="29497"/>
                    <a:pt x="148589" y="56783"/>
                    <a:pt x="132735" y="88491"/>
                  </a:cubicBezTo>
                  <a:cubicBezTo>
                    <a:pt x="118830" y="116301"/>
                    <a:pt x="117144" y="149171"/>
                    <a:pt x="103239" y="176981"/>
                  </a:cubicBezTo>
                  <a:cubicBezTo>
                    <a:pt x="93407" y="196646"/>
                    <a:pt x="82403" y="215767"/>
                    <a:pt x="73742" y="235975"/>
                  </a:cubicBezTo>
                  <a:cubicBezTo>
                    <a:pt x="67618" y="250264"/>
                    <a:pt x="65945" y="266315"/>
                    <a:pt x="58993" y="280220"/>
                  </a:cubicBezTo>
                  <a:cubicBezTo>
                    <a:pt x="51066" y="296074"/>
                    <a:pt x="39329" y="309717"/>
                    <a:pt x="29497" y="324465"/>
                  </a:cubicBezTo>
                  <a:cubicBezTo>
                    <a:pt x="24581" y="349046"/>
                    <a:pt x="20186" y="373736"/>
                    <a:pt x="14748" y="398207"/>
                  </a:cubicBezTo>
                  <a:cubicBezTo>
                    <a:pt x="10351" y="417994"/>
                    <a:pt x="0" y="436930"/>
                    <a:pt x="0" y="457200"/>
                  </a:cubicBezTo>
                  <a:cubicBezTo>
                    <a:pt x="0" y="501718"/>
                    <a:pt x="7429" y="546024"/>
                    <a:pt x="14748" y="589936"/>
                  </a:cubicBezTo>
                  <a:cubicBezTo>
                    <a:pt x="17304" y="605271"/>
                    <a:pt x="20873" y="621246"/>
                    <a:pt x="29497" y="634181"/>
                  </a:cubicBezTo>
                  <a:cubicBezTo>
                    <a:pt x="41067" y="651535"/>
                    <a:pt x="58994" y="663678"/>
                    <a:pt x="73742" y="678426"/>
                  </a:cubicBezTo>
                  <a:cubicBezTo>
                    <a:pt x="78658" y="693174"/>
                    <a:pt x="73742" y="717755"/>
                    <a:pt x="88490" y="722671"/>
                  </a:cubicBezTo>
                  <a:cubicBezTo>
                    <a:pt x="106287" y="728603"/>
                    <a:pt x="182600" y="701134"/>
                    <a:pt x="206477" y="693175"/>
                  </a:cubicBezTo>
                  <a:cubicBezTo>
                    <a:pt x="245808" y="575184"/>
                    <a:pt x="206477" y="722673"/>
                    <a:pt x="206477" y="604684"/>
                  </a:cubicBezTo>
                  <a:cubicBezTo>
                    <a:pt x="206477" y="560167"/>
                    <a:pt x="221226" y="471949"/>
                    <a:pt x="221226" y="471949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flipH="1">
              <a:off x="2213005" y="4611830"/>
              <a:ext cx="156136" cy="597935"/>
            </a:xfrm>
            <a:custGeom>
              <a:avLst/>
              <a:gdLst>
                <a:gd name="connsiteX0" fmla="*/ 191729 w 223957"/>
                <a:gd name="connsiteY0" fmla="*/ 0 h 723502"/>
                <a:gd name="connsiteX1" fmla="*/ 132735 w 223957"/>
                <a:gd name="connsiteY1" fmla="*/ 88491 h 723502"/>
                <a:gd name="connsiteX2" fmla="*/ 103239 w 223957"/>
                <a:gd name="connsiteY2" fmla="*/ 176981 h 723502"/>
                <a:gd name="connsiteX3" fmla="*/ 73742 w 223957"/>
                <a:gd name="connsiteY3" fmla="*/ 235975 h 723502"/>
                <a:gd name="connsiteX4" fmla="*/ 58993 w 223957"/>
                <a:gd name="connsiteY4" fmla="*/ 280220 h 723502"/>
                <a:gd name="connsiteX5" fmla="*/ 29497 w 223957"/>
                <a:gd name="connsiteY5" fmla="*/ 324465 h 723502"/>
                <a:gd name="connsiteX6" fmla="*/ 14748 w 223957"/>
                <a:gd name="connsiteY6" fmla="*/ 398207 h 723502"/>
                <a:gd name="connsiteX7" fmla="*/ 0 w 223957"/>
                <a:gd name="connsiteY7" fmla="*/ 457200 h 723502"/>
                <a:gd name="connsiteX8" fmla="*/ 14748 w 223957"/>
                <a:gd name="connsiteY8" fmla="*/ 589936 h 723502"/>
                <a:gd name="connsiteX9" fmla="*/ 29497 w 223957"/>
                <a:gd name="connsiteY9" fmla="*/ 634181 h 723502"/>
                <a:gd name="connsiteX10" fmla="*/ 73742 w 223957"/>
                <a:gd name="connsiteY10" fmla="*/ 678426 h 723502"/>
                <a:gd name="connsiteX11" fmla="*/ 88490 w 223957"/>
                <a:gd name="connsiteY11" fmla="*/ 722671 h 723502"/>
                <a:gd name="connsiteX12" fmla="*/ 206477 w 223957"/>
                <a:gd name="connsiteY12" fmla="*/ 693175 h 723502"/>
                <a:gd name="connsiteX13" fmla="*/ 206477 w 223957"/>
                <a:gd name="connsiteY13" fmla="*/ 604684 h 723502"/>
                <a:gd name="connsiteX14" fmla="*/ 221226 w 223957"/>
                <a:gd name="connsiteY14" fmla="*/ 471949 h 7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3957" h="723502">
                  <a:moveTo>
                    <a:pt x="191729" y="0"/>
                  </a:moveTo>
                  <a:cubicBezTo>
                    <a:pt x="172064" y="29497"/>
                    <a:pt x="148589" y="56783"/>
                    <a:pt x="132735" y="88491"/>
                  </a:cubicBezTo>
                  <a:cubicBezTo>
                    <a:pt x="118830" y="116301"/>
                    <a:pt x="117144" y="149171"/>
                    <a:pt x="103239" y="176981"/>
                  </a:cubicBezTo>
                  <a:cubicBezTo>
                    <a:pt x="93407" y="196646"/>
                    <a:pt x="82403" y="215767"/>
                    <a:pt x="73742" y="235975"/>
                  </a:cubicBezTo>
                  <a:cubicBezTo>
                    <a:pt x="67618" y="250264"/>
                    <a:pt x="65945" y="266315"/>
                    <a:pt x="58993" y="280220"/>
                  </a:cubicBezTo>
                  <a:cubicBezTo>
                    <a:pt x="51066" y="296074"/>
                    <a:pt x="39329" y="309717"/>
                    <a:pt x="29497" y="324465"/>
                  </a:cubicBezTo>
                  <a:cubicBezTo>
                    <a:pt x="24581" y="349046"/>
                    <a:pt x="20186" y="373736"/>
                    <a:pt x="14748" y="398207"/>
                  </a:cubicBezTo>
                  <a:cubicBezTo>
                    <a:pt x="10351" y="417994"/>
                    <a:pt x="0" y="436930"/>
                    <a:pt x="0" y="457200"/>
                  </a:cubicBezTo>
                  <a:cubicBezTo>
                    <a:pt x="0" y="501718"/>
                    <a:pt x="7429" y="546024"/>
                    <a:pt x="14748" y="589936"/>
                  </a:cubicBezTo>
                  <a:cubicBezTo>
                    <a:pt x="17304" y="605271"/>
                    <a:pt x="20873" y="621246"/>
                    <a:pt x="29497" y="634181"/>
                  </a:cubicBezTo>
                  <a:cubicBezTo>
                    <a:pt x="41067" y="651535"/>
                    <a:pt x="58994" y="663678"/>
                    <a:pt x="73742" y="678426"/>
                  </a:cubicBezTo>
                  <a:cubicBezTo>
                    <a:pt x="78658" y="693174"/>
                    <a:pt x="73742" y="717755"/>
                    <a:pt x="88490" y="722671"/>
                  </a:cubicBezTo>
                  <a:cubicBezTo>
                    <a:pt x="106287" y="728603"/>
                    <a:pt x="182600" y="701134"/>
                    <a:pt x="206477" y="693175"/>
                  </a:cubicBezTo>
                  <a:cubicBezTo>
                    <a:pt x="245808" y="575184"/>
                    <a:pt x="206477" y="722673"/>
                    <a:pt x="206477" y="604684"/>
                  </a:cubicBezTo>
                  <a:cubicBezTo>
                    <a:pt x="206477" y="560167"/>
                    <a:pt x="221226" y="471949"/>
                    <a:pt x="221226" y="471949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562100" y="4889507"/>
              <a:ext cx="0" cy="6141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371600" y="5503608"/>
              <a:ext cx="194184" cy="6141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565784" y="5535564"/>
              <a:ext cx="201564" cy="6141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95500" y="5025582"/>
              <a:ext cx="0" cy="507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1905000" y="5541774"/>
              <a:ext cx="194184" cy="507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099184" y="5573730"/>
              <a:ext cx="201564" cy="507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295400" y="5029200"/>
              <a:ext cx="270384" cy="4744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565784" y="5061156"/>
              <a:ext cx="248267" cy="44245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1828800" y="5120148"/>
              <a:ext cx="270384" cy="3564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099184" y="5148131"/>
              <a:ext cx="248267" cy="33242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219200" y="1710447"/>
            <a:ext cx="990600" cy="1489953"/>
            <a:chOff x="1375698" y="4286134"/>
            <a:chExt cx="1573979" cy="2038466"/>
          </a:xfrm>
        </p:grpSpPr>
        <p:sp>
          <p:nvSpPr>
            <p:cNvPr id="37" name="Freeform 36"/>
            <p:cNvSpPr/>
            <p:nvPr/>
          </p:nvSpPr>
          <p:spPr>
            <a:xfrm rot="11652544">
              <a:off x="1375698" y="4348466"/>
              <a:ext cx="1494164" cy="1016812"/>
            </a:xfrm>
            <a:custGeom>
              <a:avLst/>
              <a:gdLst>
                <a:gd name="connsiteX0" fmla="*/ 163328 w 1033483"/>
                <a:gd name="connsiteY0" fmla="*/ 0 h 884903"/>
                <a:gd name="connsiteX1" fmla="*/ 89586 w 1033483"/>
                <a:gd name="connsiteY1" fmla="*/ 44245 h 884903"/>
                <a:gd name="connsiteX2" fmla="*/ 74838 w 1033483"/>
                <a:gd name="connsiteY2" fmla="*/ 88490 h 884903"/>
                <a:gd name="connsiteX3" fmla="*/ 45341 w 1033483"/>
                <a:gd name="connsiteY3" fmla="*/ 132735 h 884903"/>
                <a:gd name="connsiteX4" fmla="*/ 89586 w 1033483"/>
                <a:gd name="connsiteY4" fmla="*/ 265471 h 884903"/>
                <a:gd name="connsiteX5" fmla="*/ 45341 w 1033483"/>
                <a:gd name="connsiteY5" fmla="*/ 309716 h 884903"/>
                <a:gd name="connsiteX6" fmla="*/ 30593 w 1033483"/>
                <a:gd name="connsiteY6" fmla="*/ 353961 h 884903"/>
                <a:gd name="connsiteX7" fmla="*/ 1096 w 1033483"/>
                <a:gd name="connsiteY7" fmla="*/ 398206 h 884903"/>
                <a:gd name="connsiteX8" fmla="*/ 15845 w 1033483"/>
                <a:gd name="connsiteY8" fmla="*/ 575187 h 884903"/>
                <a:gd name="connsiteX9" fmla="*/ 89586 w 1033483"/>
                <a:gd name="connsiteY9" fmla="*/ 648929 h 884903"/>
                <a:gd name="connsiteX10" fmla="*/ 133832 w 1033483"/>
                <a:gd name="connsiteY10" fmla="*/ 693174 h 884903"/>
                <a:gd name="connsiteX11" fmla="*/ 178077 w 1033483"/>
                <a:gd name="connsiteY11" fmla="*/ 781664 h 884903"/>
                <a:gd name="connsiteX12" fmla="*/ 222322 w 1033483"/>
                <a:gd name="connsiteY12" fmla="*/ 811161 h 884903"/>
                <a:gd name="connsiteX13" fmla="*/ 325561 w 1033483"/>
                <a:gd name="connsiteY13" fmla="*/ 884903 h 884903"/>
                <a:gd name="connsiteX14" fmla="*/ 532038 w 1033483"/>
                <a:gd name="connsiteY14" fmla="*/ 870155 h 884903"/>
                <a:gd name="connsiteX15" fmla="*/ 620528 w 1033483"/>
                <a:gd name="connsiteY15" fmla="*/ 840658 h 884903"/>
                <a:gd name="connsiteX16" fmla="*/ 709019 w 1033483"/>
                <a:gd name="connsiteY16" fmla="*/ 781664 h 884903"/>
                <a:gd name="connsiteX17" fmla="*/ 753264 w 1033483"/>
                <a:gd name="connsiteY17" fmla="*/ 752168 h 884903"/>
                <a:gd name="connsiteX18" fmla="*/ 885999 w 1033483"/>
                <a:gd name="connsiteY18" fmla="*/ 648929 h 884903"/>
                <a:gd name="connsiteX19" fmla="*/ 930245 w 1033483"/>
                <a:gd name="connsiteY19" fmla="*/ 619432 h 884903"/>
                <a:gd name="connsiteX20" fmla="*/ 974490 w 1033483"/>
                <a:gd name="connsiteY20" fmla="*/ 589935 h 884903"/>
                <a:gd name="connsiteX21" fmla="*/ 1003986 w 1033483"/>
                <a:gd name="connsiteY21" fmla="*/ 442452 h 884903"/>
                <a:gd name="connsiteX22" fmla="*/ 1033483 w 1033483"/>
                <a:gd name="connsiteY22" fmla="*/ 353961 h 884903"/>
                <a:gd name="connsiteX23" fmla="*/ 989238 w 1033483"/>
                <a:gd name="connsiteY23" fmla="*/ 265471 h 884903"/>
                <a:gd name="connsiteX24" fmla="*/ 812257 w 1033483"/>
                <a:gd name="connsiteY24" fmla="*/ 117987 h 884903"/>
                <a:gd name="connsiteX25" fmla="*/ 782761 w 1033483"/>
                <a:gd name="connsiteY25" fmla="*/ 73742 h 884903"/>
                <a:gd name="connsiteX26" fmla="*/ 694270 w 1033483"/>
                <a:gd name="connsiteY26" fmla="*/ 44245 h 884903"/>
                <a:gd name="connsiteX27" fmla="*/ 532038 w 1033483"/>
                <a:gd name="connsiteY27" fmla="*/ 73742 h 884903"/>
                <a:gd name="connsiteX28" fmla="*/ 487793 w 1033483"/>
                <a:gd name="connsiteY28" fmla="*/ 103239 h 884903"/>
                <a:gd name="connsiteX29" fmla="*/ 355057 w 1033483"/>
                <a:gd name="connsiteY29" fmla="*/ 73742 h 884903"/>
                <a:gd name="connsiteX30" fmla="*/ 222322 w 1033483"/>
                <a:gd name="connsiteY30" fmla="*/ 0 h 884903"/>
                <a:gd name="connsiteX31" fmla="*/ 163328 w 1033483"/>
                <a:gd name="connsiteY31" fmla="*/ 14748 h 884903"/>
                <a:gd name="connsiteX32" fmla="*/ 74838 w 1033483"/>
                <a:gd name="connsiteY32" fmla="*/ 44245 h 88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33483" h="884903">
                  <a:moveTo>
                    <a:pt x="163328" y="0"/>
                  </a:moveTo>
                  <a:cubicBezTo>
                    <a:pt x="138747" y="14748"/>
                    <a:pt x="109856" y="23975"/>
                    <a:pt x="89586" y="44245"/>
                  </a:cubicBezTo>
                  <a:cubicBezTo>
                    <a:pt x="78593" y="55238"/>
                    <a:pt x="81790" y="74585"/>
                    <a:pt x="74838" y="88490"/>
                  </a:cubicBezTo>
                  <a:cubicBezTo>
                    <a:pt x="66911" y="104344"/>
                    <a:pt x="55173" y="117987"/>
                    <a:pt x="45341" y="132735"/>
                  </a:cubicBezTo>
                  <a:cubicBezTo>
                    <a:pt x="83361" y="189766"/>
                    <a:pt x="128525" y="207063"/>
                    <a:pt x="89586" y="265471"/>
                  </a:cubicBezTo>
                  <a:cubicBezTo>
                    <a:pt x="78016" y="282825"/>
                    <a:pt x="60089" y="294968"/>
                    <a:pt x="45341" y="309716"/>
                  </a:cubicBezTo>
                  <a:cubicBezTo>
                    <a:pt x="40425" y="324464"/>
                    <a:pt x="37545" y="340056"/>
                    <a:pt x="30593" y="353961"/>
                  </a:cubicBezTo>
                  <a:cubicBezTo>
                    <a:pt x="22666" y="369815"/>
                    <a:pt x="2275" y="380520"/>
                    <a:pt x="1096" y="398206"/>
                  </a:cubicBezTo>
                  <a:cubicBezTo>
                    <a:pt x="-2842" y="457273"/>
                    <a:pt x="4235" y="517138"/>
                    <a:pt x="15845" y="575187"/>
                  </a:cubicBezTo>
                  <a:cubicBezTo>
                    <a:pt x="24497" y="618449"/>
                    <a:pt x="61269" y="625332"/>
                    <a:pt x="89586" y="648929"/>
                  </a:cubicBezTo>
                  <a:cubicBezTo>
                    <a:pt x="105609" y="662282"/>
                    <a:pt x="119083" y="678426"/>
                    <a:pt x="133832" y="693174"/>
                  </a:cubicBezTo>
                  <a:cubicBezTo>
                    <a:pt x="145827" y="729161"/>
                    <a:pt x="149486" y="753073"/>
                    <a:pt x="178077" y="781664"/>
                  </a:cubicBezTo>
                  <a:cubicBezTo>
                    <a:pt x="190611" y="794198"/>
                    <a:pt x="207898" y="800858"/>
                    <a:pt x="222322" y="811161"/>
                  </a:cubicBezTo>
                  <a:cubicBezTo>
                    <a:pt x="350359" y="902616"/>
                    <a:pt x="221300" y="815396"/>
                    <a:pt x="325561" y="884903"/>
                  </a:cubicBezTo>
                  <a:cubicBezTo>
                    <a:pt x="394387" y="879987"/>
                    <a:pt x="463800" y="880391"/>
                    <a:pt x="532038" y="870155"/>
                  </a:cubicBezTo>
                  <a:cubicBezTo>
                    <a:pt x="562786" y="865543"/>
                    <a:pt x="620528" y="840658"/>
                    <a:pt x="620528" y="840658"/>
                  </a:cubicBezTo>
                  <a:lnTo>
                    <a:pt x="709019" y="781664"/>
                  </a:lnTo>
                  <a:cubicBezTo>
                    <a:pt x="723767" y="771832"/>
                    <a:pt x="740730" y="764702"/>
                    <a:pt x="753264" y="752168"/>
                  </a:cubicBezTo>
                  <a:cubicBezTo>
                    <a:pt x="822575" y="682857"/>
                    <a:pt x="780156" y="719491"/>
                    <a:pt x="885999" y="648929"/>
                  </a:cubicBezTo>
                  <a:lnTo>
                    <a:pt x="930245" y="619432"/>
                  </a:lnTo>
                  <a:lnTo>
                    <a:pt x="974490" y="589935"/>
                  </a:lnTo>
                  <a:cubicBezTo>
                    <a:pt x="984456" y="530140"/>
                    <a:pt x="987486" y="497453"/>
                    <a:pt x="1003986" y="442452"/>
                  </a:cubicBezTo>
                  <a:cubicBezTo>
                    <a:pt x="1012920" y="412671"/>
                    <a:pt x="1033483" y="353961"/>
                    <a:pt x="1033483" y="353961"/>
                  </a:cubicBezTo>
                  <a:cubicBezTo>
                    <a:pt x="1022963" y="322399"/>
                    <a:pt x="1016147" y="289017"/>
                    <a:pt x="989238" y="265471"/>
                  </a:cubicBezTo>
                  <a:cubicBezTo>
                    <a:pt x="902184" y="189298"/>
                    <a:pt x="883284" y="224530"/>
                    <a:pt x="812257" y="117987"/>
                  </a:cubicBezTo>
                  <a:cubicBezTo>
                    <a:pt x="802425" y="103239"/>
                    <a:pt x="797792" y="83136"/>
                    <a:pt x="782761" y="73742"/>
                  </a:cubicBezTo>
                  <a:cubicBezTo>
                    <a:pt x="756395" y="57263"/>
                    <a:pt x="694270" y="44245"/>
                    <a:pt x="694270" y="44245"/>
                  </a:cubicBezTo>
                  <a:cubicBezTo>
                    <a:pt x="653604" y="49328"/>
                    <a:pt x="577506" y="51008"/>
                    <a:pt x="532038" y="73742"/>
                  </a:cubicBezTo>
                  <a:cubicBezTo>
                    <a:pt x="516184" y="81669"/>
                    <a:pt x="502541" y="93407"/>
                    <a:pt x="487793" y="103239"/>
                  </a:cubicBezTo>
                  <a:cubicBezTo>
                    <a:pt x="463790" y="99238"/>
                    <a:pt x="386174" y="91029"/>
                    <a:pt x="355057" y="73742"/>
                  </a:cubicBezTo>
                  <a:cubicBezTo>
                    <a:pt x="202917" y="-10780"/>
                    <a:pt x="322439" y="33371"/>
                    <a:pt x="222322" y="0"/>
                  </a:cubicBezTo>
                  <a:cubicBezTo>
                    <a:pt x="202657" y="4916"/>
                    <a:pt x="183115" y="10351"/>
                    <a:pt x="163328" y="14748"/>
                  </a:cubicBezTo>
                  <a:cubicBezTo>
                    <a:pt x="80468" y="33161"/>
                    <a:pt x="107950" y="11133"/>
                    <a:pt x="74838" y="44245"/>
                  </a:cubicBezTo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30000">
                  <a:schemeClr val="accent3">
                    <a:lumMod val="75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100000" t="100000"/>
              </a:path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415845" y="4286134"/>
              <a:ext cx="1533832" cy="1097027"/>
            </a:xfrm>
            <a:custGeom>
              <a:avLst/>
              <a:gdLst>
                <a:gd name="connsiteX0" fmla="*/ 545690 w 1533832"/>
                <a:gd name="connsiteY0" fmla="*/ 94137 h 1097027"/>
                <a:gd name="connsiteX1" fmla="*/ 471949 w 1533832"/>
                <a:gd name="connsiteY1" fmla="*/ 49892 h 1097027"/>
                <a:gd name="connsiteX2" fmla="*/ 427703 w 1533832"/>
                <a:gd name="connsiteY2" fmla="*/ 20395 h 1097027"/>
                <a:gd name="connsiteX3" fmla="*/ 221226 w 1533832"/>
                <a:gd name="connsiteY3" fmla="*/ 35143 h 1097027"/>
                <a:gd name="connsiteX4" fmla="*/ 235974 w 1533832"/>
                <a:gd name="connsiteY4" fmla="*/ 123634 h 1097027"/>
                <a:gd name="connsiteX5" fmla="*/ 265471 w 1533832"/>
                <a:gd name="connsiteY5" fmla="*/ 167879 h 1097027"/>
                <a:gd name="connsiteX6" fmla="*/ 294968 w 1533832"/>
                <a:gd name="connsiteY6" fmla="*/ 226872 h 1097027"/>
                <a:gd name="connsiteX7" fmla="*/ 324465 w 1533832"/>
                <a:gd name="connsiteY7" fmla="*/ 271118 h 1097027"/>
                <a:gd name="connsiteX8" fmla="*/ 383458 w 1533832"/>
                <a:gd name="connsiteY8" fmla="*/ 374356 h 1097027"/>
                <a:gd name="connsiteX9" fmla="*/ 250723 w 1533832"/>
                <a:gd name="connsiteY9" fmla="*/ 492343 h 1097027"/>
                <a:gd name="connsiteX10" fmla="*/ 265471 w 1533832"/>
                <a:gd name="connsiteY10" fmla="*/ 536589 h 1097027"/>
                <a:gd name="connsiteX11" fmla="*/ 412955 w 1533832"/>
                <a:gd name="connsiteY11" fmla="*/ 580834 h 1097027"/>
                <a:gd name="connsiteX12" fmla="*/ 324465 w 1533832"/>
                <a:gd name="connsiteY12" fmla="*/ 654576 h 1097027"/>
                <a:gd name="connsiteX13" fmla="*/ 309716 w 1533832"/>
                <a:gd name="connsiteY13" fmla="*/ 698821 h 1097027"/>
                <a:gd name="connsiteX14" fmla="*/ 353961 w 1533832"/>
                <a:gd name="connsiteY14" fmla="*/ 728318 h 1097027"/>
                <a:gd name="connsiteX15" fmla="*/ 442452 w 1533832"/>
                <a:gd name="connsiteY15" fmla="*/ 802060 h 1097027"/>
                <a:gd name="connsiteX16" fmla="*/ 516194 w 1533832"/>
                <a:gd name="connsiteY16" fmla="*/ 816808 h 1097027"/>
                <a:gd name="connsiteX17" fmla="*/ 457200 w 1533832"/>
                <a:gd name="connsiteY17" fmla="*/ 905298 h 1097027"/>
                <a:gd name="connsiteX18" fmla="*/ 560439 w 1533832"/>
                <a:gd name="connsiteY18" fmla="*/ 1023285 h 1097027"/>
                <a:gd name="connsiteX19" fmla="*/ 648929 w 1533832"/>
                <a:gd name="connsiteY19" fmla="*/ 1008537 h 1097027"/>
                <a:gd name="connsiteX20" fmla="*/ 707923 w 1533832"/>
                <a:gd name="connsiteY20" fmla="*/ 964292 h 1097027"/>
                <a:gd name="connsiteX21" fmla="*/ 752168 w 1533832"/>
                <a:gd name="connsiteY21" fmla="*/ 949543 h 1097027"/>
                <a:gd name="connsiteX22" fmla="*/ 796413 w 1533832"/>
                <a:gd name="connsiteY22" fmla="*/ 905298 h 1097027"/>
                <a:gd name="connsiteX23" fmla="*/ 840658 w 1533832"/>
                <a:gd name="connsiteY23" fmla="*/ 875801 h 1097027"/>
                <a:gd name="connsiteX24" fmla="*/ 870155 w 1533832"/>
                <a:gd name="connsiteY24" fmla="*/ 787311 h 1097027"/>
                <a:gd name="connsiteX25" fmla="*/ 914400 w 1533832"/>
                <a:gd name="connsiteY25" fmla="*/ 816808 h 1097027"/>
                <a:gd name="connsiteX26" fmla="*/ 1061884 w 1533832"/>
                <a:gd name="connsiteY26" fmla="*/ 816808 h 1097027"/>
                <a:gd name="connsiteX27" fmla="*/ 1165123 w 1533832"/>
                <a:gd name="connsiteY27" fmla="*/ 684072 h 1097027"/>
                <a:gd name="connsiteX28" fmla="*/ 1268361 w 1533832"/>
                <a:gd name="connsiteY28" fmla="*/ 639827 h 1097027"/>
                <a:gd name="connsiteX29" fmla="*/ 1371600 w 1533832"/>
                <a:gd name="connsiteY29" fmla="*/ 492343 h 1097027"/>
                <a:gd name="connsiteX30" fmla="*/ 1327355 w 1533832"/>
                <a:gd name="connsiteY30" fmla="*/ 403853 h 1097027"/>
                <a:gd name="connsiteX31" fmla="*/ 1283110 w 1533832"/>
                <a:gd name="connsiteY31" fmla="*/ 389105 h 1097027"/>
                <a:gd name="connsiteX32" fmla="*/ 1238865 w 1533832"/>
                <a:gd name="connsiteY32" fmla="*/ 359608 h 1097027"/>
                <a:gd name="connsiteX33" fmla="*/ 1253613 w 1533832"/>
                <a:gd name="connsiteY33" fmla="*/ 300614 h 1097027"/>
                <a:gd name="connsiteX34" fmla="*/ 1194620 w 1533832"/>
                <a:gd name="connsiteY34" fmla="*/ 123634 h 1097027"/>
                <a:gd name="connsiteX35" fmla="*/ 1106129 w 1533832"/>
                <a:gd name="connsiteY35" fmla="*/ 138382 h 1097027"/>
                <a:gd name="connsiteX36" fmla="*/ 1076632 w 1533832"/>
                <a:gd name="connsiteY36" fmla="*/ 123634 h 1097027"/>
                <a:gd name="connsiteX37" fmla="*/ 1061884 w 1533832"/>
                <a:gd name="connsiteY37" fmla="*/ 5647 h 1097027"/>
                <a:gd name="connsiteX38" fmla="*/ 973394 w 1533832"/>
                <a:gd name="connsiteY38" fmla="*/ 35143 h 1097027"/>
                <a:gd name="connsiteX39" fmla="*/ 840658 w 1533832"/>
                <a:gd name="connsiteY39" fmla="*/ 64640 h 1097027"/>
                <a:gd name="connsiteX40" fmla="*/ 752168 w 1533832"/>
                <a:gd name="connsiteY40" fmla="*/ 108885 h 1097027"/>
                <a:gd name="connsiteX41" fmla="*/ 634181 w 1533832"/>
                <a:gd name="connsiteY41" fmla="*/ 153131 h 1097027"/>
                <a:gd name="connsiteX42" fmla="*/ 560439 w 1533832"/>
                <a:gd name="connsiteY42" fmla="*/ 123634 h 1097027"/>
                <a:gd name="connsiteX43" fmla="*/ 471949 w 1533832"/>
                <a:gd name="connsiteY43" fmla="*/ 79389 h 1097027"/>
                <a:gd name="connsiteX44" fmla="*/ 265471 w 1533832"/>
                <a:gd name="connsiteY44" fmla="*/ 138382 h 1097027"/>
                <a:gd name="connsiteX45" fmla="*/ 221226 w 1533832"/>
                <a:gd name="connsiteY45" fmla="*/ 167879 h 1097027"/>
                <a:gd name="connsiteX46" fmla="*/ 147484 w 1533832"/>
                <a:gd name="connsiteY46" fmla="*/ 300614 h 1097027"/>
                <a:gd name="connsiteX47" fmla="*/ 117987 w 1533832"/>
                <a:gd name="connsiteY47" fmla="*/ 359608 h 1097027"/>
                <a:gd name="connsiteX48" fmla="*/ 73742 w 1533832"/>
                <a:gd name="connsiteY48" fmla="*/ 389105 h 1097027"/>
                <a:gd name="connsiteX49" fmla="*/ 0 w 1533832"/>
                <a:gd name="connsiteY49" fmla="*/ 521840 h 1097027"/>
                <a:gd name="connsiteX50" fmla="*/ 147484 w 1533832"/>
                <a:gd name="connsiteY50" fmla="*/ 536589 h 1097027"/>
                <a:gd name="connsiteX51" fmla="*/ 206478 w 1533832"/>
                <a:gd name="connsiteY51" fmla="*/ 551337 h 1097027"/>
                <a:gd name="connsiteX52" fmla="*/ 221226 w 1533832"/>
                <a:gd name="connsiteY52" fmla="*/ 595582 h 1097027"/>
                <a:gd name="connsiteX53" fmla="*/ 206478 w 1533832"/>
                <a:gd name="connsiteY53" fmla="*/ 639827 h 1097027"/>
                <a:gd name="connsiteX54" fmla="*/ 206478 w 1533832"/>
                <a:gd name="connsiteY54" fmla="*/ 728318 h 1097027"/>
                <a:gd name="connsiteX55" fmla="*/ 162232 w 1533832"/>
                <a:gd name="connsiteY55" fmla="*/ 743066 h 1097027"/>
                <a:gd name="connsiteX56" fmla="*/ 132736 w 1533832"/>
                <a:gd name="connsiteY56" fmla="*/ 787311 h 1097027"/>
                <a:gd name="connsiteX57" fmla="*/ 221226 w 1533832"/>
                <a:gd name="connsiteY57" fmla="*/ 831556 h 1097027"/>
                <a:gd name="connsiteX58" fmla="*/ 324465 w 1533832"/>
                <a:gd name="connsiteY58" fmla="*/ 816808 h 1097027"/>
                <a:gd name="connsiteX59" fmla="*/ 309716 w 1533832"/>
                <a:gd name="connsiteY59" fmla="*/ 861053 h 1097027"/>
                <a:gd name="connsiteX60" fmla="*/ 280220 w 1533832"/>
                <a:gd name="connsiteY60" fmla="*/ 905298 h 1097027"/>
                <a:gd name="connsiteX61" fmla="*/ 294968 w 1533832"/>
                <a:gd name="connsiteY61" fmla="*/ 949543 h 1097027"/>
                <a:gd name="connsiteX62" fmla="*/ 427703 w 1533832"/>
                <a:gd name="connsiteY62" fmla="*/ 993789 h 1097027"/>
                <a:gd name="connsiteX63" fmla="*/ 471949 w 1533832"/>
                <a:gd name="connsiteY63" fmla="*/ 1008537 h 1097027"/>
                <a:gd name="connsiteX64" fmla="*/ 486697 w 1533832"/>
                <a:gd name="connsiteY64" fmla="*/ 1052782 h 1097027"/>
                <a:gd name="connsiteX65" fmla="*/ 530942 w 1533832"/>
                <a:gd name="connsiteY65" fmla="*/ 1067531 h 1097027"/>
                <a:gd name="connsiteX66" fmla="*/ 575187 w 1533832"/>
                <a:gd name="connsiteY66" fmla="*/ 1097027 h 1097027"/>
                <a:gd name="connsiteX67" fmla="*/ 752168 w 1533832"/>
                <a:gd name="connsiteY67" fmla="*/ 1067531 h 1097027"/>
                <a:gd name="connsiteX68" fmla="*/ 840658 w 1533832"/>
                <a:gd name="connsiteY68" fmla="*/ 1008537 h 1097027"/>
                <a:gd name="connsiteX69" fmla="*/ 914400 w 1533832"/>
                <a:gd name="connsiteY69" fmla="*/ 875801 h 1097027"/>
                <a:gd name="connsiteX70" fmla="*/ 929149 w 1533832"/>
                <a:gd name="connsiteY70" fmla="*/ 816808 h 1097027"/>
                <a:gd name="connsiteX71" fmla="*/ 1179871 w 1533832"/>
                <a:gd name="connsiteY71" fmla="*/ 846305 h 1097027"/>
                <a:gd name="connsiteX72" fmla="*/ 1224116 w 1533832"/>
                <a:gd name="connsiteY72" fmla="*/ 816808 h 1097027"/>
                <a:gd name="connsiteX73" fmla="*/ 1238865 w 1533832"/>
                <a:gd name="connsiteY73" fmla="*/ 772563 h 1097027"/>
                <a:gd name="connsiteX74" fmla="*/ 1268361 w 1533832"/>
                <a:gd name="connsiteY74" fmla="*/ 654576 h 1097027"/>
                <a:gd name="connsiteX75" fmla="*/ 1474839 w 1533832"/>
                <a:gd name="connsiteY75" fmla="*/ 669324 h 1097027"/>
                <a:gd name="connsiteX76" fmla="*/ 1519084 w 1533832"/>
                <a:gd name="connsiteY76" fmla="*/ 654576 h 1097027"/>
                <a:gd name="connsiteX77" fmla="*/ 1533832 w 1533832"/>
                <a:gd name="connsiteY77" fmla="*/ 610331 h 1097027"/>
                <a:gd name="connsiteX78" fmla="*/ 1519084 w 1533832"/>
                <a:gd name="connsiteY78" fmla="*/ 566085 h 1097027"/>
                <a:gd name="connsiteX79" fmla="*/ 1474839 w 1533832"/>
                <a:gd name="connsiteY79" fmla="*/ 521840 h 1097027"/>
                <a:gd name="connsiteX80" fmla="*/ 1445342 w 1533832"/>
                <a:gd name="connsiteY80" fmla="*/ 477595 h 1097027"/>
                <a:gd name="connsiteX81" fmla="*/ 1386349 w 1533832"/>
                <a:gd name="connsiteY81" fmla="*/ 418601 h 1097027"/>
                <a:gd name="connsiteX82" fmla="*/ 1356852 w 1533832"/>
                <a:gd name="connsiteY82" fmla="*/ 374356 h 1097027"/>
                <a:gd name="connsiteX83" fmla="*/ 1312607 w 1533832"/>
                <a:gd name="connsiteY83" fmla="*/ 359608 h 1097027"/>
                <a:gd name="connsiteX84" fmla="*/ 1209368 w 1533832"/>
                <a:gd name="connsiteY84" fmla="*/ 344860 h 1097027"/>
                <a:gd name="connsiteX85" fmla="*/ 1253613 w 1533832"/>
                <a:gd name="connsiteY85" fmla="*/ 330111 h 1097027"/>
                <a:gd name="connsiteX86" fmla="*/ 1238865 w 1533832"/>
                <a:gd name="connsiteY86" fmla="*/ 241621 h 1097027"/>
                <a:gd name="connsiteX87" fmla="*/ 1150374 w 1533832"/>
                <a:gd name="connsiteY87" fmla="*/ 182627 h 1097027"/>
                <a:gd name="connsiteX88" fmla="*/ 1135626 w 1533832"/>
                <a:gd name="connsiteY88" fmla="*/ 182627 h 1097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533832" h="1097027">
                  <a:moveTo>
                    <a:pt x="545690" y="94137"/>
                  </a:moveTo>
                  <a:cubicBezTo>
                    <a:pt x="521110" y="79389"/>
                    <a:pt x="496257" y="65085"/>
                    <a:pt x="471949" y="49892"/>
                  </a:cubicBezTo>
                  <a:cubicBezTo>
                    <a:pt x="456918" y="40497"/>
                    <a:pt x="445398" y="21436"/>
                    <a:pt x="427703" y="20395"/>
                  </a:cubicBezTo>
                  <a:cubicBezTo>
                    <a:pt x="358821" y="16343"/>
                    <a:pt x="290052" y="30227"/>
                    <a:pt x="221226" y="35143"/>
                  </a:cubicBezTo>
                  <a:cubicBezTo>
                    <a:pt x="226142" y="64640"/>
                    <a:pt x="226518" y="95265"/>
                    <a:pt x="235974" y="123634"/>
                  </a:cubicBezTo>
                  <a:cubicBezTo>
                    <a:pt x="241579" y="140450"/>
                    <a:pt x="256677" y="152489"/>
                    <a:pt x="265471" y="167879"/>
                  </a:cubicBezTo>
                  <a:cubicBezTo>
                    <a:pt x="276379" y="186968"/>
                    <a:pt x="284060" y="207783"/>
                    <a:pt x="294968" y="226872"/>
                  </a:cubicBezTo>
                  <a:cubicBezTo>
                    <a:pt x="303762" y="242262"/>
                    <a:pt x="315671" y="255728"/>
                    <a:pt x="324465" y="271118"/>
                  </a:cubicBezTo>
                  <a:cubicBezTo>
                    <a:pt x="399307" y="402093"/>
                    <a:pt x="311597" y="266566"/>
                    <a:pt x="383458" y="374356"/>
                  </a:cubicBezTo>
                  <a:cubicBezTo>
                    <a:pt x="282434" y="475381"/>
                    <a:pt x="329677" y="439708"/>
                    <a:pt x="250723" y="492343"/>
                  </a:cubicBezTo>
                  <a:cubicBezTo>
                    <a:pt x="255639" y="507092"/>
                    <a:pt x="255759" y="524449"/>
                    <a:pt x="265471" y="536589"/>
                  </a:cubicBezTo>
                  <a:cubicBezTo>
                    <a:pt x="300087" y="579860"/>
                    <a:pt x="367779" y="574380"/>
                    <a:pt x="412955" y="580834"/>
                  </a:cubicBezTo>
                  <a:cubicBezTo>
                    <a:pt x="380307" y="602599"/>
                    <a:pt x="347177" y="620509"/>
                    <a:pt x="324465" y="654576"/>
                  </a:cubicBezTo>
                  <a:cubicBezTo>
                    <a:pt x="315841" y="667511"/>
                    <a:pt x="314632" y="684073"/>
                    <a:pt x="309716" y="698821"/>
                  </a:cubicBezTo>
                  <a:cubicBezTo>
                    <a:pt x="324464" y="708653"/>
                    <a:pt x="340344" y="716971"/>
                    <a:pt x="353961" y="728318"/>
                  </a:cubicBezTo>
                  <a:cubicBezTo>
                    <a:pt x="385258" y="754399"/>
                    <a:pt x="402509" y="787081"/>
                    <a:pt x="442452" y="802060"/>
                  </a:cubicBezTo>
                  <a:cubicBezTo>
                    <a:pt x="465923" y="810862"/>
                    <a:pt x="491613" y="811892"/>
                    <a:pt x="516194" y="816808"/>
                  </a:cubicBezTo>
                  <a:cubicBezTo>
                    <a:pt x="496529" y="846305"/>
                    <a:pt x="437535" y="875801"/>
                    <a:pt x="457200" y="905298"/>
                  </a:cubicBezTo>
                  <a:cubicBezTo>
                    <a:pt x="526026" y="1008537"/>
                    <a:pt x="486697" y="974125"/>
                    <a:pt x="560439" y="1023285"/>
                  </a:cubicBezTo>
                  <a:cubicBezTo>
                    <a:pt x="589936" y="1018369"/>
                    <a:pt x="621164" y="1019643"/>
                    <a:pt x="648929" y="1008537"/>
                  </a:cubicBezTo>
                  <a:cubicBezTo>
                    <a:pt x="671752" y="999408"/>
                    <a:pt x="686581" y="976488"/>
                    <a:pt x="707923" y="964292"/>
                  </a:cubicBezTo>
                  <a:cubicBezTo>
                    <a:pt x="721421" y="956579"/>
                    <a:pt x="737420" y="954459"/>
                    <a:pt x="752168" y="949543"/>
                  </a:cubicBezTo>
                  <a:cubicBezTo>
                    <a:pt x="766916" y="934795"/>
                    <a:pt x="780390" y="918651"/>
                    <a:pt x="796413" y="905298"/>
                  </a:cubicBezTo>
                  <a:cubicBezTo>
                    <a:pt x="810030" y="893950"/>
                    <a:pt x="831264" y="890832"/>
                    <a:pt x="840658" y="875801"/>
                  </a:cubicBezTo>
                  <a:cubicBezTo>
                    <a:pt x="857137" y="849435"/>
                    <a:pt x="870155" y="787311"/>
                    <a:pt x="870155" y="787311"/>
                  </a:cubicBezTo>
                  <a:cubicBezTo>
                    <a:pt x="884903" y="797143"/>
                    <a:pt x="898546" y="808881"/>
                    <a:pt x="914400" y="816808"/>
                  </a:cubicBezTo>
                  <a:cubicBezTo>
                    <a:pt x="971602" y="845409"/>
                    <a:pt x="988026" y="827359"/>
                    <a:pt x="1061884" y="816808"/>
                  </a:cubicBezTo>
                  <a:cubicBezTo>
                    <a:pt x="1089605" y="775227"/>
                    <a:pt x="1121017" y="715576"/>
                    <a:pt x="1165123" y="684072"/>
                  </a:cubicBezTo>
                  <a:cubicBezTo>
                    <a:pt x="1197012" y="661294"/>
                    <a:pt x="1232257" y="651862"/>
                    <a:pt x="1268361" y="639827"/>
                  </a:cubicBezTo>
                  <a:cubicBezTo>
                    <a:pt x="1371185" y="537004"/>
                    <a:pt x="1346735" y="591806"/>
                    <a:pt x="1371600" y="492343"/>
                  </a:cubicBezTo>
                  <a:cubicBezTo>
                    <a:pt x="1361884" y="463195"/>
                    <a:pt x="1353347" y="424646"/>
                    <a:pt x="1327355" y="403853"/>
                  </a:cubicBezTo>
                  <a:cubicBezTo>
                    <a:pt x="1315216" y="394142"/>
                    <a:pt x="1297858" y="394021"/>
                    <a:pt x="1283110" y="389105"/>
                  </a:cubicBezTo>
                  <a:cubicBezTo>
                    <a:pt x="1268362" y="379273"/>
                    <a:pt x="1244470" y="376424"/>
                    <a:pt x="1238865" y="359608"/>
                  </a:cubicBezTo>
                  <a:cubicBezTo>
                    <a:pt x="1232455" y="340378"/>
                    <a:pt x="1253613" y="320884"/>
                    <a:pt x="1253613" y="300614"/>
                  </a:cubicBezTo>
                  <a:cubicBezTo>
                    <a:pt x="1253613" y="146502"/>
                    <a:pt x="1274049" y="176588"/>
                    <a:pt x="1194620" y="123634"/>
                  </a:cubicBezTo>
                  <a:cubicBezTo>
                    <a:pt x="1165123" y="128550"/>
                    <a:pt x="1134498" y="128926"/>
                    <a:pt x="1106129" y="138382"/>
                  </a:cubicBezTo>
                  <a:cubicBezTo>
                    <a:pt x="1056096" y="155059"/>
                    <a:pt x="1050010" y="203502"/>
                    <a:pt x="1076632" y="123634"/>
                  </a:cubicBezTo>
                  <a:cubicBezTo>
                    <a:pt x="1071716" y="84305"/>
                    <a:pt x="1091977" y="31441"/>
                    <a:pt x="1061884" y="5647"/>
                  </a:cubicBezTo>
                  <a:cubicBezTo>
                    <a:pt x="1038277" y="-14588"/>
                    <a:pt x="1002891" y="25311"/>
                    <a:pt x="973394" y="35143"/>
                  </a:cubicBezTo>
                  <a:cubicBezTo>
                    <a:pt x="900773" y="59350"/>
                    <a:pt x="944496" y="47334"/>
                    <a:pt x="840658" y="64640"/>
                  </a:cubicBezTo>
                  <a:cubicBezTo>
                    <a:pt x="755630" y="121326"/>
                    <a:pt x="837653" y="72249"/>
                    <a:pt x="752168" y="108885"/>
                  </a:cubicBezTo>
                  <a:cubicBezTo>
                    <a:pt x="644191" y="155161"/>
                    <a:pt x="742948" y="125938"/>
                    <a:pt x="634181" y="153131"/>
                  </a:cubicBezTo>
                  <a:cubicBezTo>
                    <a:pt x="609600" y="143299"/>
                    <a:pt x="584118" y="135474"/>
                    <a:pt x="560439" y="123634"/>
                  </a:cubicBezTo>
                  <a:cubicBezTo>
                    <a:pt x="446082" y="66455"/>
                    <a:pt x="583157" y="116458"/>
                    <a:pt x="471949" y="79389"/>
                  </a:cubicBezTo>
                  <a:cubicBezTo>
                    <a:pt x="348442" y="104090"/>
                    <a:pt x="349338" y="90458"/>
                    <a:pt x="265471" y="138382"/>
                  </a:cubicBezTo>
                  <a:cubicBezTo>
                    <a:pt x="250081" y="147176"/>
                    <a:pt x="235974" y="158047"/>
                    <a:pt x="221226" y="167879"/>
                  </a:cubicBezTo>
                  <a:cubicBezTo>
                    <a:pt x="180442" y="290233"/>
                    <a:pt x="248909" y="97764"/>
                    <a:pt x="147484" y="300614"/>
                  </a:cubicBezTo>
                  <a:cubicBezTo>
                    <a:pt x="137652" y="320279"/>
                    <a:pt x="132062" y="342718"/>
                    <a:pt x="117987" y="359608"/>
                  </a:cubicBezTo>
                  <a:cubicBezTo>
                    <a:pt x="106640" y="373225"/>
                    <a:pt x="88490" y="379273"/>
                    <a:pt x="73742" y="389105"/>
                  </a:cubicBezTo>
                  <a:cubicBezTo>
                    <a:pt x="6126" y="490530"/>
                    <a:pt x="25960" y="443964"/>
                    <a:pt x="0" y="521840"/>
                  </a:cubicBezTo>
                  <a:cubicBezTo>
                    <a:pt x="49161" y="526756"/>
                    <a:pt x="98574" y="529602"/>
                    <a:pt x="147484" y="536589"/>
                  </a:cubicBezTo>
                  <a:cubicBezTo>
                    <a:pt x="167550" y="539456"/>
                    <a:pt x="190650" y="538675"/>
                    <a:pt x="206478" y="551337"/>
                  </a:cubicBezTo>
                  <a:cubicBezTo>
                    <a:pt x="218617" y="561048"/>
                    <a:pt x="216310" y="580834"/>
                    <a:pt x="221226" y="595582"/>
                  </a:cubicBezTo>
                  <a:cubicBezTo>
                    <a:pt x="216310" y="610330"/>
                    <a:pt x="206478" y="624281"/>
                    <a:pt x="206478" y="639827"/>
                  </a:cubicBezTo>
                  <a:cubicBezTo>
                    <a:pt x="206478" y="679155"/>
                    <a:pt x="245806" y="688990"/>
                    <a:pt x="206478" y="728318"/>
                  </a:cubicBezTo>
                  <a:cubicBezTo>
                    <a:pt x="195485" y="739311"/>
                    <a:pt x="176981" y="738150"/>
                    <a:pt x="162232" y="743066"/>
                  </a:cubicBezTo>
                  <a:cubicBezTo>
                    <a:pt x="152400" y="757814"/>
                    <a:pt x="129260" y="769930"/>
                    <a:pt x="132736" y="787311"/>
                  </a:cubicBezTo>
                  <a:cubicBezTo>
                    <a:pt x="136821" y="807733"/>
                    <a:pt x="206733" y="826725"/>
                    <a:pt x="221226" y="831556"/>
                  </a:cubicBezTo>
                  <a:cubicBezTo>
                    <a:pt x="255639" y="826640"/>
                    <a:pt x="291487" y="805815"/>
                    <a:pt x="324465" y="816808"/>
                  </a:cubicBezTo>
                  <a:cubicBezTo>
                    <a:pt x="339213" y="821724"/>
                    <a:pt x="316668" y="847148"/>
                    <a:pt x="309716" y="861053"/>
                  </a:cubicBezTo>
                  <a:cubicBezTo>
                    <a:pt x="301789" y="876907"/>
                    <a:pt x="290052" y="890550"/>
                    <a:pt x="280220" y="905298"/>
                  </a:cubicBezTo>
                  <a:cubicBezTo>
                    <a:pt x="285136" y="920046"/>
                    <a:pt x="285257" y="937404"/>
                    <a:pt x="294968" y="949543"/>
                  </a:cubicBezTo>
                  <a:cubicBezTo>
                    <a:pt x="328256" y="991153"/>
                    <a:pt x="382190" y="983675"/>
                    <a:pt x="427703" y="993789"/>
                  </a:cubicBezTo>
                  <a:cubicBezTo>
                    <a:pt x="442879" y="997161"/>
                    <a:pt x="457200" y="1003621"/>
                    <a:pt x="471949" y="1008537"/>
                  </a:cubicBezTo>
                  <a:cubicBezTo>
                    <a:pt x="476865" y="1023285"/>
                    <a:pt x="475704" y="1041789"/>
                    <a:pt x="486697" y="1052782"/>
                  </a:cubicBezTo>
                  <a:cubicBezTo>
                    <a:pt x="497690" y="1063775"/>
                    <a:pt x="517037" y="1060579"/>
                    <a:pt x="530942" y="1067531"/>
                  </a:cubicBezTo>
                  <a:cubicBezTo>
                    <a:pt x="546796" y="1075458"/>
                    <a:pt x="560439" y="1087195"/>
                    <a:pt x="575187" y="1097027"/>
                  </a:cubicBezTo>
                  <a:cubicBezTo>
                    <a:pt x="581122" y="1096179"/>
                    <a:pt x="732400" y="1076516"/>
                    <a:pt x="752168" y="1067531"/>
                  </a:cubicBezTo>
                  <a:cubicBezTo>
                    <a:pt x="784441" y="1052861"/>
                    <a:pt x="840658" y="1008537"/>
                    <a:pt x="840658" y="1008537"/>
                  </a:cubicBezTo>
                  <a:cubicBezTo>
                    <a:pt x="893482" y="929302"/>
                    <a:pt x="894929" y="943947"/>
                    <a:pt x="914400" y="875801"/>
                  </a:cubicBezTo>
                  <a:cubicBezTo>
                    <a:pt x="919969" y="856311"/>
                    <a:pt x="924233" y="836472"/>
                    <a:pt x="929149" y="816808"/>
                  </a:cubicBezTo>
                  <a:cubicBezTo>
                    <a:pt x="1063372" y="906289"/>
                    <a:pt x="982760" y="882142"/>
                    <a:pt x="1179871" y="846305"/>
                  </a:cubicBezTo>
                  <a:cubicBezTo>
                    <a:pt x="1194619" y="836473"/>
                    <a:pt x="1213043" y="830649"/>
                    <a:pt x="1224116" y="816808"/>
                  </a:cubicBezTo>
                  <a:cubicBezTo>
                    <a:pt x="1233828" y="804669"/>
                    <a:pt x="1235094" y="787645"/>
                    <a:pt x="1238865" y="772563"/>
                  </a:cubicBezTo>
                  <a:lnTo>
                    <a:pt x="1268361" y="654576"/>
                  </a:lnTo>
                  <a:cubicBezTo>
                    <a:pt x="1337187" y="659492"/>
                    <a:pt x="1405838" y="669324"/>
                    <a:pt x="1474839" y="669324"/>
                  </a:cubicBezTo>
                  <a:cubicBezTo>
                    <a:pt x="1490385" y="669324"/>
                    <a:pt x="1508091" y="665569"/>
                    <a:pt x="1519084" y="654576"/>
                  </a:cubicBezTo>
                  <a:cubicBezTo>
                    <a:pt x="1530077" y="643583"/>
                    <a:pt x="1528916" y="625079"/>
                    <a:pt x="1533832" y="610331"/>
                  </a:cubicBezTo>
                  <a:cubicBezTo>
                    <a:pt x="1528916" y="595582"/>
                    <a:pt x="1527707" y="579020"/>
                    <a:pt x="1519084" y="566085"/>
                  </a:cubicBezTo>
                  <a:cubicBezTo>
                    <a:pt x="1507515" y="548731"/>
                    <a:pt x="1488192" y="537863"/>
                    <a:pt x="1474839" y="521840"/>
                  </a:cubicBezTo>
                  <a:cubicBezTo>
                    <a:pt x="1463491" y="508223"/>
                    <a:pt x="1455174" y="492343"/>
                    <a:pt x="1445342" y="477595"/>
                  </a:cubicBezTo>
                  <a:cubicBezTo>
                    <a:pt x="1413165" y="381062"/>
                    <a:pt x="1457855" y="475806"/>
                    <a:pt x="1386349" y="418601"/>
                  </a:cubicBezTo>
                  <a:cubicBezTo>
                    <a:pt x="1372508" y="407528"/>
                    <a:pt x="1370693" y="385429"/>
                    <a:pt x="1356852" y="374356"/>
                  </a:cubicBezTo>
                  <a:cubicBezTo>
                    <a:pt x="1344713" y="364645"/>
                    <a:pt x="1327851" y="362657"/>
                    <a:pt x="1312607" y="359608"/>
                  </a:cubicBezTo>
                  <a:cubicBezTo>
                    <a:pt x="1278520" y="352791"/>
                    <a:pt x="1243781" y="349776"/>
                    <a:pt x="1209368" y="344860"/>
                  </a:cubicBezTo>
                  <a:cubicBezTo>
                    <a:pt x="1224116" y="339944"/>
                    <a:pt x="1242620" y="341104"/>
                    <a:pt x="1253613" y="330111"/>
                  </a:cubicBezTo>
                  <a:cubicBezTo>
                    <a:pt x="1287910" y="295814"/>
                    <a:pt x="1261086" y="268287"/>
                    <a:pt x="1238865" y="241621"/>
                  </a:cubicBezTo>
                  <a:cubicBezTo>
                    <a:pt x="1202792" y="198333"/>
                    <a:pt x="1200122" y="195064"/>
                    <a:pt x="1150374" y="182627"/>
                  </a:cubicBezTo>
                  <a:cubicBezTo>
                    <a:pt x="1145605" y="181435"/>
                    <a:pt x="1140542" y="182627"/>
                    <a:pt x="1135626" y="182627"/>
                  </a:cubicBezTo>
                </a:path>
              </a:pathLst>
            </a:cu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30000">
                  <a:schemeClr val="accent3">
                    <a:lumMod val="75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02542" y="5397910"/>
              <a:ext cx="176981" cy="914400"/>
            </a:xfrm>
            <a:custGeom>
              <a:avLst/>
              <a:gdLst>
                <a:gd name="connsiteX0" fmla="*/ 44245 w 176981"/>
                <a:gd name="connsiteY0" fmla="*/ 0 h 914400"/>
                <a:gd name="connsiteX1" fmla="*/ 147484 w 176981"/>
                <a:gd name="connsiteY1" fmla="*/ 162232 h 914400"/>
                <a:gd name="connsiteX2" fmla="*/ 162232 w 176981"/>
                <a:gd name="connsiteY2" fmla="*/ 206477 h 914400"/>
                <a:gd name="connsiteX3" fmla="*/ 176981 w 176981"/>
                <a:gd name="connsiteY3" fmla="*/ 250722 h 914400"/>
                <a:gd name="connsiteX4" fmla="*/ 147484 w 176981"/>
                <a:gd name="connsiteY4" fmla="*/ 486696 h 914400"/>
                <a:gd name="connsiteX5" fmla="*/ 117987 w 176981"/>
                <a:gd name="connsiteY5" fmla="*/ 575187 h 914400"/>
                <a:gd name="connsiteX6" fmla="*/ 103239 w 176981"/>
                <a:gd name="connsiteY6" fmla="*/ 648929 h 914400"/>
                <a:gd name="connsiteX7" fmla="*/ 88490 w 176981"/>
                <a:gd name="connsiteY7" fmla="*/ 855406 h 914400"/>
                <a:gd name="connsiteX8" fmla="*/ 73742 w 176981"/>
                <a:gd name="connsiteY8" fmla="*/ 899651 h 914400"/>
                <a:gd name="connsiteX9" fmla="*/ 0 w 176981"/>
                <a:gd name="connsiteY9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981" h="914400">
                  <a:moveTo>
                    <a:pt x="44245" y="0"/>
                  </a:moveTo>
                  <a:cubicBezTo>
                    <a:pt x="139972" y="95727"/>
                    <a:pt x="106995" y="40764"/>
                    <a:pt x="147484" y="162232"/>
                  </a:cubicBezTo>
                  <a:lnTo>
                    <a:pt x="162232" y="206477"/>
                  </a:lnTo>
                  <a:lnTo>
                    <a:pt x="176981" y="250722"/>
                  </a:lnTo>
                  <a:cubicBezTo>
                    <a:pt x="171853" y="301996"/>
                    <a:pt x="162730" y="425712"/>
                    <a:pt x="147484" y="486696"/>
                  </a:cubicBezTo>
                  <a:cubicBezTo>
                    <a:pt x="139943" y="516860"/>
                    <a:pt x="124085" y="544698"/>
                    <a:pt x="117987" y="575187"/>
                  </a:cubicBezTo>
                  <a:lnTo>
                    <a:pt x="103239" y="648929"/>
                  </a:lnTo>
                  <a:cubicBezTo>
                    <a:pt x="98323" y="717755"/>
                    <a:pt x="96552" y="786878"/>
                    <a:pt x="88490" y="855406"/>
                  </a:cubicBezTo>
                  <a:cubicBezTo>
                    <a:pt x="86674" y="870846"/>
                    <a:pt x="86677" y="891028"/>
                    <a:pt x="73742" y="899651"/>
                  </a:cubicBezTo>
                  <a:cubicBezTo>
                    <a:pt x="52885" y="913556"/>
                    <a:pt x="0" y="914400"/>
                    <a:pt x="0" y="914400"/>
                  </a:cubicBezTo>
                </a:path>
              </a:pathLst>
            </a:cu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 flipH="1">
              <a:off x="2148348" y="5410200"/>
              <a:ext cx="228600" cy="914400"/>
            </a:xfrm>
            <a:custGeom>
              <a:avLst/>
              <a:gdLst>
                <a:gd name="connsiteX0" fmla="*/ 44245 w 176981"/>
                <a:gd name="connsiteY0" fmla="*/ 0 h 914400"/>
                <a:gd name="connsiteX1" fmla="*/ 147484 w 176981"/>
                <a:gd name="connsiteY1" fmla="*/ 162232 h 914400"/>
                <a:gd name="connsiteX2" fmla="*/ 162232 w 176981"/>
                <a:gd name="connsiteY2" fmla="*/ 206477 h 914400"/>
                <a:gd name="connsiteX3" fmla="*/ 176981 w 176981"/>
                <a:gd name="connsiteY3" fmla="*/ 250722 h 914400"/>
                <a:gd name="connsiteX4" fmla="*/ 147484 w 176981"/>
                <a:gd name="connsiteY4" fmla="*/ 486696 h 914400"/>
                <a:gd name="connsiteX5" fmla="*/ 117987 w 176981"/>
                <a:gd name="connsiteY5" fmla="*/ 575187 h 914400"/>
                <a:gd name="connsiteX6" fmla="*/ 103239 w 176981"/>
                <a:gd name="connsiteY6" fmla="*/ 648929 h 914400"/>
                <a:gd name="connsiteX7" fmla="*/ 88490 w 176981"/>
                <a:gd name="connsiteY7" fmla="*/ 855406 h 914400"/>
                <a:gd name="connsiteX8" fmla="*/ 73742 w 176981"/>
                <a:gd name="connsiteY8" fmla="*/ 899651 h 914400"/>
                <a:gd name="connsiteX9" fmla="*/ 0 w 176981"/>
                <a:gd name="connsiteY9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981" h="914400">
                  <a:moveTo>
                    <a:pt x="44245" y="0"/>
                  </a:moveTo>
                  <a:cubicBezTo>
                    <a:pt x="139972" y="95727"/>
                    <a:pt x="106995" y="40764"/>
                    <a:pt x="147484" y="162232"/>
                  </a:cubicBezTo>
                  <a:lnTo>
                    <a:pt x="162232" y="206477"/>
                  </a:lnTo>
                  <a:lnTo>
                    <a:pt x="176981" y="250722"/>
                  </a:lnTo>
                  <a:cubicBezTo>
                    <a:pt x="171853" y="301996"/>
                    <a:pt x="162730" y="425712"/>
                    <a:pt x="147484" y="486696"/>
                  </a:cubicBezTo>
                  <a:cubicBezTo>
                    <a:pt x="139943" y="516860"/>
                    <a:pt x="124085" y="544698"/>
                    <a:pt x="117987" y="575187"/>
                  </a:cubicBezTo>
                  <a:lnTo>
                    <a:pt x="103239" y="648929"/>
                  </a:lnTo>
                  <a:cubicBezTo>
                    <a:pt x="98323" y="717755"/>
                    <a:pt x="96552" y="786878"/>
                    <a:pt x="88490" y="855406"/>
                  </a:cubicBezTo>
                  <a:cubicBezTo>
                    <a:pt x="86674" y="870846"/>
                    <a:pt x="86677" y="891028"/>
                    <a:pt x="73742" y="899651"/>
                  </a:cubicBezTo>
                  <a:cubicBezTo>
                    <a:pt x="52885" y="913556"/>
                    <a:pt x="0" y="914400"/>
                    <a:pt x="0" y="914400"/>
                  </a:cubicBezTo>
                </a:path>
              </a:pathLst>
            </a:cu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 rot="20217672">
            <a:off x="20823" y="1826674"/>
            <a:ext cx="1230169" cy="3571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42" name="Rectangle 41"/>
          <p:cNvSpPr/>
          <p:nvPr/>
        </p:nvSpPr>
        <p:spPr>
          <a:xfrm rot="20217672">
            <a:off x="2402069" y="1766249"/>
            <a:ext cx="1882189" cy="6326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Don’t Make the Same Mistake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85800" y="6679591"/>
            <a:ext cx="739140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09600" y="5689351"/>
            <a:ext cx="567839" cy="990240"/>
            <a:chOff x="1295400" y="4419600"/>
            <a:chExt cx="1073741" cy="1730065"/>
          </a:xfrm>
        </p:grpSpPr>
        <p:sp>
          <p:nvSpPr>
            <p:cNvPr id="34" name="Oval 33"/>
            <p:cNvSpPr/>
            <p:nvPr/>
          </p:nvSpPr>
          <p:spPr>
            <a:xfrm>
              <a:off x="1352550" y="4419600"/>
              <a:ext cx="419100" cy="457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885950" y="4572000"/>
              <a:ext cx="419100" cy="457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821701" y="4605288"/>
              <a:ext cx="152965" cy="597935"/>
            </a:xfrm>
            <a:custGeom>
              <a:avLst/>
              <a:gdLst>
                <a:gd name="connsiteX0" fmla="*/ 191729 w 223957"/>
                <a:gd name="connsiteY0" fmla="*/ 0 h 723502"/>
                <a:gd name="connsiteX1" fmla="*/ 132735 w 223957"/>
                <a:gd name="connsiteY1" fmla="*/ 88491 h 723502"/>
                <a:gd name="connsiteX2" fmla="*/ 103239 w 223957"/>
                <a:gd name="connsiteY2" fmla="*/ 176981 h 723502"/>
                <a:gd name="connsiteX3" fmla="*/ 73742 w 223957"/>
                <a:gd name="connsiteY3" fmla="*/ 235975 h 723502"/>
                <a:gd name="connsiteX4" fmla="*/ 58993 w 223957"/>
                <a:gd name="connsiteY4" fmla="*/ 280220 h 723502"/>
                <a:gd name="connsiteX5" fmla="*/ 29497 w 223957"/>
                <a:gd name="connsiteY5" fmla="*/ 324465 h 723502"/>
                <a:gd name="connsiteX6" fmla="*/ 14748 w 223957"/>
                <a:gd name="connsiteY6" fmla="*/ 398207 h 723502"/>
                <a:gd name="connsiteX7" fmla="*/ 0 w 223957"/>
                <a:gd name="connsiteY7" fmla="*/ 457200 h 723502"/>
                <a:gd name="connsiteX8" fmla="*/ 14748 w 223957"/>
                <a:gd name="connsiteY8" fmla="*/ 589936 h 723502"/>
                <a:gd name="connsiteX9" fmla="*/ 29497 w 223957"/>
                <a:gd name="connsiteY9" fmla="*/ 634181 h 723502"/>
                <a:gd name="connsiteX10" fmla="*/ 73742 w 223957"/>
                <a:gd name="connsiteY10" fmla="*/ 678426 h 723502"/>
                <a:gd name="connsiteX11" fmla="*/ 88490 w 223957"/>
                <a:gd name="connsiteY11" fmla="*/ 722671 h 723502"/>
                <a:gd name="connsiteX12" fmla="*/ 206477 w 223957"/>
                <a:gd name="connsiteY12" fmla="*/ 693175 h 723502"/>
                <a:gd name="connsiteX13" fmla="*/ 206477 w 223957"/>
                <a:gd name="connsiteY13" fmla="*/ 604684 h 723502"/>
                <a:gd name="connsiteX14" fmla="*/ 221226 w 223957"/>
                <a:gd name="connsiteY14" fmla="*/ 471949 h 7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3957" h="723502">
                  <a:moveTo>
                    <a:pt x="191729" y="0"/>
                  </a:moveTo>
                  <a:cubicBezTo>
                    <a:pt x="172064" y="29497"/>
                    <a:pt x="148589" y="56783"/>
                    <a:pt x="132735" y="88491"/>
                  </a:cubicBezTo>
                  <a:cubicBezTo>
                    <a:pt x="118830" y="116301"/>
                    <a:pt x="117144" y="149171"/>
                    <a:pt x="103239" y="176981"/>
                  </a:cubicBezTo>
                  <a:cubicBezTo>
                    <a:pt x="93407" y="196646"/>
                    <a:pt x="82403" y="215767"/>
                    <a:pt x="73742" y="235975"/>
                  </a:cubicBezTo>
                  <a:cubicBezTo>
                    <a:pt x="67618" y="250264"/>
                    <a:pt x="65945" y="266315"/>
                    <a:pt x="58993" y="280220"/>
                  </a:cubicBezTo>
                  <a:cubicBezTo>
                    <a:pt x="51066" y="296074"/>
                    <a:pt x="39329" y="309717"/>
                    <a:pt x="29497" y="324465"/>
                  </a:cubicBezTo>
                  <a:cubicBezTo>
                    <a:pt x="24581" y="349046"/>
                    <a:pt x="20186" y="373736"/>
                    <a:pt x="14748" y="398207"/>
                  </a:cubicBezTo>
                  <a:cubicBezTo>
                    <a:pt x="10351" y="417994"/>
                    <a:pt x="0" y="436930"/>
                    <a:pt x="0" y="457200"/>
                  </a:cubicBezTo>
                  <a:cubicBezTo>
                    <a:pt x="0" y="501718"/>
                    <a:pt x="7429" y="546024"/>
                    <a:pt x="14748" y="589936"/>
                  </a:cubicBezTo>
                  <a:cubicBezTo>
                    <a:pt x="17304" y="605271"/>
                    <a:pt x="20873" y="621246"/>
                    <a:pt x="29497" y="634181"/>
                  </a:cubicBezTo>
                  <a:cubicBezTo>
                    <a:pt x="41067" y="651535"/>
                    <a:pt x="58994" y="663678"/>
                    <a:pt x="73742" y="678426"/>
                  </a:cubicBezTo>
                  <a:cubicBezTo>
                    <a:pt x="78658" y="693174"/>
                    <a:pt x="73742" y="717755"/>
                    <a:pt x="88490" y="722671"/>
                  </a:cubicBezTo>
                  <a:cubicBezTo>
                    <a:pt x="106287" y="728603"/>
                    <a:pt x="182600" y="701134"/>
                    <a:pt x="206477" y="693175"/>
                  </a:cubicBezTo>
                  <a:cubicBezTo>
                    <a:pt x="245808" y="575184"/>
                    <a:pt x="206477" y="722673"/>
                    <a:pt x="206477" y="604684"/>
                  </a:cubicBezTo>
                  <a:cubicBezTo>
                    <a:pt x="206477" y="560167"/>
                    <a:pt x="221226" y="471949"/>
                    <a:pt x="221226" y="471949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 flipH="1">
              <a:off x="2213005" y="4611830"/>
              <a:ext cx="156136" cy="597935"/>
            </a:xfrm>
            <a:custGeom>
              <a:avLst/>
              <a:gdLst>
                <a:gd name="connsiteX0" fmla="*/ 191729 w 223957"/>
                <a:gd name="connsiteY0" fmla="*/ 0 h 723502"/>
                <a:gd name="connsiteX1" fmla="*/ 132735 w 223957"/>
                <a:gd name="connsiteY1" fmla="*/ 88491 h 723502"/>
                <a:gd name="connsiteX2" fmla="*/ 103239 w 223957"/>
                <a:gd name="connsiteY2" fmla="*/ 176981 h 723502"/>
                <a:gd name="connsiteX3" fmla="*/ 73742 w 223957"/>
                <a:gd name="connsiteY3" fmla="*/ 235975 h 723502"/>
                <a:gd name="connsiteX4" fmla="*/ 58993 w 223957"/>
                <a:gd name="connsiteY4" fmla="*/ 280220 h 723502"/>
                <a:gd name="connsiteX5" fmla="*/ 29497 w 223957"/>
                <a:gd name="connsiteY5" fmla="*/ 324465 h 723502"/>
                <a:gd name="connsiteX6" fmla="*/ 14748 w 223957"/>
                <a:gd name="connsiteY6" fmla="*/ 398207 h 723502"/>
                <a:gd name="connsiteX7" fmla="*/ 0 w 223957"/>
                <a:gd name="connsiteY7" fmla="*/ 457200 h 723502"/>
                <a:gd name="connsiteX8" fmla="*/ 14748 w 223957"/>
                <a:gd name="connsiteY8" fmla="*/ 589936 h 723502"/>
                <a:gd name="connsiteX9" fmla="*/ 29497 w 223957"/>
                <a:gd name="connsiteY9" fmla="*/ 634181 h 723502"/>
                <a:gd name="connsiteX10" fmla="*/ 73742 w 223957"/>
                <a:gd name="connsiteY10" fmla="*/ 678426 h 723502"/>
                <a:gd name="connsiteX11" fmla="*/ 88490 w 223957"/>
                <a:gd name="connsiteY11" fmla="*/ 722671 h 723502"/>
                <a:gd name="connsiteX12" fmla="*/ 206477 w 223957"/>
                <a:gd name="connsiteY12" fmla="*/ 693175 h 723502"/>
                <a:gd name="connsiteX13" fmla="*/ 206477 w 223957"/>
                <a:gd name="connsiteY13" fmla="*/ 604684 h 723502"/>
                <a:gd name="connsiteX14" fmla="*/ 221226 w 223957"/>
                <a:gd name="connsiteY14" fmla="*/ 471949 h 7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3957" h="723502">
                  <a:moveTo>
                    <a:pt x="191729" y="0"/>
                  </a:moveTo>
                  <a:cubicBezTo>
                    <a:pt x="172064" y="29497"/>
                    <a:pt x="148589" y="56783"/>
                    <a:pt x="132735" y="88491"/>
                  </a:cubicBezTo>
                  <a:cubicBezTo>
                    <a:pt x="118830" y="116301"/>
                    <a:pt x="117144" y="149171"/>
                    <a:pt x="103239" y="176981"/>
                  </a:cubicBezTo>
                  <a:cubicBezTo>
                    <a:pt x="93407" y="196646"/>
                    <a:pt x="82403" y="215767"/>
                    <a:pt x="73742" y="235975"/>
                  </a:cubicBezTo>
                  <a:cubicBezTo>
                    <a:pt x="67618" y="250264"/>
                    <a:pt x="65945" y="266315"/>
                    <a:pt x="58993" y="280220"/>
                  </a:cubicBezTo>
                  <a:cubicBezTo>
                    <a:pt x="51066" y="296074"/>
                    <a:pt x="39329" y="309717"/>
                    <a:pt x="29497" y="324465"/>
                  </a:cubicBezTo>
                  <a:cubicBezTo>
                    <a:pt x="24581" y="349046"/>
                    <a:pt x="20186" y="373736"/>
                    <a:pt x="14748" y="398207"/>
                  </a:cubicBezTo>
                  <a:cubicBezTo>
                    <a:pt x="10351" y="417994"/>
                    <a:pt x="0" y="436930"/>
                    <a:pt x="0" y="457200"/>
                  </a:cubicBezTo>
                  <a:cubicBezTo>
                    <a:pt x="0" y="501718"/>
                    <a:pt x="7429" y="546024"/>
                    <a:pt x="14748" y="589936"/>
                  </a:cubicBezTo>
                  <a:cubicBezTo>
                    <a:pt x="17304" y="605271"/>
                    <a:pt x="20873" y="621246"/>
                    <a:pt x="29497" y="634181"/>
                  </a:cubicBezTo>
                  <a:cubicBezTo>
                    <a:pt x="41067" y="651535"/>
                    <a:pt x="58994" y="663678"/>
                    <a:pt x="73742" y="678426"/>
                  </a:cubicBezTo>
                  <a:cubicBezTo>
                    <a:pt x="78658" y="693174"/>
                    <a:pt x="73742" y="717755"/>
                    <a:pt x="88490" y="722671"/>
                  </a:cubicBezTo>
                  <a:cubicBezTo>
                    <a:pt x="106287" y="728603"/>
                    <a:pt x="182600" y="701134"/>
                    <a:pt x="206477" y="693175"/>
                  </a:cubicBezTo>
                  <a:cubicBezTo>
                    <a:pt x="245808" y="575184"/>
                    <a:pt x="206477" y="722673"/>
                    <a:pt x="206477" y="604684"/>
                  </a:cubicBezTo>
                  <a:cubicBezTo>
                    <a:pt x="206477" y="560167"/>
                    <a:pt x="221226" y="471949"/>
                    <a:pt x="221226" y="471949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562100" y="4889507"/>
              <a:ext cx="0" cy="6141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1371600" y="5503608"/>
              <a:ext cx="194184" cy="6141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565784" y="5535564"/>
              <a:ext cx="201564" cy="6141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095500" y="5025582"/>
              <a:ext cx="0" cy="507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1905000" y="5541774"/>
              <a:ext cx="194184" cy="507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099184" y="5573730"/>
              <a:ext cx="201564" cy="507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1295400" y="5029200"/>
              <a:ext cx="270384" cy="4744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565784" y="5061156"/>
              <a:ext cx="248267" cy="44245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1828800" y="5120148"/>
              <a:ext cx="270384" cy="3564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099184" y="5148131"/>
              <a:ext cx="248267" cy="33242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1219200" y="5189998"/>
            <a:ext cx="990600" cy="1489953"/>
            <a:chOff x="1375698" y="4286134"/>
            <a:chExt cx="1573979" cy="2038466"/>
          </a:xfrm>
        </p:grpSpPr>
        <p:sp>
          <p:nvSpPr>
            <p:cNvPr id="58" name="Freeform 57"/>
            <p:cNvSpPr/>
            <p:nvPr/>
          </p:nvSpPr>
          <p:spPr>
            <a:xfrm rot="11652544">
              <a:off x="1375698" y="4348466"/>
              <a:ext cx="1494164" cy="1016812"/>
            </a:xfrm>
            <a:custGeom>
              <a:avLst/>
              <a:gdLst>
                <a:gd name="connsiteX0" fmla="*/ 163328 w 1033483"/>
                <a:gd name="connsiteY0" fmla="*/ 0 h 884903"/>
                <a:gd name="connsiteX1" fmla="*/ 89586 w 1033483"/>
                <a:gd name="connsiteY1" fmla="*/ 44245 h 884903"/>
                <a:gd name="connsiteX2" fmla="*/ 74838 w 1033483"/>
                <a:gd name="connsiteY2" fmla="*/ 88490 h 884903"/>
                <a:gd name="connsiteX3" fmla="*/ 45341 w 1033483"/>
                <a:gd name="connsiteY3" fmla="*/ 132735 h 884903"/>
                <a:gd name="connsiteX4" fmla="*/ 89586 w 1033483"/>
                <a:gd name="connsiteY4" fmla="*/ 265471 h 884903"/>
                <a:gd name="connsiteX5" fmla="*/ 45341 w 1033483"/>
                <a:gd name="connsiteY5" fmla="*/ 309716 h 884903"/>
                <a:gd name="connsiteX6" fmla="*/ 30593 w 1033483"/>
                <a:gd name="connsiteY6" fmla="*/ 353961 h 884903"/>
                <a:gd name="connsiteX7" fmla="*/ 1096 w 1033483"/>
                <a:gd name="connsiteY7" fmla="*/ 398206 h 884903"/>
                <a:gd name="connsiteX8" fmla="*/ 15845 w 1033483"/>
                <a:gd name="connsiteY8" fmla="*/ 575187 h 884903"/>
                <a:gd name="connsiteX9" fmla="*/ 89586 w 1033483"/>
                <a:gd name="connsiteY9" fmla="*/ 648929 h 884903"/>
                <a:gd name="connsiteX10" fmla="*/ 133832 w 1033483"/>
                <a:gd name="connsiteY10" fmla="*/ 693174 h 884903"/>
                <a:gd name="connsiteX11" fmla="*/ 178077 w 1033483"/>
                <a:gd name="connsiteY11" fmla="*/ 781664 h 884903"/>
                <a:gd name="connsiteX12" fmla="*/ 222322 w 1033483"/>
                <a:gd name="connsiteY12" fmla="*/ 811161 h 884903"/>
                <a:gd name="connsiteX13" fmla="*/ 325561 w 1033483"/>
                <a:gd name="connsiteY13" fmla="*/ 884903 h 884903"/>
                <a:gd name="connsiteX14" fmla="*/ 532038 w 1033483"/>
                <a:gd name="connsiteY14" fmla="*/ 870155 h 884903"/>
                <a:gd name="connsiteX15" fmla="*/ 620528 w 1033483"/>
                <a:gd name="connsiteY15" fmla="*/ 840658 h 884903"/>
                <a:gd name="connsiteX16" fmla="*/ 709019 w 1033483"/>
                <a:gd name="connsiteY16" fmla="*/ 781664 h 884903"/>
                <a:gd name="connsiteX17" fmla="*/ 753264 w 1033483"/>
                <a:gd name="connsiteY17" fmla="*/ 752168 h 884903"/>
                <a:gd name="connsiteX18" fmla="*/ 885999 w 1033483"/>
                <a:gd name="connsiteY18" fmla="*/ 648929 h 884903"/>
                <a:gd name="connsiteX19" fmla="*/ 930245 w 1033483"/>
                <a:gd name="connsiteY19" fmla="*/ 619432 h 884903"/>
                <a:gd name="connsiteX20" fmla="*/ 974490 w 1033483"/>
                <a:gd name="connsiteY20" fmla="*/ 589935 h 884903"/>
                <a:gd name="connsiteX21" fmla="*/ 1003986 w 1033483"/>
                <a:gd name="connsiteY21" fmla="*/ 442452 h 884903"/>
                <a:gd name="connsiteX22" fmla="*/ 1033483 w 1033483"/>
                <a:gd name="connsiteY22" fmla="*/ 353961 h 884903"/>
                <a:gd name="connsiteX23" fmla="*/ 989238 w 1033483"/>
                <a:gd name="connsiteY23" fmla="*/ 265471 h 884903"/>
                <a:gd name="connsiteX24" fmla="*/ 812257 w 1033483"/>
                <a:gd name="connsiteY24" fmla="*/ 117987 h 884903"/>
                <a:gd name="connsiteX25" fmla="*/ 782761 w 1033483"/>
                <a:gd name="connsiteY25" fmla="*/ 73742 h 884903"/>
                <a:gd name="connsiteX26" fmla="*/ 694270 w 1033483"/>
                <a:gd name="connsiteY26" fmla="*/ 44245 h 884903"/>
                <a:gd name="connsiteX27" fmla="*/ 532038 w 1033483"/>
                <a:gd name="connsiteY27" fmla="*/ 73742 h 884903"/>
                <a:gd name="connsiteX28" fmla="*/ 487793 w 1033483"/>
                <a:gd name="connsiteY28" fmla="*/ 103239 h 884903"/>
                <a:gd name="connsiteX29" fmla="*/ 355057 w 1033483"/>
                <a:gd name="connsiteY29" fmla="*/ 73742 h 884903"/>
                <a:gd name="connsiteX30" fmla="*/ 222322 w 1033483"/>
                <a:gd name="connsiteY30" fmla="*/ 0 h 884903"/>
                <a:gd name="connsiteX31" fmla="*/ 163328 w 1033483"/>
                <a:gd name="connsiteY31" fmla="*/ 14748 h 884903"/>
                <a:gd name="connsiteX32" fmla="*/ 74838 w 1033483"/>
                <a:gd name="connsiteY32" fmla="*/ 44245 h 88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33483" h="884903">
                  <a:moveTo>
                    <a:pt x="163328" y="0"/>
                  </a:moveTo>
                  <a:cubicBezTo>
                    <a:pt x="138747" y="14748"/>
                    <a:pt x="109856" y="23975"/>
                    <a:pt x="89586" y="44245"/>
                  </a:cubicBezTo>
                  <a:cubicBezTo>
                    <a:pt x="78593" y="55238"/>
                    <a:pt x="81790" y="74585"/>
                    <a:pt x="74838" y="88490"/>
                  </a:cubicBezTo>
                  <a:cubicBezTo>
                    <a:pt x="66911" y="104344"/>
                    <a:pt x="55173" y="117987"/>
                    <a:pt x="45341" y="132735"/>
                  </a:cubicBezTo>
                  <a:cubicBezTo>
                    <a:pt x="83361" y="189766"/>
                    <a:pt x="128525" y="207063"/>
                    <a:pt x="89586" y="265471"/>
                  </a:cubicBezTo>
                  <a:cubicBezTo>
                    <a:pt x="78016" y="282825"/>
                    <a:pt x="60089" y="294968"/>
                    <a:pt x="45341" y="309716"/>
                  </a:cubicBezTo>
                  <a:cubicBezTo>
                    <a:pt x="40425" y="324464"/>
                    <a:pt x="37545" y="340056"/>
                    <a:pt x="30593" y="353961"/>
                  </a:cubicBezTo>
                  <a:cubicBezTo>
                    <a:pt x="22666" y="369815"/>
                    <a:pt x="2275" y="380520"/>
                    <a:pt x="1096" y="398206"/>
                  </a:cubicBezTo>
                  <a:cubicBezTo>
                    <a:pt x="-2842" y="457273"/>
                    <a:pt x="4235" y="517138"/>
                    <a:pt x="15845" y="575187"/>
                  </a:cubicBezTo>
                  <a:cubicBezTo>
                    <a:pt x="24497" y="618449"/>
                    <a:pt x="61269" y="625332"/>
                    <a:pt x="89586" y="648929"/>
                  </a:cubicBezTo>
                  <a:cubicBezTo>
                    <a:pt x="105609" y="662282"/>
                    <a:pt x="119083" y="678426"/>
                    <a:pt x="133832" y="693174"/>
                  </a:cubicBezTo>
                  <a:cubicBezTo>
                    <a:pt x="145827" y="729161"/>
                    <a:pt x="149486" y="753073"/>
                    <a:pt x="178077" y="781664"/>
                  </a:cubicBezTo>
                  <a:cubicBezTo>
                    <a:pt x="190611" y="794198"/>
                    <a:pt x="207898" y="800858"/>
                    <a:pt x="222322" y="811161"/>
                  </a:cubicBezTo>
                  <a:cubicBezTo>
                    <a:pt x="350359" y="902616"/>
                    <a:pt x="221300" y="815396"/>
                    <a:pt x="325561" y="884903"/>
                  </a:cubicBezTo>
                  <a:cubicBezTo>
                    <a:pt x="394387" y="879987"/>
                    <a:pt x="463800" y="880391"/>
                    <a:pt x="532038" y="870155"/>
                  </a:cubicBezTo>
                  <a:cubicBezTo>
                    <a:pt x="562786" y="865543"/>
                    <a:pt x="620528" y="840658"/>
                    <a:pt x="620528" y="840658"/>
                  </a:cubicBezTo>
                  <a:lnTo>
                    <a:pt x="709019" y="781664"/>
                  </a:lnTo>
                  <a:cubicBezTo>
                    <a:pt x="723767" y="771832"/>
                    <a:pt x="740730" y="764702"/>
                    <a:pt x="753264" y="752168"/>
                  </a:cubicBezTo>
                  <a:cubicBezTo>
                    <a:pt x="822575" y="682857"/>
                    <a:pt x="780156" y="719491"/>
                    <a:pt x="885999" y="648929"/>
                  </a:cubicBezTo>
                  <a:lnTo>
                    <a:pt x="930245" y="619432"/>
                  </a:lnTo>
                  <a:lnTo>
                    <a:pt x="974490" y="589935"/>
                  </a:lnTo>
                  <a:cubicBezTo>
                    <a:pt x="984456" y="530140"/>
                    <a:pt x="987486" y="497453"/>
                    <a:pt x="1003986" y="442452"/>
                  </a:cubicBezTo>
                  <a:cubicBezTo>
                    <a:pt x="1012920" y="412671"/>
                    <a:pt x="1033483" y="353961"/>
                    <a:pt x="1033483" y="353961"/>
                  </a:cubicBezTo>
                  <a:cubicBezTo>
                    <a:pt x="1022963" y="322399"/>
                    <a:pt x="1016147" y="289017"/>
                    <a:pt x="989238" y="265471"/>
                  </a:cubicBezTo>
                  <a:cubicBezTo>
                    <a:pt x="902184" y="189298"/>
                    <a:pt x="883284" y="224530"/>
                    <a:pt x="812257" y="117987"/>
                  </a:cubicBezTo>
                  <a:cubicBezTo>
                    <a:pt x="802425" y="103239"/>
                    <a:pt x="797792" y="83136"/>
                    <a:pt x="782761" y="73742"/>
                  </a:cubicBezTo>
                  <a:cubicBezTo>
                    <a:pt x="756395" y="57263"/>
                    <a:pt x="694270" y="44245"/>
                    <a:pt x="694270" y="44245"/>
                  </a:cubicBezTo>
                  <a:cubicBezTo>
                    <a:pt x="653604" y="49328"/>
                    <a:pt x="577506" y="51008"/>
                    <a:pt x="532038" y="73742"/>
                  </a:cubicBezTo>
                  <a:cubicBezTo>
                    <a:pt x="516184" y="81669"/>
                    <a:pt x="502541" y="93407"/>
                    <a:pt x="487793" y="103239"/>
                  </a:cubicBezTo>
                  <a:cubicBezTo>
                    <a:pt x="463790" y="99238"/>
                    <a:pt x="386174" y="91029"/>
                    <a:pt x="355057" y="73742"/>
                  </a:cubicBezTo>
                  <a:cubicBezTo>
                    <a:pt x="202917" y="-10780"/>
                    <a:pt x="322439" y="33371"/>
                    <a:pt x="222322" y="0"/>
                  </a:cubicBezTo>
                  <a:cubicBezTo>
                    <a:pt x="202657" y="4916"/>
                    <a:pt x="183115" y="10351"/>
                    <a:pt x="163328" y="14748"/>
                  </a:cubicBezTo>
                  <a:cubicBezTo>
                    <a:pt x="80468" y="33161"/>
                    <a:pt x="107950" y="11133"/>
                    <a:pt x="74838" y="44245"/>
                  </a:cubicBezTo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30000">
                  <a:schemeClr val="accent3">
                    <a:lumMod val="75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100000" t="100000"/>
              </a:path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415845" y="4286134"/>
              <a:ext cx="1533832" cy="1097027"/>
            </a:xfrm>
            <a:custGeom>
              <a:avLst/>
              <a:gdLst>
                <a:gd name="connsiteX0" fmla="*/ 545690 w 1533832"/>
                <a:gd name="connsiteY0" fmla="*/ 94137 h 1097027"/>
                <a:gd name="connsiteX1" fmla="*/ 471949 w 1533832"/>
                <a:gd name="connsiteY1" fmla="*/ 49892 h 1097027"/>
                <a:gd name="connsiteX2" fmla="*/ 427703 w 1533832"/>
                <a:gd name="connsiteY2" fmla="*/ 20395 h 1097027"/>
                <a:gd name="connsiteX3" fmla="*/ 221226 w 1533832"/>
                <a:gd name="connsiteY3" fmla="*/ 35143 h 1097027"/>
                <a:gd name="connsiteX4" fmla="*/ 235974 w 1533832"/>
                <a:gd name="connsiteY4" fmla="*/ 123634 h 1097027"/>
                <a:gd name="connsiteX5" fmla="*/ 265471 w 1533832"/>
                <a:gd name="connsiteY5" fmla="*/ 167879 h 1097027"/>
                <a:gd name="connsiteX6" fmla="*/ 294968 w 1533832"/>
                <a:gd name="connsiteY6" fmla="*/ 226872 h 1097027"/>
                <a:gd name="connsiteX7" fmla="*/ 324465 w 1533832"/>
                <a:gd name="connsiteY7" fmla="*/ 271118 h 1097027"/>
                <a:gd name="connsiteX8" fmla="*/ 383458 w 1533832"/>
                <a:gd name="connsiteY8" fmla="*/ 374356 h 1097027"/>
                <a:gd name="connsiteX9" fmla="*/ 250723 w 1533832"/>
                <a:gd name="connsiteY9" fmla="*/ 492343 h 1097027"/>
                <a:gd name="connsiteX10" fmla="*/ 265471 w 1533832"/>
                <a:gd name="connsiteY10" fmla="*/ 536589 h 1097027"/>
                <a:gd name="connsiteX11" fmla="*/ 412955 w 1533832"/>
                <a:gd name="connsiteY11" fmla="*/ 580834 h 1097027"/>
                <a:gd name="connsiteX12" fmla="*/ 324465 w 1533832"/>
                <a:gd name="connsiteY12" fmla="*/ 654576 h 1097027"/>
                <a:gd name="connsiteX13" fmla="*/ 309716 w 1533832"/>
                <a:gd name="connsiteY13" fmla="*/ 698821 h 1097027"/>
                <a:gd name="connsiteX14" fmla="*/ 353961 w 1533832"/>
                <a:gd name="connsiteY14" fmla="*/ 728318 h 1097027"/>
                <a:gd name="connsiteX15" fmla="*/ 442452 w 1533832"/>
                <a:gd name="connsiteY15" fmla="*/ 802060 h 1097027"/>
                <a:gd name="connsiteX16" fmla="*/ 516194 w 1533832"/>
                <a:gd name="connsiteY16" fmla="*/ 816808 h 1097027"/>
                <a:gd name="connsiteX17" fmla="*/ 457200 w 1533832"/>
                <a:gd name="connsiteY17" fmla="*/ 905298 h 1097027"/>
                <a:gd name="connsiteX18" fmla="*/ 560439 w 1533832"/>
                <a:gd name="connsiteY18" fmla="*/ 1023285 h 1097027"/>
                <a:gd name="connsiteX19" fmla="*/ 648929 w 1533832"/>
                <a:gd name="connsiteY19" fmla="*/ 1008537 h 1097027"/>
                <a:gd name="connsiteX20" fmla="*/ 707923 w 1533832"/>
                <a:gd name="connsiteY20" fmla="*/ 964292 h 1097027"/>
                <a:gd name="connsiteX21" fmla="*/ 752168 w 1533832"/>
                <a:gd name="connsiteY21" fmla="*/ 949543 h 1097027"/>
                <a:gd name="connsiteX22" fmla="*/ 796413 w 1533832"/>
                <a:gd name="connsiteY22" fmla="*/ 905298 h 1097027"/>
                <a:gd name="connsiteX23" fmla="*/ 840658 w 1533832"/>
                <a:gd name="connsiteY23" fmla="*/ 875801 h 1097027"/>
                <a:gd name="connsiteX24" fmla="*/ 870155 w 1533832"/>
                <a:gd name="connsiteY24" fmla="*/ 787311 h 1097027"/>
                <a:gd name="connsiteX25" fmla="*/ 914400 w 1533832"/>
                <a:gd name="connsiteY25" fmla="*/ 816808 h 1097027"/>
                <a:gd name="connsiteX26" fmla="*/ 1061884 w 1533832"/>
                <a:gd name="connsiteY26" fmla="*/ 816808 h 1097027"/>
                <a:gd name="connsiteX27" fmla="*/ 1165123 w 1533832"/>
                <a:gd name="connsiteY27" fmla="*/ 684072 h 1097027"/>
                <a:gd name="connsiteX28" fmla="*/ 1268361 w 1533832"/>
                <a:gd name="connsiteY28" fmla="*/ 639827 h 1097027"/>
                <a:gd name="connsiteX29" fmla="*/ 1371600 w 1533832"/>
                <a:gd name="connsiteY29" fmla="*/ 492343 h 1097027"/>
                <a:gd name="connsiteX30" fmla="*/ 1327355 w 1533832"/>
                <a:gd name="connsiteY30" fmla="*/ 403853 h 1097027"/>
                <a:gd name="connsiteX31" fmla="*/ 1283110 w 1533832"/>
                <a:gd name="connsiteY31" fmla="*/ 389105 h 1097027"/>
                <a:gd name="connsiteX32" fmla="*/ 1238865 w 1533832"/>
                <a:gd name="connsiteY32" fmla="*/ 359608 h 1097027"/>
                <a:gd name="connsiteX33" fmla="*/ 1253613 w 1533832"/>
                <a:gd name="connsiteY33" fmla="*/ 300614 h 1097027"/>
                <a:gd name="connsiteX34" fmla="*/ 1194620 w 1533832"/>
                <a:gd name="connsiteY34" fmla="*/ 123634 h 1097027"/>
                <a:gd name="connsiteX35" fmla="*/ 1106129 w 1533832"/>
                <a:gd name="connsiteY35" fmla="*/ 138382 h 1097027"/>
                <a:gd name="connsiteX36" fmla="*/ 1076632 w 1533832"/>
                <a:gd name="connsiteY36" fmla="*/ 123634 h 1097027"/>
                <a:gd name="connsiteX37" fmla="*/ 1061884 w 1533832"/>
                <a:gd name="connsiteY37" fmla="*/ 5647 h 1097027"/>
                <a:gd name="connsiteX38" fmla="*/ 973394 w 1533832"/>
                <a:gd name="connsiteY38" fmla="*/ 35143 h 1097027"/>
                <a:gd name="connsiteX39" fmla="*/ 840658 w 1533832"/>
                <a:gd name="connsiteY39" fmla="*/ 64640 h 1097027"/>
                <a:gd name="connsiteX40" fmla="*/ 752168 w 1533832"/>
                <a:gd name="connsiteY40" fmla="*/ 108885 h 1097027"/>
                <a:gd name="connsiteX41" fmla="*/ 634181 w 1533832"/>
                <a:gd name="connsiteY41" fmla="*/ 153131 h 1097027"/>
                <a:gd name="connsiteX42" fmla="*/ 560439 w 1533832"/>
                <a:gd name="connsiteY42" fmla="*/ 123634 h 1097027"/>
                <a:gd name="connsiteX43" fmla="*/ 471949 w 1533832"/>
                <a:gd name="connsiteY43" fmla="*/ 79389 h 1097027"/>
                <a:gd name="connsiteX44" fmla="*/ 265471 w 1533832"/>
                <a:gd name="connsiteY44" fmla="*/ 138382 h 1097027"/>
                <a:gd name="connsiteX45" fmla="*/ 221226 w 1533832"/>
                <a:gd name="connsiteY45" fmla="*/ 167879 h 1097027"/>
                <a:gd name="connsiteX46" fmla="*/ 147484 w 1533832"/>
                <a:gd name="connsiteY46" fmla="*/ 300614 h 1097027"/>
                <a:gd name="connsiteX47" fmla="*/ 117987 w 1533832"/>
                <a:gd name="connsiteY47" fmla="*/ 359608 h 1097027"/>
                <a:gd name="connsiteX48" fmla="*/ 73742 w 1533832"/>
                <a:gd name="connsiteY48" fmla="*/ 389105 h 1097027"/>
                <a:gd name="connsiteX49" fmla="*/ 0 w 1533832"/>
                <a:gd name="connsiteY49" fmla="*/ 521840 h 1097027"/>
                <a:gd name="connsiteX50" fmla="*/ 147484 w 1533832"/>
                <a:gd name="connsiteY50" fmla="*/ 536589 h 1097027"/>
                <a:gd name="connsiteX51" fmla="*/ 206478 w 1533832"/>
                <a:gd name="connsiteY51" fmla="*/ 551337 h 1097027"/>
                <a:gd name="connsiteX52" fmla="*/ 221226 w 1533832"/>
                <a:gd name="connsiteY52" fmla="*/ 595582 h 1097027"/>
                <a:gd name="connsiteX53" fmla="*/ 206478 w 1533832"/>
                <a:gd name="connsiteY53" fmla="*/ 639827 h 1097027"/>
                <a:gd name="connsiteX54" fmla="*/ 206478 w 1533832"/>
                <a:gd name="connsiteY54" fmla="*/ 728318 h 1097027"/>
                <a:gd name="connsiteX55" fmla="*/ 162232 w 1533832"/>
                <a:gd name="connsiteY55" fmla="*/ 743066 h 1097027"/>
                <a:gd name="connsiteX56" fmla="*/ 132736 w 1533832"/>
                <a:gd name="connsiteY56" fmla="*/ 787311 h 1097027"/>
                <a:gd name="connsiteX57" fmla="*/ 221226 w 1533832"/>
                <a:gd name="connsiteY57" fmla="*/ 831556 h 1097027"/>
                <a:gd name="connsiteX58" fmla="*/ 324465 w 1533832"/>
                <a:gd name="connsiteY58" fmla="*/ 816808 h 1097027"/>
                <a:gd name="connsiteX59" fmla="*/ 309716 w 1533832"/>
                <a:gd name="connsiteY59" fmla="*/ 861053 h 1097027"/>
                <a:gd name="connsiteX60" fmla="*/ 280220 w 1533832"/>
                <a:gd name="connsiteY60" fmla="*/ 905298 h 1097027"/>
                <a:gd name="connsiteX61" fmla="*/ 294968 w 1533832"/>
                <a:gd name="connsiteY61" fmla="*/ 949543 h 1097027"/>
                <a:gd name="connsiteX62" fmla="*/ 427703 w 1533832"/>
                <a:gd name="connsiteY62" fmla="*/ 993789 h 1097027"/>
                <a:gd name="connsiteX63" fmla="*/ 471949 w 1533832"/>
                <a:gd name="connsiteY63" fmla="*/ 1008537 h 1097027"/>
                <a:gd name="connsiteX64" fmla="*/ 486697 w 1533832"/>
                <a:gd name="connsiteY64" fmla="*/ 1052782 h 1097027"/>
                <a:gd name="connsiteX65" fmla="*/ 530942 w 1533832"/>
                <a:gd name="connsiteY65" fmla="*/ 1067531 h 1097027"/>
                <a:gd name="connsiteX66" fmla="*/ 575187 w 1533832"/>
                <a:gd name="connsiteY66" fmla="*/ 1097027 h 1097027"/>
                <a:gd name="connsiteX67" fmla="*/ 752168 w 1533832"/>
                <a:gd name="connsiteY67" fmla="*/ 1067531 h 1097027"/>
                <a:gd name="connsiteX68" fmla="*/ 840658 w 1533832"/>
                <a:gd name="connsiteY68" fmla="*/ 1008537 h 1097027"/>
                <a:gd name="connsiteX69" fmla="*/ 914400 w 1533832"/>
                <a:gd name="connsiteY69" fmla="*/ 875801 h 1097027"/>
                <a:gd name="connsiteX70" fmla="*/ 929149 w 1533832"/>
                <a:gd name="connsiteY70" fmla="*/ 816808 h 1097027"/>
                <a:gd name="connsiteX71" fmla="*/ 1179871 w 1533832"/>
                <a:gd name="connsiteY71" fmla="*/ 846305 h 1097027"/>
                <a:gd name="connsiteX72" fmla="*/ 1224116 w 1533832"/>
                <a:gd name="connsiteY72" fmla="*/ 816808 h 1097027"/>
                <a:gd name="connsiteX73" fmla="*/ 1238865 w 1533832"/>
                <a:gd name="connsiteY73" fmla="*/ 772563 h 1097027"/>
                <a:gd name="connsiteX74" fmla="*/ 1268361 w 1533832"/>
                <a:gd name="connsiteY74" fmla="*/ 654576 h 1097027"/>
                <a:gd name="connsiteX75" fmla="*/ 1474839 w 1533832"/>
                <a:gd name="connsiteY75" fmla="*/ 669324 h 1097027"/>
                <a:gd name="connsiteX76" fmla="*/ 1519084 w 1533832"/>
                <a:gd name="connsiteY76" fmla="*/ 654576 h 1097027"/>
                <a:gd name="connsiteX77" fmla="*/ 1533832 w 1533832"/>
                <a:gd name="connsiteY77" fmla="*/ 610331 h 1097027"/>
                <a:gd name="connsiteX78" fmla="*/ 1519084 w 1533832"/>
                <a:gd name="connsiteY78" fmla="*/ 566085 h 1097027"/>
                <a:gd name="connsiteX79" fmla="*/ 1474839 w 1533832"/>
                <a:gd name="connsiteY79" fmla="*/ 521840 h 1097027"/>
                <a:gd name="connsiteX80" fmla="*/ 1445342 w 1533832"/>
                <a:gd name="connsiteY80" fmla="*/ 477595 h 1097027"/>
                <a:gd name="connsiteX81" fmla="*/ 1386349 w 1533832"/>
                <a:gd name="connsiteY81" fmla="*/ 418601 h 1097027"/>
                <a:gd name="connsiteX82" fmla="*/ 1356852 w 1533832"/>
                <a:gd name="connsiteY82" fmla="*/ 374356 h 1097027"/>
                <a:gd name="connsiteX83" fmla="*/ 1312607 w 1533832"/>
                <a:gd name="connsiteY83" fmla="*/ 359608 h 1097027"/>
                <a:gd name="connsiteX84" fmla="*/ 1209368 w 1533832"/>
                <a:gd name="connsiteY84" fmla="*/ 344860 h 1097027"/>
                <a:gd name="connsiteX85" fmla="*/ 1253613 w 1533832"/>
                <a:gd name="connsiteY85" fmla="*/ 330111 h 1097027"/>
                <a:gd name="connsiteX86" fmla="*/ 1238865 w 1533832"/>
                <a:gd name="connsiteY86" fmla="*/ 241621 h 1097027"/>
                <a:gd name="connsiteX87" fmla="*/ 1150374 w 1533832"/>
                <a:gd name="connsiteY87" fmla="*/ 182627 h 1097027"/>
                <a:gd name="connsiteX88" fmla="*/ 1135626 w 1533832"/>
                <a:gd name="connsiteY88" fmla="*/ 182627 h 1097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533832" h="1097027">
                  <a:moveTo>
                    <a:pt x="545690" y="94137"/>
                  </a:moveTo>
                  <a:cubicBezTo>
                    <a:pt x="521110" y="79389"/>
                    <a:pt x="496257" y="65085"/>
                    <a:pt x="471949" y="49892"/>
                  </a:cubicBezTo>
                  <a:cubicBezTo>
                    <a:pt x="456918" y="40497"/>
                    <a:pt x="445398" y="21436"/>
                    <a:pt x="427703" y="20395"/>
                  </a:cubicBezTo>
                  <a:cubicBezTo>
                    <a:pt x="358821" y="16343"/>
                    <a:pt x="290052" y="30227"/>
                    <a:pt x="221226" y="35143"/>
                  </a:cubicBezTo>
                  <a:cubicBezTo>
                    <a:pt x="226142" y="64640"/>
                    <a:pt x="226518" y="95265"/>
                    <a:pt x="235974" y="123634"/>
                  </a:cubicBezTo>
                  <a:cubicBezTo>
                    <a:pt x="241579" y="140450"/>
                    <a:pt x="256677" y="152489"/>
                    <a:pt x="265471" y="167879"/>
                  </a:cubicBezTo>
                  <a:cubicBezTo>
                    <a:pt x="276379" y="186968"/>
                    <a:pt x="284060" y="207783"/>
                    <a:pt x="294968" y="226872"/>
                  </a:cubicBezTo>
                  <a:cubicBezTo>
                    <a:pt x="303762" y="242262"/>
                    <a:pt x="315671" y="255728"/>
                    <a:pt x="324465" y="271118"/>
                  </a:cubicBezTo>
                  <a:cubicBezTo>
                    <a:pt x="399307" y="402093"/>
                    <a:pt x="311597" y="266566"/>
                    <a:pt x="383458" y="374356"/>
                  </a:cubicBezTo>
                  <a:cubicBezTo>
                    <a:pt x="282434" y="475381"/>
                    <a:pt x="329677" y="439708"/>
                    <a:pt x="250723" y="492343"/>
                  </a:cubicBezTo>
                  <a:cubicBezTo>
                    <a:pt x="255639" y="507092"/>
                    <a:pt x="255759" y="524449"/>
                    <a:pt x="265471" y="536589"/>
                  </a:cubicBezTo>
                  <a:cubicBezTo>
                    <a:pt x="300087" y="579860"/>
                    <a:pt x="367779" y="574380"/>
                    <a:pt x="412955" y="580834"/>
                  </a:cubicBezTo>
                  <a:cubicBezTo>
                    <a:pt x="380307" y="602599"/>
                    <a:pt x="347177" y="620509"/>
                    <a:pt x="324465" y="654576"/>
                  </a:cubicBezTo>
                  <a:cubicBezTo>
                    <a:pt x="315841" y="667511"/>
                    <a:pt x="314632" y="684073"/>
                    <a:pt x="309716" y="698821"/>
                  </a:cubicBezTo>
                  <a:cubicBezTo>
                    <a:pt x="324464" y="708653"/>
                    <a:pt x="340344" y="716971"/>
                    <a:pt x="353961" y="728318"/>
                  </a:cubicBezTo>
                  <a:cubicBezTo>
                    <a:pt x="385258" y="754399"/>
                    <a:pt x="402509" y="787081"/>
                    <a:pt x="442452" y="802060"/>
                  </a:cubicBezTo>
                  <a:cubicBezTo>
                    <a:pt x="465923" y="810862"/>
                    <a:pt x="491613" y="811892"/>
                    <a:pt x="516194" y="816808"/>
                  </a:cubicBezTo>
                  <a:cubicBezTo>
                    <a:pt x="496529" y="846305"/>
                    <a:pt x="437535" y="875801"/>
                    <a:pt x="457200" y="905298"/>
                  </a:cubicBezTo>
                  <a:cubicBezTo>
                    <a:pt x="526026" y="1008537"/>
                    <a:pt x="486697" y="974125"/>
                    <a:pt x="560439" y="1023285"/>
                  </a:cubicBezTo>
                  <a:cubicBezTo>
                    <a:pt x="589936" y="1018369"/>
                    <a:pt x="621164" y="1019643"/>
                    <a:pt x="648929" y="1008537"/>
                  </a:cubicBezTo>
                  <a:cubicBezTo>
                    <a:pt x="671752" y="999408"/>
                    <a:pt x="686581" y="976488"/>
                    <a:pt x="707923" y="964292"/>
                  </a:cubicBezTo>
                  <a:cubicBezTo>
                    <a:pt x="721421" y="956579"/>
                    <a:pt x="737420" y="954459"/>
                    <a:pt x="752168" y="949543"/>
                  </a:cubicBezTo>
                  <a:cubicBezTo>
                    <a:pt x="766916" y="934795"/>
                    <a:pt x="780390" y="918651"/>
                    <a:pt x="796413" y="905298"/>
                  </a:cubicBezTo>
                  <a:cubicBezTo>
                    <a:pt x="810030" y="893950"/>
                    <a:pt x="831264" y="890832"/>
                    <a:pt x="840658" y="875801"/>
                  </a:cubicBezTo>
                  <a:cubicBezTo>
                    <a:pt x="857137" y="849435"/>
                    <a:pt x="870155" y="787311"/>
                    <a:pt x="870155" y="787311"/>
                  </a:cubicBezTo>
                  <a:cubicBezTo>
                    <a:pt x="884903" y="797143"/>
                    <a:pt x="898546" y="808881"/>
                    <a:pt x="914400" y="816808"/>
                  </a:cubicBezTo>
                  <a:cubicBezTo>
                    <a:pt x="971602" y="845409"/>
                    <a:pt x="988026" y="827359"/>
                    <a:pt x="1061884" y="816808"/>
                  </a:cubicBezTo>
                  <a:cubicBezTo>
                    <a:pt x="1089605" y="775227"/>
                    <a:pt x="1121017" y="715576"/>
                    <a:pt x="1165123" y="684072"/>
                  </a:cubicBezTo>
                  <a:cubicBezTo>
                    <a:pt x="1197012" y="661294"/>
                    <a:pt x="1232257" y="651862"/>
                    <a:pt x="1268361" y="639827"/>
                  </a:cubicBezTo>
                  <a:cubicBezTo>
                    <a:pt x="1371185" y="537004"/>
                    <a:pt x="1346735" y="591806"/>
                    <a:pt x="1371600" y="492343"/>
                  </a:cubicBezTo>
                  <a:cubicBezTo>
                    <a:pt x="1361884" y="463195"/>
                    <a:pt x="1353347" y="424646"/>
                    <a:pt x="1327355" y="403853"/>
                  </a:cubicBezTo>
                  <a:cubicBezTo>
                    <a:pt x="1315216" y="394142"/>
                    <a:pt x="1297858" y="394021"/>
                    <a:pt x="1283110" y="389105"/>
                  </a:cubicBezTo>
                  <a:cubicBezTo>
                    <a:pt x="1268362" y="379273"/>
                    <a:pt x="1244470" y="376424"/>
                    <a:pt x="1238865" y="359608"/>
                  </a:cubicBezTo>
                  <a:cubicBezTo>
                    <a:pt x="1232455" y="340378"/>
                    <a:pt x="1253613" y="320884"/>
                    <a:pt x="1253613" y="300614"/>
                  </a:cubicBezTo>
                  <a:cubicBezTo>
                    <a:pt x="1253613" y="146502"/>
                    <a:pt x="1274049" y="176588"/>
                    <a:pt x="1194620" y="123634"/>
                  </a:cubicBezTo>
                  <a:cubicBezTo>
                    <a:pt x="1165123" y="128550"/>
                    <a:pt x="1134498" y="128926"/>
                    <a:pt x="1106129" y="138382"/>
                  </a:cubicBezTo>
                  <a:cubicBezTo>
                    <a:pt x="1056096" y="155059"/>
                    <a:pt x="1050010" y="203502"/>
                    <a:pt x="1076632" y="123634"/>
                  </a:cubicBezTo>
                  <a:cubicBezTo>
                    <a:pt x="1071716" y="84305"/>
                    <a:pt x="1091977" y="31441"/>
                    <a:pt x="1061884" y="5647"/>
                  </a:cubicBezTo>
                  <a:cubicBezTo>
                    <a:pt x="1038277" y="-14588"/>
                    <a:pt x="1002891" y="25311"/>
                    <a:pt x="973394" y="35143"/>
                  </a:cubicBezTo>
                  <a:cubicBezTo>
                    <a:pt x="900773" y="59350"/>
                    <a:pt x="944496" y="47334"/>
                    <a:pt x="840658" y="64640"/>
                  </a:cubicBezTo>
                  <a:cubicBezTo>
                    <a:pt x="755630" y="121326"/>
                    <a:pt x="837653" y="72249"/>
                    <a:pt x="752168" y="108885"/>
                  </a:cubicBezTo>
                  <a:cubicBezTo>
                    <a:pt x="644191" y="155161"/>
                    <a:pt x="742948" y="125938"/>
                    <a:pt x="634181" y="153131"/>
                  </a:cubicBezTo>
                  <a:cubicBezTo>
                    <a:pt x="609600" y="143299"/>
                    <a:pt x="584118" y="135474"/>
                    <a:pt x="560439" y="123634"/>
                  </a:cubicBezTo>
                  <a:cubicBezTo>
                    <a:pt x="446082" y="66455"/>
                    <a:pt x="583157" y="116458"/>
                    <a:pt x="471949" y="79389"/>
                  </a:cubicBezTo>
                  <a:cubicBezTo>
                    <a:pt x="348442" y="104090"/>
                    <a:pt x="349338" y="90458"/>
                    <a:pt x="265471" y="138382"/>
                  </a:cubicBezTo>
                  <a:cubicBezTo>
                    <a:pt x="250081" y="147176"/>
                    <a:pt x="235974" y="158047"/>
                    <a:pt x="221226" y="167879"/>
                  </a:cubicBezTo>
                  <a:cubicBezTo>
                    <a:pt x="180442" y="290233"/>
                    <a:pt x="248909" y="97764"/>
                    <a:pt x="147484" y="300614"/>
                  </a:cubicBezTo>
                  <a:cubicBezTo>
                    <a:pt x="137652" y="320279"/>
                    <a:pt x="132062" y="342718"/>
                    <a:pt x="117987" y="359608"/>
                  </a:cubicBezTo>
                  <a:cubicBezTo>
                    <a:pt x="106640" y="373225"/>
                    <a:pt x="88490" y="379273"/>
                    <a:pt x="73742" y="389105"/>
                  </a:cubicBezTo>
                  <a:cubicBezTo>
                    <a:pt x="6126" y="490530"/>
                    <a:pt x="25960" y="443964"/>
                    <a:pt x="0" y="521840"/>
                  </a:cubicBezTo>
                  <a:cubicBezTo>
                    <a:pt x="49161" y="526756"/>
                    <a:pt x="98574" y="529602"/>
                    <a:pt x="147484" y="536589"/>
                  </a:cubicBezTo>
                  <a:cubicBezTo>
                    <a:pt x="167550" y="539456"/>
                    <a:pt x="190650" y="538675"/>
                    <a:pt x="206478" y="551337"/>
                  </a:cubicBezTo>
                  <a:cubicBezTo>
                    <a:pt x="218617" y="561048"/>
                    <a:pt x="216310" y="580834"/>
                    <a:pt x="221226" y="595582"/>
                  </a:cubicBezTo>
                  <a:cubicBezTo>
                    <a:pt x="216310" y="610330"/>
                    <a:pt x="206478" y="624281"/>
                    <a:pt x="206478" y="639827"/>
                  </a:cubicBezTo>
                  <a:cubicBezTo>
                    <a:pt x="206478" y="679155"/>
                    <a:pt x="245806" y="688990"/>
                    <a:pt x="206478" y="728318"/>
                  </a:cubicBezTo>
                  <a:cubicBezTo>
                    <a:pt x="195485" y="739311"/>
                    <a:pt x="176981" y="738150"/>
                    <a:pt x="162232" y="743066"/>
                  </a:cubicBezTo>
                  <a:cubicBezTo>
                    <a:pt x="152400" y="757814"/>
                    <a:pt x="129260" y="769930"/>
                    <a:pt x="132736" y="787311"/>
                  </a:cubicBezTo>
                  <a:cubicBezTo>
                    <a:pt x="136821" y="807733"/>
                    <a:pt x="206733" y="826725"/>
                    <a:pt x="221226" y="831556"/>
                  </a:cubicBezTo>
                  <a:cubicBezTo>
                    <a:pt x="255639" y="826640"/>
                    <a:pt x="291487" y="805815"/>
                    <a:pt x="324465" y="816808"/>
                  </a:cubicBezTo>
                  <a:cubicBezTo>
                    <a:pt x="339213" y="821724"/>
                    <a:pt x="316668" y="847148"/>
                    <a:pt x="309716" y="861053"/>
                  </a:cubicBezTo>
                  <a:cubicBezTo>
                    <a:pt x="301789" y="876907"/>
                    <a:pt x="290052" y="890550"/>
                    <a:pt x="280220" y="905298"/>
                  </a:cubicBezTo>
                  <a:cubicBezTo>
                    <a:pt x="285136" y="920046"/>
                    <a:pt x="285257" y="937404"/>
                    <a:pt x="294968" y="949543"/>
                  </a:cubicBezTo>
                  <a:cubicBezTo>
                    <a:pt x="328256" y="991153"/>
                    <a:pt x="382190" y="983675"/>
                    <a:pt x="427703" y="993789"/>
                  </a:cubicBezTo>
                  <a:cubicBezTo>
                    <a:pt x="442879" y="997161"/>
                    <a:pt x="457200" y="1003621"/>
                    <a:pt x="471949" y="1008537"/>
                  </a:cubicBezTo>
                  <a:cubicBezTo>
                    <a:pt x="476865" y="1023285"/>
                    <a:pt x="475704" y="1041789"/>
                    <a:pt x="486697" y="1052782"/>
                  </a:cubicBezTo>
                  <a:cubicBezTo>
                    <a:pt x="497690" y="1063775"/>
                    <a:pt x="517037" y="1060579"/>
                    <a:pt x="530942" y="1067531"/>
                  </a:cubicBezTo>
                  <a:cubicBezTo>
                    <a:pt x="546796" y="1075458"/>
                    <a:pt x="560439" y="1087195"/>
                    <a:pt x="575187" y="1097027"/>
                  </a:cubicBezTo>
                  <a:cubicBezTo>
                    <a:pt x="581122" y="1096179"/>
                    <a:pt x="732400" y="1076516"/>
                    <a:pt x="752168" y="1067531"/>
                  </a:cubicBezTo>
                  <a:cubicBezTo>
                    <a:pt x="784441" y="1052861"/>
                    <a:pt x="840658" y="1008537"/>
                    <a:pt x="840658" y="1008537"/>
                  </a:cubicBezTo>
                  <a:cubicBezTo>
                    <a:pt x="893482" y="929302"/>
                    <a:pt x="894929" y="943947"/>
                    <a:pt x="914400" y="875801"/>
                  </a:cubicBezTo>
                  <a:cubicBezTo>
                    <a:pt x="919969" y="856311"/>
                    <a:pt x="924233" y="836472"/>
                    <a:pt x="929149" y="816808"/>
                  </a:cubicBezTo>
                  <a:cubicBezTo>
                    <a:pt x="1063372" y="906289"/>
                    <a:pt x="982760" y="882142"/>
                    <a:pt x="1179871" y="846305"/>
                  </a:cubicBezTo>
                  <a:cubicBezTo>
                    <a:pt x="1194619" y="836473"/>
                    <a:pt x="1213043" y="830649"/>
                    <a:pt x="1224116" y="816808"/>
                  </a:cubicBezTo>
                  <a:cubicBezTo>
                    <a:pt x="1233828" y="804669"/>
                    <a:pt x="1235094" y="787645"/>
                    <a:pt x="1238865" y="772563"/>
                  </a:cubicBezTo>
                  <a:lnTo>
                    <a:pt x="1268361" y="654576"/>
                  </a:lnTo>
                  <a:cubicBezTo>
                    <a:pt x="1337187" y="659492"/>
                    <a:pt x="1405838" y="669324"/>
                    <a:pt x="1474839" y="669324"/>
                  </a:cubicBezTo>
                  <a:cubicBezTo>
                    <a:pt x="1490385" y="669324"/>
                    <a:pt x="1508091" y="665569"/>
                    <a:pt x="1519084" y="654576"/>
                  </a:cubicBezTo>
                  <a:cubicBezTo>
                    <a:pt x="1530077" y="643583"/>
                    <a:pt x="1528916" y="625079"/>
                    <a:pt x="1533832" y="610331"/>
                  </a:cubicBezTo>
                  <a:cubicBezTo>
                    <a:pt x="1528916" y="595582"/>
                    <a:pt x="1527707" y="579020"/>
                    <a:pt x="1519084" y="566085"/>
                  </a:cubicBezTo>
                  <a:cubicBezTo>
                    <a:pt x="1507515" y="548731"/>
                    <a:pt x="1488192" y="537863"/>
                    <a:pt x="1474839" y="521840"/>
                  </a:cubicBezTo>
                  <a:cubicBezTo>
                    <a:pt x="1463491" y="508223"/>
                    <a:pt x="1455174" y="492343"/>
                    <a:pt x="1445342" y="477595"/>
                  </a:cubicBezTo>
                  <a:cubicBezTo>
                    <a:pt x="1413165" y="381062"/>
                    <a:pt x="1457855" y="475806"/>
                    <a:pt x="1386349" y="418601"/>
                  </a:cubicBezTo>
                  <a:cubicBezTo>
                    <a:pt x="1372508" y="407528"/>
                    <a:pt x="1370693" y="385429"/>
                    <a:pt x="1356852" y="374356"/>
                  </a:cubicBezTo>
                  <a:cubicBezTo>
                    <a:pt x="1344713" y="364645"/>
                    <a:pt x="1327851" y="362657"/>
                    <a:pt x="1312607" y="359608"/>
                  </a:cubicBezTo>
                  <a:cubicBezTo>
                    <a:pt x="1278520" y="352791"/>
                    <a:pt x="1243781" y="349776"/>
                    <a:pt x="1209368" y="344860"/>
                  </a:cubicBezTo>
                  <a:cubicBezTo>
                    <a:pt x="1224116" y="339944"/>
                    <a:pt x="1242620" y="341104"/>
                    <a:pt x="1253613" y="330111"/>
                  </a:cubicBezTo>
                  <a:cubicBezTo>
                    <a:pt x="1287910" y="295814"/>
                    <a:pt x="1261086" y="268287"/>
                    <a:pt x="1238865" y="241621"/>
                  </a:cubicBezTo>
                  <a:cubicBezTo>
                    <a:pt x="1202792" y="198333"/>
                    <a:pt x="1200122" y="195064"/>
                    <a:pt x="1150374" y="182627"/>
                  </a:cubicBezTo>
                  <a:cubicBezTo>
                    <a:pt x="1145605" y="181435"/>
                    <a:pt x="1140542" y="182627"/>
                    <a:pt x="1135626" y="182627"/>
                  </a:cubicBezTo>
                </a:path>
              </a:pathLst>
            </a:cu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30000">
                  <a:schemeClr val="accent3">
                    <a:lumMod val="75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902542" y="5397910"/>
              <a:ext cx="176981" cy="914400"/>
            </a:xfrm>
            <a:custGeom>
              <a:avLst/>
              <a:gdLst>
                <a:gd name="connsiteX0" fmla="*/ 44245 w 176981"/>
                <a:gd name="connsiteY0" fmla="*/ 0 h 914400"/>
                <a:gd name="connsiteX1" fmla="*/ 147484 w 176981"/>
                <a:gd name="connsiteY1" fmla="*/ 162232 h 914400"/>
                <a:gd name="connsiteX2" fmla="*/ 162232 w 176981"/>
                <a:gd name="connsiteY2" fmla="*/ 206477 h 914400"/>
                <a:gd name="connsiteX3" fmla="*/ 176981 w 176981"/>
                <a:gd name="connsiteY3" fmla="*/ 250722 h 914400"/>
                <a:gd name="connsiteX4" fmla="*/ 147484 w 176981"/>
                <a:gd name="connsiteY4" fmla="*/ 486696 h 914400"/>
                <a:gd name="connsiteX5" fmla="*/ 117987 w 176981"/>
                <a:gd name="connsiteY5" fmla="*/ 575187 h 914400"/>
                <a:gd name="connsiteX6" fmla="*/ 103239 w 176981"/>
                <a:gd name="connsiteY6" fmla="*/ 648929 h 914400"/>
                <a:gd name="connsiteX7" fmla="*/ 88490 w 176981"/>
                <a:gd name="connsiteY7" fmla="*/ 855406 h 914400"/>
                <a:gd name="connsiteX8" fmla="*/ 73742 w 176981"/>
                <a:gd name="connsiteY8" fmla="*/ 899651 h 914400"/>
                <a:gd name="connsiteX9" fmla="*/ 0 w 176981"/>
                <a:gd name="connsiteY9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981" h="914400">
                  <a:moveTo>
                    <a:pt x="44245" y="0"/>
                  </a:moveTo>
                  <a:cubicBezTo>
                    <a:pt x="139972" y="95727"/>
                    <a:pt x="106995" y="40764"/>
                    <a:pt x="147484" y="162232"/>
                  </a:cubicBezTo>
                  <a:lnTo>
                    <a:pt x="162232" y="206477"/>
                  </a:lnTo>
                  <a:lnTo>
                    <a:pt x="176981" y="250722"/>
                  </a:lnTo>
                  <a:cubicBezTo>
                    <a:pt x="171853" y="301996"/>
                    <a:pt x="162730" y="425712"/>
                    <a:pt x="147484" y="486696"/>
                  </a:cubicBezTo>
                  <a:cubicBezTo>
                    <a:pt x="139943" y="516860"/>
                    <a:pt x="124085" y="544698"/>
                    <a:pt x="117987" y="575187"/>
                  </a:cubicBezTo>
                  <a:lnTo>
                    <a:pt x="103239" y="648929"/>
                  </a:lnTo>
                  <a:cubicBezTo>
                    <a:pt x="98323" y="717755"/>
                    <a:pt x="96552" y="786878"/>
                    <a:pt x="88490" y="855406"/>
                  </a:cubicBezTo>
                  <a:cubicBezTo>
                    <a:pt x="86674" y="870846"/>
                    <a:pt x="86677" y="891028"/>
                    <a:pt x="73742" y="899651"/>
                  </a:cubicBezTo>
                  <a:cubicBezTo>
                    <a:pt x="52885" y="913556"/>
                    <a:pt x="0" y="914400"/>
                    <a:pt x="0" y="914400"/>
                  </a:cubicBezTo>
                </a:path>
              </a:pathLst>
            </a:cu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 flipH="1">
              <a:off x="2148348" y="5410200"/>
              <a:ext cx="228600" cy="914400"/>
            </a:xfrm>
            <a:custGeom>
              <a:avLst/>
              <a:gdLst>
                <a:gd name="connsiteX0" fmla="*/ 44245 w 176981"/>
                <a:gd name="connsiteY0" fmla="*/ 0 h 914400"/>
                <a:gd name="connsiteX1" fmla="*/ 147484 w 176981"/>
                <a:gd name="connsiteY1" fmla="*/ 162232 h 914400"/>
                <a:gd name="connsiteX2" fmla="*/ 162232 w 176981"/>
                <a:gd name="connsiteY2" fmla="*/ 206477 h 914400"/>
                <a:gd name="connsiteX3" fmla="*/ 176981 w 176981"/>
                <a:gd name="connsiteY3" fmla="*/ 250722 h 914400"/>
                <a:gd name="connsiteX4" fmla="*/ 147484 w 176981"/>
                <a:gd name="connsiteY4" fmla="*/ 486696 h 914400"/>
                <a:gd name="connsiteX5" fmla="*/ 117987 w 176981"/>
                <a:gd name="connsiteY5" fmla="*/ 575187 h 914400"/>
                <a:gd name="connsiteX6" fmla="*/ 103239 w 176981"/>
                <a:gd name="connsiteY6" fmla="*/ 648929 h 914400"/>
                <a:gd name="connsiteX7" fmla="*/ 88490 w 176981"/>
                <a:gd name="connsiteY7" fmla="*/ 855406 h 914400"/>
                <a:gd name="connsiteX8" fmla="*/ 73742 w 176981"/>
                <a:gd name="connsiteY8" fmla="*/ 899651 h 914400"/>
                <a:gd name="connsiteX9" fmla="*/ 0 w 176981"/>
                <a:gd name="connsiteY9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981" h="914400">
                  <a:moveTo>
                    <a:pt x="44245" y="0"/>
                  </a:moveTo>
                  <a:cubicBezTo>
                    <a:pt x="139972" y="95727"/>
                    <a:pt x="106995" y="40764"/>
                    <a:pt x="147484" y="162232"/>
                  </a:cubicBezTo>
                  <a:lnTo>
                    <a:pt x="162232" y="206477"/>
                  </a:lnTo>
                  <a:lnTo>
                    <a:pt x="176981" y="250722"/>
                  </a:lnTo>
                  <a:cubicBezTo>
                    <a:pt x="171853" y="301996"/>
                    <a:pt x="162730" y="425712"/>
                    <a:pt x="147484" y="486696"/>
                  </a:cubicBezTo>
                  <a:cubicBezTo>
                    <a:pt x="139943" y="516860"/>
                    <a:pt x="124085" y="544698"/>
                    <a:pt x="117987" y="575187"/>
                  </a:cubicBezTo>
                  <a:lnTo>
                    <a:pt x="103239" y="648929"/>
                  </a:lnTo>
                  <a:cubicBezTo>
                    <a:pt x="98323" y="717755"/>
                    <a:pt x="96552" y="786878"/>
                    <a:pt x="88490" y="855406"/>
                  </a:cubicBezTo>
                  <a:cubicBezTo>
                    <a:pt x="86674" y="870846"/>
                    <a:pt x="86677" y="891028"/>
                    <a:pt x="73742" y="899651"/>
                  </a:cubicBezTo>
                  <a:cubicBezTo>
                    <a:pt x="52885" y="913556"/>
                    <a:pt x="0" y="914400"/>
                    <a:pt x="0" y="914400"/>
                  </a:cubicBezTo>
                </a:path>
              </a:pathLst>
            </a:cu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304800" y="4191000"/>
            <a:ext cx="6172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el jardín, Adán y Eva tenían una opción.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Los calvinistas dicen que es diferente ahora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Pero la Biblia dice…</a:t>
            </a:r>
            <a:endParaRPr lang="en-US" sz="2200" dirty="0"/>
          </a:p>
        </p:txBody>
      </p:sp>
      <p:sp>
        <p:nvSpPr>
          <p:cNvPr id="63" name="Right Arrow 62"/>
          <p:cNvSpPr/>
          <p:nvPr/>
        </p:nvSpPr>
        <p:spPr>
          <a:xfrm>
            <a:off x="2819400" y="5322916"/>
            <a:ext cx="5251722" cy="52681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20217672">
            <a:off x="20823" y="5320790"/>
            <a:ext cx="1230169" cy="3571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Ejemplo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 rot="20217672">
            <a:off x="2402069" y="5260365"/>
            <a:ext cx="1882189" cy="6326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No cometas el mismo error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03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1" grpId="0" animBg="1"/>
      <p:bldP spid="42" grpId="0" animBg="1"/>
      <p:bldP spid="63" grpId="0" animBg="1"/>
      <p:bldP spid="64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CHOOSE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ELEGIR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In the Garden, Adam and Eve had a choice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Calvinists say it’s different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the Bible says…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752600"/>
            <a:ext cx="4354588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baseline="30000" dirty="0"/>
              <a:t>15 </a:t>
            </a:r>
            <a:r>
              <a:rPr lang="en-US" sz="2400" b="1" u="sng" dirty="0"/>
              <a:t>Do not</a:t>
            </a:r>
            <a:r>
              <a:rPr lang="en-US" sz="2400" u="sng" dirty="0"/>
              <a:t> love the world</a:t>
            </a:r>
            <a:r>
              <a:rPr lang="en-US" sz="2400" dirty="0"/>
              <a:t> or the things in the world. If anyone loves the world, the love of the Father is not in him. 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0" y="1752600"/>
            <a:ext cx="4953000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  <a:r>
              <a:rPr lang="en-US" sz="2400" b="1" baseline="30000" dirty="0"/>
              <a:t>16 </a:t>
            </a:r>
            <a:r>
              <a:rPr lang="en-US" sz="2400" dirty="0"/>
              <a:t>For all that is in the world—the desires of the flesh and the desires of the eyes and pride of life—is not from the Father but is from the world. </a:t>
            </a:r>
          </a:p>
        </p:txBody>
      </p:sp>
      <p:sp>
        <p:nvSpPr>
          <p:cNvPr id="7" name="Rectangle 6"/>
          <p:cNvSpPr/>
          <p:nvPr/>
        </p:nvSpPr>
        <p:spPr>
          <a:xfrm>
            <a:off x="3991896" y="2039572"/>
            <a:ext cx="49084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dirty="0"/>
              <a:t>❶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87256" y="2039572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❷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17448" y="2420572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❸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5212140"/>
            <a:ext cx="4354588" cy="144655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ES" sz="2200" b="1" baseline="30000" dirty="0"/>
              <a:t>15 </a:t>
            </a:r>
            <a:r>
              <a:rPr lang="es-ES" sz="2200" b="1" u="sng" dirty="0"/>
              <a:t>No améis</a:t>
            </a:r>
            <a:r>
              <a:rPr lang="es-ES" sz="2200" u="sng" dirty="0"/>
              <a:t> al mundo</a:t>
            </a:r>
            <a:r>
              <a:rPr lang="es-ES" sz="2200" dirty="0"/>
              <a:t> ni las cosas que están en el mundo. Si alguno ama al mundo, el amor del Padre no está en él, 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4191000" y="5212140"/>
            <a:ext cx="4953000" cy="144655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ES" sz="2200" b="1" baseline="30000" dirty="0"/>
              <a:t>16 </a:t>
            </a:r>
            <a:r>
              <a:rPr lang="es-ES" sz="2200" dirty="0"/>
              <a:t>porque nada de lo que hay en el mundo —los deseos de la carne, los deseos de los ojos y la vanagloria de la vida— proviene del Padre, sino del mundo.</a:t>
            </a:r>
            <a:endParaRPr lang="en-US" sz="2200" dirty="0"/>
          </a:p>
        </p:txBody>
      </p:sp>
      <p:sp>
        <p:nvSpPr>
          <p:cNvPr id="14" name="Rectangle 13"/>
          <p:cNvSpPr/>
          <p:nvPr/>
        </p:nvSpPr>
        <p:spPr>
          <a:xfrm>
            <a:off x="4144296" y="5498068"/>
            <a:ext cx="49084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dirty="0"/>
              <a:t>❶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05360" y="549806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❷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76560" y="5791200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❸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4800" y="4191000"/>
            <a:ext cx="6172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el jardín, Adán y Eva tenían una opción.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Los calvinistas dicen que es diferente ahora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Pero la Biblia dice…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7666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CHOOSE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ELEGIR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In the Garden, Adam and Eve had a choice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Calvinists say it’s different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the Bible says…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752600"/>
            <a:ext cx="4354588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baseline="30000" dirty="0"/>
              <a:t>15 </a:t>
            </a:r>
            <a:r>
              <a:rPr lang="en-US" sz="2400" dirty="0"/>
              <a:t>Do not love the world or the things in the world. </a:t>
            </a:r>
            <a:r>
              <a:rPr lang="en-US" sz="2400" b="1" u="sng" dirty="0"/>
              <a:t>If</a:t>
            </a:r>
            <a:r>
              <a:rPr lang="en-US" sz="2400" u="sng" dirty="0"/>
              <a:t> anyone loves the world</a:t>
            </a:r>
            <a:r>
              <a:rPr lang="en-US" sz="2400" dirty="0"/>
              <a:t>, the love of the Father is not in him. 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0" y="1752600"/>
            <a:ext cx="4953000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  <a:r>
              <a:rPr lang="en-US" sz="2400" b="1" baseline="30000" dirty="0"/>
              <a:t>16 </a:t>
            </a:r>
            <a:r>
              <a:rPr lang="en-US" sz="2400" dirty="0"/>
              <a:t>For </a:t>
            </a:r>
            <a:r>
              <a:rPr lang="en-US" sz="2400" u="sng" dirty="0"/>
              <a:t>all that is in the world</a:t>
            </a:r>
            <a:r>
              <a:rPr lang="en-US" sz="2400" dirty="0"/>
              <a:t>—the desires of the flesh and the desires of the eyes and pride of life—is not from the Father but is from the world. </a:t>
            </a:r>
          </a:p>
        </p:txBody>
      </p:sp>
      <p:sp>
        <p:nvSpPr>
          <p:cNvPr id="7" name="Rectangle 6"/>
          <p:cNvSpPr/>
          <p:nvPr/>
        </p:nvSpPr>
        <p:spPr>
          <a:xfrm>
            <a:off x="3991896" y="2039572"/>
            <a:ext cx="49084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dirty="0"/>
              <a:t>❶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87256" y="2039572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❷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17448" y="2420572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❸</a:t>
            </a:r>
          </a:p>
        </p:txBody>
      </p:sp>
      <p:sp>
        <p:nvSpPr>
          <p:cNvPr id="12" name="Rounded Rectangle 11"/>
          <p:cNvSpPr/>
          <p:nvPr/>
        </p:nvSpPr>
        <p:spPr>
          <a:xfrm rot="20392537">
            <a:off x="4385433" y="892600"/>
            <a:ext cx="3139943" cy="801503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the same choice Eve had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4191000"/>
            <a:ext cx="6172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el jardín, Adán y Eva tenían una opción.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Los calvinistas dicen que es diferente ahora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Pero la Biblia dice…</a:t>
            </a:r>
            <a:endParaRPr lang="en-US" sz="2200" dirty="0"/>
          </a:p>
        </p:txBody>
      </p:sp>
      <p:sp>
        <p:nvSpPr>
          <p:cNvPr id="14" name="Rectangle 13"/>
          <p:cNvSpPr/>
          <p:nvPr/>
        </p:nvSpPr>
        <p:spPr>
          <a:xfrm>
            <a:off x="0" y="5212140"/>
            <a:ext cx="4354588" cy="144655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ES" sz="2200" b="1" baseline="30000" dirty="0"/>
              <a:t>15</a:t>
            </a:r>
            <a:r>
              <a:rPr lang="es-ES" sz="2200" baseline="30000" dirty="0"/>
              <a:t> </a:t>
            </a:r>
            <a:r>
              <a:rPr lang="es-ES" sz="2200" dirty="0"/>
              <a:t>No améis al mundo ni las cosas que están en el mundo. </a:t>
            </a:r>
            <a:r>
              <a:rPr lang="es-ES" sz="2200" b="1" u="sng" dirty="0"/>
              <a:t>Si</a:t>
            </a:r>
            <a:r>
              <a:rPr lang="es-ES" sz="2200" u="sng" dirty="0"/>
              <a:t> alguno ama al mundo</a:t>
            </a:r>
            <a:r>
              <a:rPr lang="es-ES" sz="2200" dirty="0"/>
              <a:t>, el amor del Padre no está en él, </a:t>
            </a:r>
            <a:endParaRPr lang="en-US" sz="2200" dirty="0"/>
          </a:p>
        </p:txBody>
      </p:sp>
      <p:sp>
        <p:nvSpPr>
          <p:cNvPr id="15" name="Rectangle 14"/>
          <p:cNvSpPr/>
          <p:nvPr/>
        </p:nvSpPr>
        <p:spPr>
          <a:xfrm>
            <a:off x="4191000" y="5212140"/>
            <a:ext cx="4953000" cy="144655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ES" sz="2200" b="1" baseline="30000" dirty="0"/>
              <a:t>16 </a:t>
            </a:r>
            <a:r>
              <a:rPr lang="es-ES" sz="2200" dirty="0"/>
              <a:t>porque nada de lo que hay en el mundo —los deseos de la carne, los deseos de los ojos y la vanagloria de la vida— proviene del Padre, sino del mundo.</a:t>
            </a:r>
            <a:endParaRPr lang="en-US" sz="2200" dirty="0"/>
          </a:p>
        </p:txBody>
      </p:sp>
      <p:sp>
        <p:nvSpPr>
          <p:cNvPr id="16" name="Rectangle 15"/>
          <p:cNvSpPr/>
          <p:nvPr/>
        </p:nvSpPr>
        <p:spPr>
          <a:xfrm>
            <a:off x="4144296" y="5498068"/>
            <a:ext cx="49084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dirty="0"/>
              <a:t>❶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05360" y="549806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❷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76560" y="5791200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❸</a:t>
            </a:r>
          </a:p>
        </p:txBody>
      </p:sp>
      <p:sp>
        <p:nvSpPr>
          <p:cNvPr id="19" name="Rounded Rectangle 18"/>
          <p:cNvSpPr/>
          <p:nvPr/>
        </p:nvSpPr>
        <p:spPr>
          <a:xfrm rot="20392537">
            <a:off x="4228436" y="4325697"/>
            <a:ext cx="3453937" cy="801503"/>
          </a:xfrm>
          <a:prstGeom prst="round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Tenemos la misma opción que tenía Eva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15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04800" y="4191000"/>
            <a:ext cx="6172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el jardín, Adán y Eva tenían una opción.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Los calvinistas dicen que es diferente ahora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200" dirty="0"/>
              <a:t>Pero la Biblia dice…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CHOOSE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14052"/>
            <a:ext cx="9144000" cy="6245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ELEGIR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8099577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In the Garden, Adam and Eve had a choice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Calvinists say it’s different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But the Bible says…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2000071"/>
            <a:ext cx="7415009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2 Corinthians 11</a:t>
            </a:r>
            <a:r>
              <a:rPr lang="en-US" sz="2400" dirty="0"/>
              <a:t> </a:t>
            </a:r>
            <a:r>
              <a:rPr lang="en-US" sz="2400" b="1" baseline="30000" dirty="0"/>
              <a:t>3 </a:t>
            </a:r>
            <a:r>
              <a:rPr lang="en-US" sz="2400" dirty="0"/>
              <a:t>But I am afraid that, as the serpent deceived Eve by his craftiness, your minds will be led astray from the simplicity and purity of devotion to Christ.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" y="5581471"/>
            <a:ext cx="7772400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2 </a:t>
            </a:r>
            <a:r>
              <a:rPr lang="en-US" sz="2400" b="1" dirty="0" err="1"/>
              <a:t>Corintios</a:t>
            </a:r>
            <a:r>
              <a:rPr lang="en-US" sz="2400" b="1" dirty="0"/>
              <a:t> 11</a:t>
            </a:r>
            <a:r>
              <a:rPr lang="en-US" sz="2400" dirty="0"/>
              <a:t> </a:t>
            </a:r>
            <a:r>
              <a:rPr lang="en-US" sz="2400" b="1" baseline="30000" dirty="0"/>
              <a:t>3 </a:t>
            </a:r>
            <a:r>
              <a:rPr lang="es-ES" sz="2400" dirty="0"/>
              <a:t>Pero temo que, así como la serpiente con su astucia engañó a Eva, vuestros sentidos sean también de alguna manera extraviados de la sincera fidelidad a Cristo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573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2169</Words>
  <Application>Microsoft Office PowerPoint</Application>
  <PresentationFormat>On-screen Show (4:3)</PresentationFormat>
  <Paragraphs>301</Paragraphs>
  <Slides>25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30</cp:revision>
  <dcterms:created xsi:type="dcterms:W3CDTF">2019-05-03T20:28:36Z</dcterms:created>
  <dcterms:modified xsi:type="dcterms:W3CDTF">2019-05-05T13:28:54Z</dcterms:modified>
</cp:coreProperties>
</file>