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>
      <p:cViewPr varScale="1">
        <p:scale>
          <a:sx n="85" d="100"/>
          <a:sy n="85" d="100"/>
        </p:scale>
        <p:origin x="17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86ACA-8373-4AC8-B146-4210E1831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39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2B40D-B7C1-468B-843B-A53D4E3C1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7454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2B40D-B7C1-468B-843B-A53D4E3C10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7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3439-4816-4B16-89C3-61859CB4EB0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DF95-BB95-40E1-87CC-3282688E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3439-4816-4B16-89C3-61859CB4EB0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BDF95-BB95-40E1-87CC-3282688E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8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3439-4816-4B16-89C3-61859CB4E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BDF95-BB95-40E1-87CC-3282688EBE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4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9144000" cy="990600"/>
          </a:xfrm>
        </p:spPr>
        <p:txBody>
          <a:bodyPr>
            <a:no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Deceitfulness of Sin</a:t>
            </a:r>
          </a:p>
        </p:txBody>
      </p:sp>
    </p:spTree>
    <p:extLst>
      <p:ext uri="{BB962C8B-B14F-4D97-AF65-F5344CB8AC3E}">
        <p14:creationId xmlns:p14="http://schemas.microsoft.com/office/powerpoint/2010/main" val="2374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62143" cy="20574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Deceitfulness of Sin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Beware, brethren, lest there be in any of you an evil heart of unbelief in departing from the living God; 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but exhort one another daily, while it is called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"Today,"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 any of you be hardened through the deceitfulness of sin.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3:12-13; NKJV</a:t>
            </a:r>
          </a:p>
        </p:txBody>
      </p:sp>
    </p:spTree>
    <p:extLst>
      <p:ext uri="{BB962C8B-B14F-4D97-AF65-F5344CB8AC3E}">
        <p14:creationId xmlns:p14="http://schemas.microsoft.com/office/powerpoint/2010/main" val="8779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62143" cy="20574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Deceitfulness of Sin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will take you further than you want to go…</a:t>
            </a:r>
          </a:p>
          <a:p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you longer than you want to stay…</a:t>
            </a:r>
          </a:p>
          <a:p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you more than you want to pay…</a:t>
            </a:r>
          </a:p>
        </p:txBody>
      </p:sp>
    </p:spTree>
    <p:extLst>
      <p:ext uri="{BB962C8B-B14F-4D97-AF65-F5344CB8AC3E}">
        <p14:creationId xmlns:p14="http://schemas.microsoft.com/office/powerpoint/2010/main" val="8762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295400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the answer                           to the deceitfulness of sin!</a:t>
            </a:r>
          </a:p>
        </p:txBody>
      </p:sp>
    </p:spTree>
    <p:extLst>
      <p:ext uri="{BB962C8B-B14F-4D97-AF65-F5344CB8AC3E}">
        <p14:creationId xmlns:p14="http://schemas.microsoft.com/office/powerpoint/2010/main" val="36620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106</Words>
  <Application>Microsoft Office PowerPoint</Application>
  <PresentationFormat>On-screen Show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The Deceitfulness of Sin</vt:lpstr>
      <vt:lpstr>The Deceitfulness of Sin</vt:lpstr>
      <vt:lpstr>Jesus is the answer                           to the deceitfulness of sin!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JHCicero</dc:creator>
  <cp:lastModifiedBy>Jason Cicero</cp:lastModifiedBy>
  <cp:revision>8</cp:revision>
  <cp:lastPrinted>2017-10-19T14:05:25Z</cp:lastPrinted>
  <dcterms:created xsi:type="dcterms:W3CDTF">2017-10-16T10:52:06Z</dcterms:created>
  <dcterms:modified xsi:type="dcterms:W3CDTF">2019-04-08T19:10:42Z</dcterms:modified>
</cp:coreProperties>
</file>