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9"/>
  </p:notesMasterIdLst>
  <p:handoutMasterIdLst>
    <p:handoutMasterId r:id="rId10"/>
  </p:handoutMasterIdLst>
  <p:sldIdLst>
    <p:sldId id="262" r:id="rId2"/>
    <p:sldId id="256" r:id="rId3"/>
    <p:sldId id="260" r:id="rId4"/>
    <p:sldId id="257" r:id="rId5"/>
    <p:sldId id="258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67" autoAdjust="0"/>
    <p:restoredTop sz="94660"/>
  </p:normalViewPr>
  <p:slideViewPr>
    <p:cSldViewPr>
      <p:cViewPr varScale="1">
        <p:scale>
          <a:sx n="85" d="100"/>
          <a:sy n="85" d="100"/>
        </p:scale>
        <p:origin x="178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29E31-4A84-4BE8-B06D-71A806BD9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35793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FF3259-E05F-4F29-92D7-7682F7638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49329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F3259-E05F-4F29-92D7-7682F76384AA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00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33DC5-806B-4C4A-85F9-58E90E5D9E04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85A1-F4CE-4281-AAFE-7F0B6AE0C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9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33DC5-806B-4C4A-85F9-58E90E5D9E04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85A1-F4CE-4281-AAFE-7F0B6AE0C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794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33DC5-806B-4C4A-85F9-58E90E5D9E04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85A1-F4CE-4281-AAFE-7F0B6AE0C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62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33DC5-806B-4C4A-85F9-58E90E5D9E04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85A1-F4CE-4281-AAFE-7F0B6AE0C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075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33DC5-806B-4C4A-85F9-58E90E5D9E04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85A1-F4CE-4281-AAFE-7F0B6AE0C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33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33DC5-806B-4C4A-85F9-58E90E5D9E04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85A1-F4CE-4281-AAFE-7F0B6AE0C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321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33DC5-806B-4C4A-85F9-58E90E5D9E04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85A1-F4CE-4281-AAFE-7F0B6AE0C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344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33DC5-806B-4C4A-85F9-58E90E5D9E04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85A1-F4CE-4281-AAFE-7F0B6AE0C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42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33DC5-806B-4C4A-85F9-58E90E5D9E04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85A1-F4CE-4281-AAFE-7F0B6AE0C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68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33DC5-806B-4C4A-85F9-58E90E5D9E04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85A1-F4CE-4281-AAFE-7F0B6AE0C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66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33DC5-806B-4C4A-85F9-58E90E5D9E04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85A1-F4CE-4281-AAFE-7F0B6AE0C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939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33DC5-806B-4C4A-85F9-58E90E5D9E04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385A1-F4CE-4281-AAFE-7F0B6AE0C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65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8428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0136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5715000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Lessons from the Last Days of the Judges</a:t>
            </a:r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990600"/>
            <a:ext cx="4571298" cy="4525963"/>
          </a:xfrm>
        </p:spPr>
      </p:pic>
    </p:spTree>
    <p:extLst>
      <p:ext uri="{BB962C8B-B14F-4D97-AF65-F5344CB8AC3E}">
        <p14:creationId xmlns:p14="http://schemas.microsoft.com/office/powerpoint/2010/main" val="923271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669079"/>
            <a:ext cx="5111750" cy="506105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685801"/>
            <a:ext cx="3008313" cy="5105400"/>
          </a:xfrm>
        </p:spPr>
        <p:txBody>
          <a:bodyPr>
            <a:noAutofit/>
          </a:bodyPr>
          <a:lstStyle/>
          <a:p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 does not determine outcome.</a:t>
            </a:r>
          </a:p>
          <a:p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Hannah, Samuel</a:t>
            </a:r>
          </a:p>
          <a:p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John 4:4</a:t>
            </a:r>
          </a:p>
          <a:p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Jude 20-25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2065301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669079"/>
            <a:ext cx="5111750" cy="506105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685801"/>
            <a:ext cx="3008313" cy="5105400"/>
          </a:xfrm>
        </p:spPr>
        <p:txBody>
          <a:bodyPr>
            <a:noAutofit/>
          </a:bodyPr>
          <a:lstStyle/>
          <a:p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Selfishness must not be left unchecked.</a:t>
            </a:r>
          </a:p>
          <a:p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Eli,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Hophni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Phineas</a:t>
            </a:r>
          </a:p>
          <a:p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Samuel 3:13</a:t>
            </a:r>
          </a:p>
          <a:p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Hebrews 12:3-11</a:t>
            </a:r>
          </a:p>
        </p:txBody>
      </p:sp>
    </p:spTree>
    <p:extLst>
      <p:ext uri="{BB962C8B-B14F-4D97-AF65-F5344CB8AC3E}">
        <p14:creationId xmlns:p14="http://schemas.microsoft.com/office/powerpoint/2010/main" val="4267946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669079"/>
            <a:ext cx="5111750" cy="506105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685801"/>
            <a:ext cx="3008313" cy="5105400"/>
          </a:xfrm>
        </p:spPr>
        <p:txBody>
          <a:bodyPr>
            <a:noAutofit/>
          </a:bodyPr>
          <a:lstStyle/>
          <a:p>
            <a:r>
              <a:rPr lang="en-US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must lead others to Christ; They must choose Him.</a:t>
            </a:r>
          </a:p>
          <a:p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Samuel,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Hophni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Phineas, Joel,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Abijah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 4:42</a:t>
            </a:r>
          </a:p>
        </p:txBody>
      </p:sp>
    </p:spTree>
    <p:extLst>
      <p:ext uri="{BB962C8B-B14F-4D97-AF65-F5344CB8AC3E}">
        <p14:creationId xmlns:p14="http://schemas.microsoft.com/office/powerpoint/2010/main" val="674867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669079"/>
            <a:ext cx="5111750" cy="506105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685801"/>
            <a:ext cx="3008313" cy="5105400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King!</a:t>
            </a: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is a righteous and merciful and compassionate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Judge!</a:t>
            </a: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is coming as a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Savior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save those who choose Him!</a:t>
            </a:r>
          </a:p>
        </p:txBody>
      </p:sp>
    </p:spTree>
    <p:extLst>
      <p:ext uri="{BB962C8B-B14F-4D97-AF65-F5344CB8AC3E}">
        <p14:creationId xmlns:p14="http://schemas.microsoft.com/office/powerpoint/2010/main" val="1318552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92</Words>
  <Application>Microsoft Office PowerPoint</Application>
  <PresentationFormat>On-screen Show (4:3)</PresentationFormat>
  <Paragraphs>26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3 Lessons from the Last Days of the Judges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JHCicero</dc:creator>
  <cp:lastModifiedBy>Jason Cicero</cp:lastModifiedBy>
  <cp:revision>9</cp:revision>
  <cp:lastPrinted>2018-05-26T15:08:18Z</cp:lastPrinted>
  <dcterms:created xsi:type="dcterms:W3CDTF">2018-05-25T13:56:31Z</dcterms:created>
  <dcterms:modified xsi:type="dcterms:W3CDTF">2019-04-08T19:15:11Z</dcterms:modified>
</cp:coreProperties>
</file>