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7" r:id="rId4"/>
    <p:sldId id="261" r:id="rId5"/>
    <p:sldId id="263" r:id="rId6"/>
    <p:sldId id="262" r:id="rId7"/>
    <p:sldId id="264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7" d="100"/>
          <a:sy n="77" d="100"/>
        </p:scale>
        <p:origin x="11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3C27-A864-4AB6-B899-BC87BDCA129A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0359B-9C19-4A71-A264-BB889BE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1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0359B-9C19-4A71-A264-BB889BE072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2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538A-EE32-4A56-87FB-C39DD41C0078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D462-7947-4236-9BCE-1C8EA529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Exton</a:t>
            </a:r>
            <a:br>
              <a:rPr lang="en-US" dirty="0"/>
            </a:br>
            <a:r>
              <a:rPr lang="en-US" dirty="0"/>
              <a:t>Sunday, 6 pm</a:t>
            </a:r>
            <a:br>
              <a:rPr lang="en-US" dirty="0"/>
            </a:br>
            <a:r>
              <a:rPr lang="en-US" dirty="0"/>
              <a:t>March 17, 2019</a:t>
            </a:r>
          </a:p>
        </p:txBody>
      </p:sp>
    </p:spTree>
    <p:extLst>
      <p:ext uri="{BB962C8B-B14F-4D97-AF65-F5344CB8AC3E}">
        <p14:creationId xmlns:p14="http://schemas.microsoft.com/office/powerpoint/2010/main" val="359862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839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REALLY, WE BELIEVE IN JESUS</a:t>
            </a:r>
          </a:p>
          <a:p>
            <a:endParaRPr lang="en-US" dirty="0"/>
          </a:p>
          <a:p>
            <a:pPr lvl="1"/>
            <a:r>
              <a:rPr lang="en-US" sz="2000" dirty="0"/>
              <a:t>It’s being with God that is important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So what does it take to be with God?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Matthew 19:26</a:t>
            </a:r>
          </a:p>
          <a:p>
            <a:pPr lvl="1"/>
            <a:r>
              <a:rPr lang="en-US" sz="2000" i="1" dirty="0">
                <a:latin typeface="Palatino Linotype" panose="02040502050505030304" pitchFamily="18" charset="0"/>
              </a:rPr>
              <a:t>	“with man this is impossible, but with God, all things are possible”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Matthew 5:45 </a:t>
            </a:r>
            <a:r>
              <a:rPr lang="en-US" sz="2000" i="1" dirty="0">
                <a:latin typeface="Palatino Linotype" panose="02040502050505030304" pitchFamily="18" charset="0"/>
              </a:rPr>
              <a:t>“that you may be sons of your Father in the heavens”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Ephesians 5:1 </a:t>
            </a:r>
            <a:r>
              <a:rPr lang="en-US" sz="2000" i="1" dirty="0">
                <a:latin typeface="Palatino Linotype" panose="02040502050505030304" pitchFamily="18" charset="0"/>
              </a:rPr>
              <a:t>“imitators of God, as beloved children”</a:t>
            </a:r>
          </a:p>
          <a:p>
            <a:pPr lvl="1"/>
            <a:endParaRPr lang="en-US" sz="2000" i="1" dirty="0">
              <a:latin typeface="Palatino Linotype" panose="02040502050505030304" pitchFamily="18" charset="0"/>
            </a:endParaRPr>
          </a:p>
          <a:p>
            <a:pPr lvl="1" algn="ctr"/>
            <a:r>
              <a:rPr lang="en-US" sz="2400" dirty="0"/>
              <a:t>Separation came when man did his own thing</a:t>
            </a:r>
          </a:p>
          <a:p>
            <a:pPr lvl="1" algn="ctr"/>
            <a:endParaRPr lang="en-US" sz="2400" dirty="0"/>
          </a:p>
          <a:p>
            <a:pPr lvl="2" algn="ctr"/>
            <a:r>
              <a:rPr lang="en-US" sz="2400" dirty="0"/>
              <a:t>Reconciliation comes through Christ, who exemplified for us doing God’s thing</a:t>
            </a:r>
          </a:p>
          <a:p>
            <a:pPr lvl="2" algn="ctr"/>
            <a:endParaRPr lang="en-US" sz="2400" dirty="0"/>
          </a:p>
          <a:p>
            <a:pPr lvl="2" algn="ctr"/>
            <a:r>
              <a:rPr lang="en-US" sz="2800" b="1" dirty="0"/>
              <a:t>Rather than Aiming for Heaven, Aim for God</a:t>
            </a:r>
          </a:p>
        </p:txBody>
      </p:sp>
    </p:spTree>
    <p:extLst>
      <p:ext uri="{BB962C8B-B14F-4D97-AF65-F5344CB8AC3E}">
        <p14:creationId xmlns:p14="http://schemas.microsoft.com/office/powerpoint/2010/main" val="21821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001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WHY BELIEVE IN HEAVEN?</a:t>
            </a:r>
          </a:p>
          <a:p>
            <a:endParaRPr lang="en-US" b="1" dirty="0"/>
          </a:p>
          <a:p>
            <a:r>
              <a:rPr lang="en-US" sz="2800" b="1" dirty="0"/>
              <a:t>a sign in Honey Brook…</a:t>
            </a:r>
          </a:p>
          <a:p>
            <a:pPr algn="ctr"/>
            <a:r>
              <a:rPr lang="en-US" sz="2800" dirty="0"/>
              <a:t>“Heaven is Real</a:t>
            </a:r>
          </a:p>
          <a:p>
            <a:pPr algn="ctr"/>
            <a:r>
              <a:rPr lang="en-US" sz="2800" dirty="0"/>
              <a:t>Watch the Movie”</a:t>
            </a:r>
          </a:p>
          <a:p>
            <a:endParaRPr lang="en-US" sz="2800" dirty="0"/>
          </a:p>
          <a:p>
            <a:r>
              <a:rPr lang="en-US" sz="2800" b="1" dirty="0"/>
              <a:t>Good source of information about heaven:</a:t>
            </a:r>
          </a:p>
          <a:p>
            <a:endParaRPr lang="en-US" sz="2800" dirty="0"/>
          </a:p>
          <a:p>
            <a:pPr algn="ctr"/>
            <a:r>
              <a:rPr lang="en-US" sz="2800" dirty="0"/>
              <a:t>	Movie or Bible?</a:t>
            </a:r>
          </a:p>
          <a:p>
            <a:pPr algn="ctr"/>
            <a:r>
              <a:rPr lang="en-US" sz="2800" dirty="0"/>
              <a:t>	Toddler or Jesus?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363" y="76200"/>
            <a:ext cx="858043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Materialistic Concepts of Heaven</a:t>
            </a:r>
          </a:p>
          <a:p>
            <a:endParaRPr lang="en-US" dirty="0"/>
          </a:p>
          <a:p>
            <a:r>
              <a:rPr lang="en-US" sz="2400" dirty="0"/>
              <a:t>Letter from mother in London:</a:t>
            </a:r>
          </a:p>
          <a:p>
            <a:endParaRPr lang="en-US" sz="2400" dirty="0"/>
          </a:p>
          <a:p>
            <a:pPr lvl="4"/>
            <a:r>
              <a:rPr lang="en-US" sz="2400" dirty="0"/>
              <a:t>“</a:t>
            </a:r>
            <a:r>
              <a:rPr lang="en-US" sz="2400" i="1" dirty="0"/>
              <a:t>My kids want to know — and I don’t know how to explain the answer to this question: Where is heaven presently located? Are there any indications we have from Scripture?</a:t>
            </a:r>
            <a:r>
              <a:rPr lang="en-US" sz="2400" dirty="0"/>
              <a:t>”</a:t>
            </a:r>
          </a:p>
          <a:p>
            <a:endParaRPr lang="en-US" sz="2400" dirty="0"/>
          </a:p>
          <a:p>
            <a:r>
              <a:rPr lang="en-US" sz="2400" dirty="0"/>
              <a:t>		Street paved with gold (Rev. 21:21)</a:t>
            </a:r>
          </a:p>
          <a:p>
            <a:endParaRPr lang="en-US" sz="2400" dirty="0"/>
          </a:p>
          <a:p>
            <a:r>
              <a:rPr lang="en-US" sz="2400" dirty="0"/>
              <a:t>Some of our songs seem in this vein</a:t>
            </a:r>
          </a:p>
          <a:p>
            <a:endParaRPr lang="en-US" sz="2400" dirty="0"/>
          </a:p>
          <a:p>
            <a:r>
              <a:rPr lang="en-US" sz="2400" dirty="0"/>
              <a:t>		“I’ve got a mansion” and Jn. 14</a:t>
            </a:r>
          </a:p>
          <a:p>
            <a:r>
              <a:rPr lang="en-US" sz="2400" dirty="0"/>
              <a:t>	</a:t>
            </a:r>
          </a:p>
          <a:p>
            <a:pPr lvl="2"/>
            <a:r>
              <a:rPr lang="en-US" sz="2400" dirty="0"/>
              <a:t>What we have is a description of unfamiliar using familiar terms, cf. Zechariah 6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08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751" y="0"/>
            <a:ext cx="914868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What does the Bible say</a:t>
            </a:r>
            <a:r>
              <a:rPr lang="en-US" sz="2800" b="1" dirty="0"/>
              <a:t>?</a:t>
            </a:r>
          </a:p>
          <a:p>
            <a:endParaRPr lang="en-US" b="1" dirty="0"/>
          </a:p>
          <a:p>
            <a:pPr lvl="1"/>
            <a:r>
              <a:rPr lang="en-US" sz="2400" dirty="0"/>
              <a:t>In our minds, there is “Heaven”</a:t>
            </a:r>
          </a:p>
          <a:p>
            <a:pPr lvl="1"/>
            <a:endParaRPr lang="en-US" dirty="0"/>
          </a:p>
          <a:p>
            <a:pPr lvl="1"/>
            <a:r>
              <a:rPr lang="en-US" sz="2400" dirty="0"/>
              <a:t>But in the Bible, the word is often plural</a:t>
            </a:r>
          </a:p>
          <a:p>
            <a:pPr lvl="1"/>
            <a:r>
              <a:rPr lang="en-US" sz="2400" dirty="0"/>
              <a:t>Why?</a:t>
            </a:r>
          </a:p>
          <a:p>
            <a:pPr lvl="1"/>
            <a:endParaRPr lang="en-US" dirty="0"/>
          </a:p>
          <a:p>
            <a:pPr lvl="1"/>
            <a:r>
              <a:rPr lang="en-US" sz="2400" b="1" dirty="0"/>
              <a:t>Somewhat stylistic: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Matthew</a:t>
            </a:r>
            <a:r>
              <a:rPr lang="en-US" sz="2000" dirty="0"/>
              <a:t> usually uses plural</a:t>
            </a:r>
          </a:p>
          <a:p>
            <a:pPr lvl="1"/>
            <a:r>
              <a:rPr lang="en-US" sz="2000" dirty="0">
                <a:latin typeface="Palatino Linotype" panose="02040502050505030304" pitchFamily="18" charset="0"/>
              </a:rPr>
              <a:t>	</a:t>
            </a:r>
            <a:r>
              <a:rPr lang="en-US" sz="2000" dirty="0" err="1">
                <a:latin typeface="Palatino Linotype" panose="02040502050505030304" pitchFamily="18" charset="0"/>
              </a:rPr>
              <a:t>e.g</a:t>
            </a:r>
            <a:r>
              <a:rPr lang="en-US" sz="2000" dirty="0">
                <a:latin typeface="Palatino Linotype" panose="02040502050505030304" pitchFamily="18" charset="0"/>
              </a:rPr>
              <a:t>, “</a:t>
            </a:r>
            <a:r>
              <a:rPr lang="en-US" sz="2000" i="1" dirty="0">
                <a:latin typeface="Palatino Linotype" panose="02040502050505030304" pitchFamily="18" charset="0"/>
              </a:rPr>
              <a:t>the kingdom of the heavens</a:t>
            </a:r>
            <a:r>
              <a:rPr lang="en-US" sz="2000" dirty="0">
                <a:latin typeface="Palatino Linotype" panose="02040502050505030304" pitchFamily="18" charset="0"/>
              </a:rPr>
              <a:t>”</a:t>
            </a:r>
            <a:r>
              <a:rPr lang="en-US" sz="2000" dirty="0"/>
              <a:t> </a:t>
            </a:r>
            <a:r>
              <a:rPr lang="en-US" sz="2000" i="1" dirty="0">
                <a:latin typeface="Palatino Linotype" panose="02040502050505030304" pitchFamily="18" charset="0"/>
              </a:rPr>
              <a:t>“our father in the heavens”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John</a:t>
            </a:r>
            <a:r>
              <a:rPr lang="en-US" sz="2000" dirty="0"/>
              <a:t> (</a:t>
            </a:r>
            <a:r>
              <a:rPr lang="en-US" sz="2000" dirty="0" err="1"/>
              <a:t>incl</a:t>
            </a:r>
            <a:r>
              <a:rPr lang="en-US" sz="2000" dirty="0"/>
              <a:t> Revelation) always singular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Luke</a:t>
            </a:r>
            <a:r>
              <a:rPr lang="en-US" sz="2000" dirty="0"/>
              <a:t> (</a:t>
            </a:r>
            <a:r>
              <a:rPr lang="en-US" sz="2000" dirty="0" err="1"/>
              <a:t>incl</a:t>
            </a:r>
            <a:r>
              <a:rPr lang="en-US" sz="2000" dirty="0"/>
              <a:t> Acts)  only 4 plurals out of 61 occurrences</a:t>
            </a:r>
          </a:p>
          <a:p>
            <a:pPr lvl="1"/>
            <a:endParaRPr lang="en-US" dirty="0"/>
          </a:p>
          <a:p>
            <a:pPr lvl="1"/>
            <a:r>
              <a:rPr lang="en-US" sz="2400" b="1" dirty="0"/>
              <a:t>Tendency in </a:t>
            </a:r>
            <a:r>
              <a:rPr lang="en-US" sz="2400" b="1" dirty="0" err="1"/>
              <a:t>Mattew</a:t>
            </a:r>
            <a:r>
              <a:rPr lang="en-US" sz="2400" b="1" dirty="0"/>
              <a:t> to use singular for atmospheric sky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looking up into the </a:t>
            </a:r>
            <a:r>
              <a:rPr lang="en-US" sz="2000" b="1" i="1" dirty="0"/>
              <a:t>heaven</a:t>
            </a:r>
            <a:r>
              <a:rPr lang="en-US" sz="2000" dirty="0"/>
              <a:t> (Mt. 14:19)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birds of the </a:t>
            </a:r>
            <a:r>
              <a:rPr lang="en-US" sz="2000" b="1" i="1" dirty="0"/>
              <a:t>heaven</a:t>
            </a:r>
            <a:r>
              <a:rPr lang="en-US" sz="2000" dirty="0"/>
              <a:t> (Mt 6:26, 8:20, 13:32)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sky (</a:t>
            </a:r>
            <a:r>
              <a:rPr lang="en-US" sz="2000" b="1" i="1" dirty="0"/>
              <a:t>heaven</a:t>
            </a:r>
            <a:r>
              <a:rPr lang="en-US" sz="2000" dirty="0"/>
              <a:t>) is red (Mt. 16:2-3)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clouds of the </a:t>
            </a:r>
            <a:r>
              <a:rPr lang="en-US" sz="2000" b="1" i="1" dirty="0"/>
              <a:t>heaven</a:t>
            </a:r>
            <a:r>
              <a:rPr lang="en-US" sz="2000" dirty="0"/>
              <a:t> (Mt. 24:30, 26:64)</a:t>
            </a:r>
            <a:endParaRPr lang="en-US" dirty="0"/>
          </a:p>
          <a:p>
            <a:pPr lvl="1"/>
            <a:r>
              <a:rPr lang="en-US" sz="2200" dirty="0"/>
              <a:t>Singular when used with earth </a:t>
            </a:r>
            <a:r>
              <a:rPr lang="en-US" sz="2000" dirty="0"/>
              <a:t>(Mt 5:34, 6:10, 24:35, 28:18, Mk 13:27, 13:31) </a:t>
            </a:r>
            <a:endParaRPr lang="en-US" sz="2200" dirty="0"/>
          </a:p>
          <a:p>
            <a:pPr lvl="1"/>
            <a:r>
              <a:rPr lang="en-US" sz="2200" dirty="0"/>
              <a:t>In Matthew, tendency is to use the plural for spiritual realms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5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868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What does the Bible say</a:t>
            </a:r>
            <a:r>
              <a:rPr lang="en-US" sz="2800" b="1" dirty="0"/>
              <a:t>?</a:t>
            </a:r>
          </a:p>
          <a:p>
            <a:endParaRPr lang="en-US" b="1" dirty="0"/>
          </a:p>
          <a:p>
            <a:r>
              <a:rPr lang="en-US" sz="2400" dirty="0"/>
              <a:t>Somewhat interchangeable, </a:t>
            </a:r>
          </a:p>
          <a:p>
            <a:endParaRPr lang="en-US" dirty="0"/>
          </a:p>
          <a:p>
            <a:r>
              <a:rPr lang="en-US" sz="2400" dirty="0"/>
              <a:t>Loosing &amp; Binding what has been loosed/bound in “heaven”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Mt. 16:19 it is plural (heavens),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but in 18:18 it is singular (heaven)</a:t>
            </a:r>
          </a:p>
          <a:p>
            <a:endParaRPr lang="en-US" dirty="0"/>
          </a:p>
          <a:p>
            <a:pPr lvl="1"/>
            <a:r>
              <a:rPr lang="en-US" sz="2400" dirty="0"/>
              <a:t>Matthew 5:12, </a:t>
            </a:r>
            <a:r>
              <a:rPr lang="en-US" sz="2400" i="1" dirty="0">
                <a:latin typeface="Palatino Linotype" panose="02040502050505030304" pitchFamily="18" charset="0"/>
              </a:rPr>
              <a:t>“your reward in the heaven</a:t>
            </a:r>
            <a:r>
              <a:rPr lang="en-US" sz="2400" b="1" i="1" u="sng" dirty="0">
                <a:latin typeface="Palatino Linotype" panose="02040502050505030304" pitchFamily="18" charset="0"/>
              </a:rPr>
              <a:t>s</a:t>
            </a:r>
            <a:r>
              <a:rPr lang="en-US" sz="2400" i="1" dirty="0">
                <a:latin typeface="Palatino Linotype" panose="02040502050505030304" pitchFamily="18" charset="0"/>
              </a:rPr>
              <a:t>”</a:t>
            </a:r>
          </a:p>
          <a:p>
            <a:pPr lvl="1"/>
            <a:r>
              <a:rPr lang="en-US" sz="2000" dirty="0"/>
              <a:t>	On the other hand…</a:t>
            </a:r>
          </a:p>
          <a:p>
            <a:pPr lvl="1"/>
            <a:r>
              <a:rPr lang="en-US" sz="2400" dirty="0"/>
              <a:t>Matthew 6:20  </a:t>
            </a:r>
            <a:r>
              <a:rPr lang="en-US" sz="2400" i="1" dirty="0">
                <a:latin typeface="Palatino Linotype" panose="02040502050505030304" pitchFamily="18" charset="0"/>
              </a:rPr>
              <a:t>“treasure in heaven”</a:t>
            </a:r>
          </a:p>
          <a:p>
            <a:pPr lvl="1"/>
            <a:endParaRPr lang="en-US" dirty="0"/>
          </a:p>
          <a:p>
            <a:pPr lvl="1"/>
            <a:r>
              <a:rPr lang="en-US" sz="2400" dirty="0"/>
              <a:t>Matthew 5:12, </a:t>
            </a:r>
            <a:r>
              <a:rPr lang="en-US" sz="2400" i="1" dirty="0">
                <a:latin typeface="Palatino Linotype" panose="02040502050505030304" pitchFamily="18" charset="0"/>
              </a:rPr>
              <a:t>“your reward in the heaven</a:t>
            </a:r>
            <a:r>
              <a:rPr lang="en-US" sz="2400" b="1" i="1" u="sng" dirty="0">
                <a:latin typeface="Palatino Linotype" panose="02040502050505030304" pitchFamily="18" charset="0"/>
              </a:rPr>
              <a:t>s</a:t>
            </a:r>
            <a:r>
              <a:rPr lang="en-US" sz="2400" i="1" dirty="0">
                <a:latin typeface="Palatino Linotype" panose="02040502050505030304" pitchFamily="18" charset="0"/>
              </a:rPr>
              <a:t>”</a:t>
            </a:r>
          </a:p>
          <a:p>
            <a:pPr lvl="1"/>
            <a:r>
              <a:rPr lang="en-US" sz="2000" dirty="0"/>
              <a:t>	On the other hand…</a:t>
            </a:r>
          </a:p>
          <a:p>
            <a:pPr lvl="1"/>
            <a:r>
              <a:rPr lang="en-US" sz="2400" dirty="0"/>
              <a:t>Luke 6:23 </a:t>
            </a:r>
            <a:r>
              <a:rPr lang="en-US" sz="2400" i="1" dirty="0">
                <a:latin typeface="Palatino Linotype" panose="02040502050505030304" pitchFamily="18" charset="0"/>
              </a:rPr>
              <a:t>“reward is in heaven”</a:t>
            </a:r>
          </a:p>
          <a:p>
            <a:endParaRPr lang="en-US" dirty="0"/>
          </a:p>
          <a:p>
            <a:pPr algn="ctr"/>
            <a:r>
              <a:rPr lang="en-US" sz="2800" dirty="0"/>
              <a:t>The concept of </a:t>
            </a:r>
            <a:r>
              <a:rPr lang="en-US" sz="2800" b="1" u="sng" dirty="0"/>
              <a:t>one</a:t>
            </a:r>
            <a:r>
              <a:rPr lang="en-US" sz="2800" dirty="0"/>
              <a:t> special, stereotyped word for the place of eternal glory, “heaven,” isn’t what we see in the Bible</a:t>
            </a:r>
          </a:p>
        </p:txBody>
      </p:sp>
    </p:spTree>
    <p:extLst>
      <p:ext uri="{BB962C8B-B14F-4D97-AF65-F5344CB8AC3E}">
        <p14:creationId xmlns:p14="http://schemas.microsoft.com/office/powerpoint/2010/main" val="546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word “heaven(s)” is used 273 times in the Bible,</a:t>
            </a:r>
          </a:p>
          <a:p>
            <a:r>
              <a:rPr lang="en-US" sz="2400" dirty="0"/>
              <a:t>but rarely in the sense in which we think of it, namely as the idyllic place of reward in the afterlife.</a:t>
            </a:r>
          </a:p>
          <a:p>
            <a:endParaRPr lang="en-US" sz="2400" dirty="0"/>
          </a:p>
          <a:p>
            <a:r>
              <a:rPr lang="en-US" sz="2400" dirty="0"/>
              <a:t>We read of “our Father in heaven,” and “angels of heaven,” but never “going to heaven”</a:t>
            </a:r>
          </a:p>
          <a:p>
            <a:endParaRPr lang="en-US" sz="2400" dirty="0"/>
          </a:p>
          <a:p>
            <a:r>
              <a:rPr lang="en-US" sz="2400" dirty="0"/>
              <a:t>WE DO HAVE:  1 Peter 1:4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3938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/>
              <a:t>What does the Bible say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27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CONTRAST WITH THE MOVIE: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Lazarus, John 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Paul, 2 Corinthians 12</a:t>
            </a:r>
          </a:p>
          <a:p>
            <a:endParaRPr lang="en-US" sz="2400" dirty="0"/>
          </a:p>
          <a:p>
            <a:r>
              <a:rPr lang="en-US" sz="2400" dirty="0"/>
              <a:t>We don’t have Lazarus’ telling us about what lies beyond death</a:t>
            </a:r>
          </a:p>
          <a:p>
            <a:endParaRPr lang="en-US" sz="2400" dirty="0"/>
          </a:p>
          <a:p>
            <a:r>
              <a:rPr lang="en-US" sz="2400" dirty="0"/>
              <a:t>Paul couldn’t tell us what he saw</a:t>
            </a:r>
          </a:p>
          <a:p>
            <a:endParaRPr lang="en-US" sz="2400" dirty="0"/>
          </a:p>
          <a:p>
            <a:r>
              <a:rPr lang="en-US" sz="2400" dirty="0"/>
              <a:t>We do read about Moses and Elijah, but what do we know of their conversation?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938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/>
              <a:t>What does the Bible say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97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91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What does the Bible say</a:t>
            </a:r>
            <a:r>
              <a:rPr lang="en-US" sz="2800" b="1" dirty="0"/>
              <a:t>?</a:t>
            </a:r>
          </a:p>
          <a:p>
            <a:endParaRPr lang="en-US" dirty="0"/>
          </a:p>
          <a:p>
            <a:pPr lvl="1"/>
            <a:r>
              <a:rPr lang="en-US" sz="2400" dirty="0"/>
              <a:t>Heaven is associated with reward</a:t>
            </a:r>
          </a:p>
          <a:p>
            <a:pPr lvl="1"/>
            <a:endParaRPr lang="en-US" dirty="0"/>
          </a:p>
          <a:p>
            <a:pPr lvl="1"/>
            <a:r>
              <a:rPr lang="en-US" sz="2400" dirty="0"/>
              <a:t>	Associated with exaltation, Mt. 11:23</a:t>
            </a:r>
          </a:p>
          <a:p>
            <a:pPr lvl="1"/>
            <a:r>
              <a:rPr lang="en-US" sz="2400" dirty="0"/>
              <a:t>	Associated with God “father in Heaven”</a:t>
            </a:r>
          </a:p>
          <a:p>
            <a:pPr lvl="1"/>
            <a:r>
              <a:rPr lang="en-US" sz="2400" dirty="0"/>
              <a:t>But</a:t>
            </a:r>
          </a:p>
          <a:p>
            <a:pPr lvl="1"/>
            <a:r>
              <a:rPr lang="en-US" sz="2400" dirty="0"/>
              <a:t>	Associated with spiritual realm, such that even the Devil is, or rather, was, there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So if I think of “heaven” as the word that encompasses all my aspirations, and if that refers to spiritual realms where even wickedness has a part, then that’s not good!!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169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REALLY, WE BELIEVE IN JESUS</a:t>
            </a:r>
          </a:p>
          <a:p>
            <a:endParaRPr lang="en-US" dirty="0"/>
          </a:p>
          <a:p>
            <a:r>
              <a:rPr lang="en-US" sz="2400" dirty="0"/>
              <a:t>1 Thessalonians 4:13-5:18</a:t>
            </a:r>
          </a:p>
          <a:p>
            <a:endParaRPr lang="en-US" dirty="0"/>
          </a:p>
          <a:p>
            <a:pPr lvl="1"/>
            <a:r>
              <a:rPr lang="en-US" b="1" dirty="0"/>
              <a:t>Let me suggest an idea to you: Heaven isn’t our goal. God is.</a:t>
            </a:r>
          </a:p>
          <a:p>
            <a:pPr lvl="1"/>
            <a:endParaRPr lang="en-US" dirty="0"/>
          </a:p>
          <a:p>
            <a:pPr lvl="1"/>
            <a:r>
              <a:rPr lang="en-US" sz="2400" dirty="0"/>
              <a:t>Philippians 1:23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Libby likes it when I’m with her, but…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Heaven isn’t like that</a:t>
            </a:r>
          </a:p>
          <a:p>
            <a:pPr lvl="1"/>
            <a:endParaRPr lang="en-US" dirty="0"/>
          </a:p>
          <a:p>
            <a:pPr lvl="1"/>
            <a:r>
              <a:rPr lang="en-US" sz="2400" dirty="0"/>
              <a:t>Heaven will be great because the Lord is there (Revelation 22:1-5)</a:t>
            </a:r>
          </a:p>
        </p:txBody>
      </p:sp>
    </p:spTree>
    <p:extLst>
      <p:ext uri="{BB962C8B-B14F-4D97-AF65-F5344CB8AC3E}">
        <p14:creationId xmlns:p14="http://schemas.microsoft.com/office/powerpoint/2010/main" val="38686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375</Words>
  <Application>Microsoft Office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Palatino Linotype</vt:lpstr>
      <vt:lpstr>Office Theme</vt:lpstr>
      <vt:lpstr>Exton Sunday, 6 pm March 17,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23</cp:revision>
  <dcterms:created xsi:type="dcterms:W3CDTF">2019-03-17T13:33:36Z</dcterms:created>
  <dcterms:modified xsi:type="dcterms:W3CDTF">2019-03-17T21:58:18Z</dcterms:modified>
</cp:coreProperties>
</file>