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5C08-B514-4220-841A-E0072DB2E82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4A94-12FF-4354-B313-6DB2F11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5C08-B514-4220-841A-E0072DB2E82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4A94-12FF-4354-B313-6DB2F11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1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5C08-B514-4220-841A-E0072DB2E82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4A94-12FF-4354-B313-6DB2F11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1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5C08-B514-4220-841A-E0072DB2E82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4A94-12FF-4354-B313-6DB2F11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5C08-B514-4220-841A-E0072DB2E82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4A94-12FF-4354-B313-6DB2F11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0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5C08-B514-4220-841A-E0072DB2E82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4A94-12FF-4354-B313-6DB2F11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0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5C08-B514-4220-841A-E0072DB2E82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4A94-12FF-4354-B313-6DB2F11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5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5C08-B514-4220-841A-E0072DB2E82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4A94-12FF-4354-B313-6DB2F11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5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5C08-B514-4220-841A-E0072DB2E82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4A94-12FF-4354-B313-6DB2F11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5C08-B514-4220-841A-E0072DB2E82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4A94-12FF-4354-B313-6DB2F11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0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5C08-B514-4220-841A-E0072DB2E82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4A94-12FF-4354-B313-6DB2F11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1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E5C08-B514-4220-841A-E0072DB2E82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4A94-12FF-4354-B313-6DB2F11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79715"/>
            <a:ext cx="9144000" cy="173735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Service well pleasing unto God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789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Sunday March 21, 2019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04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938" y="182880"/>
            <a:ext cx="9144000" cy="74458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Hebrews 12:26-29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3143" y="1071154"/>
            <a:ext cx="11286308" cy="534270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Whose voice </a:t>
            </a:r>
            <a:r>
              <a:rPr lang="en-US" sz="4000" u="sng" dirty="0" smtClean="0">
                <a:solidFill>
                  <a:schemeClr val="accent5">
                    <a:lumMod val="75000"/>
                  </a:schemeClr>
                </a:solidFill>
              </a:rPr>
              <a:t>then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 shook the earth…yet </a:t>
            </a:r>
            <a:r>
              <a:rPr lang="en-US" sz="4000" u="sng" dirty="0" smtClean="0">
                <a:solidFill>
                  <a:schemeClr val="accent5">
                    <a:lumMod val="75000"/>
                  </a:schemeClr>
                </a:solidFill>
              </a:rPr>
              <a:t>once more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will I make to tremble not the earth only, but also the heaven. And this word, </a:t>
            </a:r>
            <a:r>
              <a:rPr lang="en-US" sz="4000" u="sng" dirty="0" smtClean="0">
                <a:solidFill>
                  <a:schemeClr val="accent5">
                    <a:lumMod val="75000"/>
                  </a:schemeClr>
                </a:solidFill>
              </a:rPr>
              <a:t>Yet once more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, signifies the </a:t>
            </a:r>
            <a:r>
              <a:rPr lang="en-US" sz="4000" u="sng" dirty="0" smtClean="0">
                <a:solidFill>
                  <a:schemeClr val="accent5">
                    <a:lumMod val="75000"/>
                  </a:schemeClr>
                </a:solidFill>
              </a:rPr>
              <a:t>removing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 of those things </a:t>
            </a:r>
            <a:r>
              <a:rPr lang="en-US" sz="4000" u="sng" dirty="0" smtClean="0">
                <a:solidFill>
                  <a:schemeClr val="accent5">
                    <a:lumMod val="75000"/>
                  </a:schemeClr>
                </a:solidFill>
              </a:rPr>
              <a:t>that are shaken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,..…that the things which are not shaken </a:t>
            </a:r>
            <a:r>
              <a:rPr lang="en-US" sz="4000" u="sng" dirty="0" smtClean="0">
                <a:solidFill>
                  <a:schemeClr val="accent5">
                    <a:lumMod val="75000"/>
                  </a:schemeClr>
                </a:solidFill>
              </a:rPr>
              <a:t>may remain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. Wherefore, receiving a </a:t>
            </a:r>
            <a:r>
              <a:rPr lang="en-US" sz="4000" u="sng" dirty="0" smtClean="0">
                <a:solidFill>
                  <a:schemeClr val="accent5">
                    <a:lumMod val="75000"/>
                  </a:schemeClr>
                </a:solidFill>
              </a:rPr>
              <a:t>kingdom that cannot be shaken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, let us have grace, whereby we may offer service well pleasing unto God with reverence and awe.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8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417" y="276999"/>
            <a:ext cx="12174583" cy="36625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I Sam. 15:22 – </a:t>
            </a:r>
          </a:p>
          <a:p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</a:rPr>
              <a:t>Hath Jehovah as great delight in burnt offerings and sacrifices, as in obeying the voice of Jehovah? Behold, </a:t>
            </a:r>
            <a:r>
              <a:rPr lang="en-US" sz="4800" u="sng" dirty="0" smtClean="0">
                <a:solidFill>
                  <a:schemeClr val="accent4">
                    <a:lumMod val="50000"/>
                  </a:schemeClr>
                </a:solidFill>
              </a:rPr>
              <a:t>to obey 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</a:rPr>
              <a:t>is better than sacrifice, and </a:t>
            </a:r>
            <a:r>
              <a:rPr lang="en-US" sz="4800" u="sng" dirty="0" smtClean="0">
                <a:solidFill>
                  <a:schemeClr val="accent4">
                    <a:lumMod val="50000"/>
                  </a:schemeClr>
                </a:solidFill>
              </a:rPr>
              <a:t>to hearken 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</a:rPr>
              <a:t>than the fat of rams.	</a:t>
            </a:r>
          </a:p>
        </p:txBody>
      </p:sp>
    </p:spTree>
    <p:extLst>
      <p:ext uri="{BB962C8B-B14F-4D97-AF65-F5344CB8AC3E}">
        <p14:creationId xmlns:p14="http://schemas.microsoft.com/office/powerpoint/2010/main" val="1337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86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91440"/>
            <a:ext cx="12192000" cy="68634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</a:rPr>
              <a:t>Latreuo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: “offer godly (pious, reverent) service” </a:t>
            </a:r>
          </a:p>
          <a:p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Acts 24:14: “After the way which they call a sect, so serve I the God of our fathers.” Of individual life.</a:t>
            </a:r>
          </a:p>
          <a:p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But also that shared with others (Jn. 12:20)</a:t>
            </a:r>
          </a:p>
          <a:p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“Now there were certain Greeks (either proselytes, or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</a:rPr>
              <a:t>Graecian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 Jews) among those that went up to </a:t>
            </a:r>
            <a:r>
              <a:rPr lang="en-US" sz="4400" u="sng" dirty="0" smtClean="0">
                <a:solidFill>
                  <a:schemeClr val="accent5">
                    <a:lumMod val="75000"/>
                  </a:schemeClr>
                </a:solidFill>
              </a:rPr>
              <a:t>worship at the feast 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(Passover).</a:t>
            </a:r>
          </a:p>
          <a:p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The way: A </a:t>
            </a:r>
            <a:r>
              <a:rPr lang="en-US" sz="4400" u="sng" dirty="0" smtClean="0">
                <a:solidFill>
                  <a:schemeClr val="accent5">
                    <a:lumMod val="75000"/>
                  </a:schemeClr>
                </a:solidFill>
              </a:rPr>
              <a:t>certain specified 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course. 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016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</a:rPr>
              <a:t>Proskuneo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: Jn. 4:24</a:t>
            </a: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“To kiss the hand toward.” “showing submission.” Do reverence to.” </a:t>
            </a:r>
          </a:p>
          <a:p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Invalidated by:</a:t>
            </a: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Col. 1:23 – will worship</a:t>
            </a: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Mt. 15:1-9 – following precepts of men</a:t>
            </a: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I Sam. 15:33 – human chosen ceremony 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20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51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True worship is serving God, in the way God directs in his word; such service performed in true devotion.</a:t>
            </a:r>
          </a:p>
          <a:p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Not just religious action. </a:t>
            </a: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Not just feelings of fervor. </a:t>
            </a:r>
          </a:p>
          <a:p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Fervor, devotion, expressed in obedience. Individually in our lives, and in our assemblies as directed in the scriptural pattern.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9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320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Service well pleasing unto God</vt:lpstr>
      <vt:lpstr>Hebrews 12:26-29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well pleasing unto God</dc:title>
  <dc:creator>Dale Smelser</dc:creator>
  <cp:lastModifiedBy>Dale Smelser</cp:lastModifiedBy>
  <cp:revision>11</cp:revision>
  <dcterms:created xsi:type="dcterms:W3CDTF">2019-03-31T01:22:12Z</dcterms:created>
  <dcterms:modified xsi:type="dcterms:W3CDTF">2019-03-31T03:15:59Z</dcterms:modified>
</cp:coreProperties>
</file>