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4E90-DC0F-4CA9-A486-60E2481C993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CB7-DE2C-4FD1-B6FC-87A999A48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4E90-DC0F-4CA9-A486-60E2481C993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CB7-DE2C-4FD1-B6FC-87A999A48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4E90-DC0F-4CA9-A486-60E2481C993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CB7-DE2C-4FD1-B6FC-87A999A48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E4AE-0744-4A24-B680-4FCA99DBBA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93E-8564-4202-88A5-BA72EC55A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75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E4AE-0744-4A24-B680-4FCA99DBBA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93E-8564-4202-88A5-BA72EC55A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3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E4AE-0744-4A24-B680-4FCA99DBBA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93E-8564-4202-88A5-BA72EC55A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72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E4AE-0744-4A24-B680-4FCA99DBBA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93E-8564-4202-88A5-BA72EC55A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93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E4AE-0744-4A24-B680-4FCA99DBBA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93E-8564-4202-88A5-BA72EC55A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02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E4AE-0744-4A24-B680-4FCA99DBBA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93E-8564-4202-88A5-BA72EC55A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50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E4AE-0744-4A24-B680-4FCA99DBBA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93E-8564-4202-88A5-BA72EC55A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00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E4AE-0744-4A24-B680-4FCA99DBBA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93E-8564-4202-88A5-BA72EC55A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0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4E90-DC0F-4CA9-A486-60E2481C993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CB7-DE2C-4FD1-B6FC-87A999A48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E4AE-0744-4A24-B680-4FCA99DBBA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93E-8564-4202-88A5-BA72EC55A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19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E4AE-0744-4A24-B680-4FCA99DBBA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93E-8564-4202-88A5-BA72EC55A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32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EE4AE-0744-4A24-B680-4FCA99DBBA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C93E-8564-4202-88A5-BA72EC55A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22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FAAB-F816-4B7A-BCE4-BF42E930984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1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4E90-DC0F-4CA9-A486-60E2481C993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CB7-DE2C-4FD1-B6FC-87A999A48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4E90-DC0F-4CA9-A486-60E2481C993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CB7-DE2C-4FD1-B6FC-87A999A48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4E90-DC0F-4CA9-A486-60E2481C993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CB7-DE2C-4FD1-B6FC-87A999A48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4E90-DC0F-4CA9-A486-60E2481C993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CB7-DE2C-4FD1-B6FC-87A999A48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4E90-DC0F-4CA9-A486-60E2481C993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CB7-DE2C-4FD1-B6FC-87A999A48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4E90-DC0F-4CA9-A486-60E2481C993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CB7-DE2C-4FD1-B6FC-87A999A48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84E90-DC0F-4CA9-A486-60E2481C993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5CB7-DE2C-4FD1-B6FC-87A999A48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4E90-DC0F-4CA9-A486-60E2481C993D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5CB7-DE2C-4FD1-B6FC-87A999A483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EE4AE-0744-4A24-B680-4FCA99DBBA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C93E-8564-4202-88A5-BA72EC55A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955" y="0"/>
            <a:ext cx="9186955" cy="591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987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16200000" flipV="1">
            <a:off x="5372100" y="3086100"/>
            <a:ext cx="4572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5219700" y="2400300"/>
            <a:ext cx="609600" cy="76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38800" y="2057400"/>
            <a:ext cx="685800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6324600" y="2362200"/>
            <a:ext cx="3810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05600" y="2819400"/>
            <a:ext cx="609600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39000" y="3048000"/>
            <a:ext cx="685800" cy="609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00600" y="3581400"/>
            <a:ext cx="838200" cy="60960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14478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/>
              <a:t>Ephesus</a:t>
            </a:r>
          </a:p>
          <a:p>
            <a:pPr>
              <a:spcBef>
                <a:spcPct val="50000"/>
              </a:spcBef>
            </a:pPr>
            <a:r>
              <a:rPr lang="en-US" altLang="en-US" sz="1600" dirty="0">
                <a:latin typeface="Script MT Bold" pitchFamily="66" charset="0"/>
              </a:rPr>
              <a:t>walks in the midst of the seven golden candlesticks</a:t>
            </a:r>
          </a:p>
          <a:p>
            <a:pPr>
              <a:spcBef>
                <a:spcPct val="50000"/>
              </a:spcBef>
            </a:pPr>
            <a:endParaRPr lang="en-US" altLang="en-US" sz="1600" dirty="0">
              <a:latin typeface="Script MT Bold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600" dirty="0">
                <a:latin typeface="Script MT Bold" pitchFamily="66" charset="0"/>
              </a:rPr>
              <a:t>will move thy candlestick out of its place</a:t>
            </a:r>
            <a:endParaRPr lang="en-US" altLang="en-US" sz="1600" dirty="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76600" y="2057400"/>
            <a:ext cx="129540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/>
              <a:t>Pergamum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latin typeface="Script MT Bold" pitchFamily="66" charset="0"/>
              </a:rPr>
              <a:t>has the sharp two-edged sword</a:t>
            </a:r>
          </a:p>
          <a:p>
            <a:endParaRPr lang="en-US" altLang="en-US" sz="1600">
              <a:latin typeface="Script MT Bold" pitchFamily="66" charset="0"/>
            </a:endParaRPr>
          </a:p>
          <a:p>
            <a:endParaRPr lang="en-US" altLang="en-US" sz="1600">
              <a:latin typeface="Script MT Bold" pitchFamily="66" charset="0"/>
            </a:endParaRPr>
          </a:p>
          <a:p>
            <a:r>
              <a:rPr lang="en-US" altLang="en-US" sz="1600">
                <a:latin typeface="Script MT Bold" pitchFamily="66" charset="0"/>
              </a:rPr>
              <a:t>I will make war against them with the sword of my mouth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724400" y="2057400"/>
            <a:ext cx="106680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Thyatira</a:t>
            </a: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 sz="1600">
                <a:latin typeface="Script MT Bold" pitchFamily="66" charset="0"/>
              </a:rPr>
              <a:t>has his eyes like a flame of fire</a:t>
            </a:r>
          </a:p>
          <a:p>
            <a:pPr>
              <a:spcBef>
                <a:spcPct val="50000"/>
              </a:spcBef>
            </a:pPr>
            <a:endParaRPr lang="en-US" altLang="en-US" sz="1600">
              <a:latin typeface="Script MT Bold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600">
                <a:latin typeface="Script MT Bold" pitchFamily="66" charset="0"/>
              </a:rPr>
              <a:t>I am he that searches the reins and hearts</a:t>
            </a:r>
            <a:endParaRPr lang="en-US" alt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943600" y="2057400"/>
            <a:ext cx="990600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B4"/>
                </a:solidFill>
              </a:rPr>
              <a:t>Sardis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B4"/>
                </a:solidFill>
                <a:latin typeface="Script MT Bold" pitchFamily="66" charset="0"/>
              </a:rPr>
              <a:t>has...the seven stars</a:t>
            </a:r>
            <a:endParaRPr lang="en-US" altLang="en-US" sz="1600">
              <a:latin typeface="Script MT Bold" pitchFamily="66" charset="0"/>
            </a:endParaRPr>
          </a:p>
          <a:p>
            <a:pPr>
              <a:spcBef>
                <a:spcPct val="50000"/>
              </a:spcBef>
            </a:pPr>
            <a:endParaRPr lang="en-US" altLang="en-US" sz="1600">
              <a:latin typeface="Script MT Bold" pitchFamily="66" charset="0"/>
            </a:endParaRPr>
          </a:p>
          <a:p>
            <a:pPr>
              <a:spcBef>
                <a:spcPct val="50000"/>
              </a:spcBef>
            </a:pPr>
            <a:endParaRPr lang="en-US" altLang="en-US" sz="1600">
              <a:latin typeface="Script MT Bold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0000B4"/>
                </a:solidFill>
                <a:latin typeface="Script MT Bold" pitchFamily="66" charset="0"/>
              </a:rPr>
              <a:t>I will confess his name... before His angels</a:t>
            </a:r>
            <a:endParaRPr lang="en-US" altLang="en-US" sz="1600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010400" y="2057400"/>
            <a:ext cx="14478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/>
              <a:t>Philadelphia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latin typeface="Script MT Bold" pitchFamily="66" charset="0"/>
              </a:rPr>
              <a:t>has the key of David, he that opens and none shall shut</a:t>
            </a:r>
          </a:p>
          <a:p>
            <a:pPr>
              <a:spcBef>
                <a:spcPct val="50000"/>
              </a:spcBef>
            </a:pPr>
            <a:endParaRPr lang="en-US" altLang="en-US" sz="1600">
              <a:latin typeface="Script MT Bold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600">
                <a:latin typeface="Script MT Bold" pitchFamily="66" charset="0"/>
              </a:rPr>
              <a:t>I have set before thee a door opened, which none can shut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057400" y="2057400"/>
            <a:ext cx="1143000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/>
              <a:t>Smyrna</a:t>
            </a:r>
          </a:p>
          <a:p>
            <a:pPr>
              <a:spcBef>
                <a:spcPct val="50000"/>
              </a:spcBef>
            </a:pPr>
            <a:r>
              <a:rPr lang="en-US" altLang="en-US" sz="1600" dirty="0">
                <a:latin typeface="Script MT Bold" pitchFamily="66" charset="0"/>
              </a:rPr>
              <a:t>was dead, and lived</a:t>
            </a:r>
          </a:p>
          <a:p>
            <a:pPr>
              <a:spcBef>
                <a:spcPct val="50000"/>
              </a:spcBef>
            </a:pPr>
            <a:endParaRPr lang="en-US" altLang="en-US" sz="1600" dirty="0">
              <a:latin typeface="Script MT Bold" pitchFamily="66" charset="0"/>
            </a:endParaRPr>
          </a:p>
          <a:p>
            <a:pPr>
              <a:spcBef>
                <a:spcPct val="50000"/>
              </a:spcBef>
            </a:pPr>
            <a:endParaRPr lang="en-US" altLang="en-US" sz="1600" dirty="0">
              <a:latin typeface="Script MT Bold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600" dirty="0">
                <a:latin typeface="Script MT Bold" pitchFamily="66" charset="0"/>
              </a:rPr>
              <a:t>Be thou faithful unto death, and I will give thee the crown of life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9846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 autoUpdateAnimBg="0"/>
      <p:bldP spid="26631" grpId="0" build="p" autoUpdateAnimBg="0"/>
      <p:bldP spid="26632" grpId="0" build="p" autoUpdateAnimBg="0"/>
      <p:bldP spid="26633" grpId="0" build="p" autoUpdateAnimBg="0"/>
      <p:bldP spid="26634" grpId="0" build="p" autoUpdateAnimBg="0"/>
      <p:bldP spid="2663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857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2</a:t>
            </a:r>
          </a:p>
        </p:txBody>
      </p:sp>
      <p:pic>
        <p:nvPicPr>
          <p:cNvPr id="3074" name="Picture 2" descr="C:\Workdirs\wp\Class\timeline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4529"/>
          <a:stretch/>
        </p:blipFill>
        <p:spPr bwMode="auto">
          <a:xfrm>
            <a:off x="228600" y="1524000"/>
            <a:ext cx="883557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8980665">
            <a:off x="3677013" y="838200"/>
            <a:ext cx="1789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Babylon</a:t>
            </a:r>
          </a:p>
        </p:txBody>
      </p:sp>
      <p:sp>
        <p:nvSpPr>
          <p:cNvPr id="5" name="Rectangle 4"/>
          <p:cNvSpPr/>
          <p:nvPr/>
        </p:nvSpPr>
        <p:spPr>
          <a:xfrm rot="18895554">
            <a:off x="4202940" y="588414"/>
            <a:ext cx="25760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Medo</a:t>
            </a:r>
            <a:r>
              <a:rPr lang="en-US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Persia</a:t>
            </a:r>
          </a:p>
        </p:txBody>
      </p:sp>
      <p:sp>
        <p:nvSpPr>
          <p:cNvPr id="17" name="Rectangle 16"/>
          <p:cNvSpPr/>
          <p:nvPr/>
        </p:nvSpPr>
        <p:spPr>
          <a:xfrm rot="18980665">
            <a:off x="5360168" y="833276"/>
            <a:ext cx="1567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Greece</a:t>
            </a:r>
          </a:p>
        </p:txBody>
      </p:sp>
      <p:sp>
        <p:nvSpPr>
          <p:cNvPr id="18" name="Rectangle 17"/>
          <p:cNvSpPr/>
          <p:nvPr/>
        </p:nvSpPr>
        <p:spPr>
          <a:xfrm rot="18895554">
            <a:off x="6826080" y="588414"/>
            <a:ext cx="1292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Rome</a:t>
            </a:r>
          </a:p>
        </p:txBody>
      </p:sp>
      <p:pic>
        <p:nvPicPr>
          <p:cNvPr id="21" name="Picture 3" descr="C:\Workdirs\wp\sermons\compton rd 2005\daniel image0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6" y="2097088"/>
            <a:ext cx="16002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457576" y="2354263"/>
            <a:ext cx="4953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/>
              <a:t>GOLD</a:t>
            </a:r>
          </a:p>
          <a:p>
            <a:pPr>
              <a:spcBef>
                <a:spcPct val="50000"/>
              </a:spcBef>
            </a:pPr>
            <a:endParaRPr lang="en-US" altLang="en-US" sz="2000" b="1" dirty="0"/>
          </a:p>
          <a:p>
            <a:pPr>
              <a:spcBef>
                <a:spcPct val="50000"/>
              </a:spcBef>
            </a:pPr>
            <a:r>
              <a:rPr lang="en-US" altLang="en-US" sz="2000" b="1" dirty="0"/>
              <a:t>SILVER</a:t>
            </a:r>
          </a:p>
          <a:p>
            <a:pPr>
              <a:spcBef>
                <a:spcPct val="50000"/>
              </a:spcBef>
            </a:pPr>
            <a:endParaRPr lang="en-US" altLang="en-US" sz="2000" b="1" dirty="0"/>
          </a:p>
          <a:p>
            <a:pPr>
              <a:spcBef>
                <a:spcPct val="50000"/>
              </a:spcBef>
            </a:pPr>
            <a:r>
              <a:rPr lang="en-US" altLang="en-US" sz="2000" b="1" dirty="0"/>
              <a:t>BRONZE</a:t>
            </a:r>
          </a:p>
          <a:p>
            <a:pPr>
              <a:spcBef>
                <a:spcPct val="50000"/>
              </a:spcBef>
            </a:pPr>
            <a:endParaRPr lang="en-US" altLang="en-US" sz="2000" b="1" dirty="0"/>
          </a:p>
          <a:p>
            <a:pPr>
              <a:spcBef>
                <a:spcPct val="50000"/>
              </a:spcBef>
            </a:pPr>
            <a:r>
              <a:rPr lang="en-US" altLang="en-US" sz="2000" b="1" dirty="0"/>
              <a:t>IRON, w/ clay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 rot="16200000">
            <a:off x="3443748" y="2362200"/>
            <a:ext cx="4953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/>
              <a:t>GOLD</a:t>
            </a:r>
          </a:p>
          <a:p>
            <a:pPr>
              <a:spcBef>
                <a:spcPct val="50000"/>
              </a:spcBef>
            </a:pPr>
            <a:endParaRPr lang="en-US" altLang="en-US" sz="2000" b="1" dirty="0"/>
          </a:p>
          <a:p>
            <a:pPr>
              <a:spcBef>
                <a:spcPct val="50000"/>
              </a:spcBef>
            </a:pPr>
            <a:r>
              <a:rPr lang="en-US" altLang="en-US" sz="2000" b="1" dirty="0"/>
              <a:t>SILVER</a:t>
            </a:r>
          </a:p>
          <a:p>
            <a:pPr>
              <a:spcBef>
                <a:spcPct val="50000"/>
              </a:spcBef>
            </a:pPr>
            <a:endParaRPr lang="en-US" altLang="en-US" sz="2000" b="1" dirty="0"/>
          </a:p>
          <a:p>
            <a:pPr>
              <a:spcBef>
                <a:spcPct val="50000"/>
              </a:spcBef>
            </a:pPr>
            <a:r>
              <a:rPr lang="en-US" altLang="en-US" sz="2000" b="1" dirty="0"/>
              <a:t>BRONZE</a:t>
            </a:r>
          </a:p>
          <a:p>
            <a:pPr>
              <a:spcBef>
                <a:spcPct val="50000"/>
              </a:spcBef>
            </a:pPr>
            <a:endParaRPr lang="en-US" altLang="en-US" sz="2000" b="1" dirty="0"/>
          </a:p>
          <a:p>
            <a:pPr>
              <a:spcBef>
                <a:spcPct val="50000"/>
              </a:spcBef>
            </a:pPr>
            <a:r>
              <a:rPr lang="en-US" altLang="en-US" sz="2000" b="1" dirty="0"/>
              <a:t>IRON, w/ clay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5349" y="3682425"/>
            <a:ext cx="10021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Daniel</a:t>
            </a: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4419600" y="2371130"/>
            <a:ext cx="656806" cy="136267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V="1">
            <a:off x="4448595" y="3581400"/>
            <a:ext cx="152400" cy="267076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400800" y="1331011"/>
            <a:ext cx="684987" cy="650189"/>
          </a:xfrm>
          <a:custGeom>
            <a:avLst/>
            <a:gdLst>
              <a:gd name="connsiteX0" fmla="*/ 147484 w 1002890"/>
              <a:gd name="connsiteY0" fmla="*/ 294968 h 1047136"/>
              <a:gd name="connsiteX1" fmla="*/ 147484 w 1002890"/>
              <a:gd name="connsiteY1" fmla="*/ 294968 h 1047136"/>
              <a:gd name="connsiteX2" fmla="*/ 73742 w 1002890"/>
              <a:gd name="connsiteY2" fmla="*/ 398207 h 1047136"/>
              <a:gd name="connsiteX3" fmla="*/ 58993 w 1002890"/>
              <a:gd name="connsiteY3" fmla="*/ 471949 h 1047136"/>
              <a:gd name="connsiteX4" fmla="*/ 29497 w 1002890"/>
              <a:gd name="connsiteY4" fmla="*/ 516194 h 1047136"/>
              <a:gd name="connsiteX5" fmla="*/ 0 w 1002890"/>
              <a:gd name="connsiteY5" fmla="*/ 604684 h 1047136"/>
              <a:gd name="connsiteX6" fmla="*/ 14748 w 1002890"/>
              <a:gd name="connsiteY6" fmla="*/ 663678 h 1047136"/>
              <a:gd name="connsiteX7" fmla="*/ 88490 w 1002890"/>
              <a:gd name="connsiteY7" fmla="*/ 752168 h 1047136"/>
              <a:gd name="connsiteX8" fmla="*/ 117987 w 1002890"/>
              <a:gd name="connsiteY8" fmla="*/ 796413 h 1047136"/>
              <a:gd name="connsiteX9" fmla="*/ 132735 w 1002890"/>
              <a:gd name="connsiteY9" fmla="*/ 840658 h 1047136"/>
              <a:gd name="connsiteX10" fmla="*/ 147484 w 1002890"/>
              <a:gd name="connsiteY10" fmla="*/ 914400 h 1047136"/>
              <a:gd name="connsiteX11" fmla="*/ 235974 w 1002890"/>
              <a:gd name="connsiteY11" fmla="*/ 973394 h 1047136"/>
              <a:gd name="connsiteX12" fmla="*/ 280219 w 1002890"/>
              <a:gd name="connsiteY12" fmla="*/ 1002890 h 1047136"/>
              <a:gd name="connsiteX13" fmla="*/ 324464 w 1002890"/>
              <a:gd name="connsiteY13" fmla="*/ 1032387 h 1047136"/>
              <a:gd name="connsiteX14" fmla="*/ 398206 w 1002890"/>
              <a:gd name="connsiteY14" fmla="*/ 1047136 h 1047136"/>
              <a:gd name="connsiteX15" fmla="*/ 663677 w 1002890"/>
              <a:gd name="connsiteY15" fmla="*/ 1032387 h 1047136"/>
              <a:gd name="connsiteX16" fmla="*/ 766916 w 1002890"/>
              <a:gd name="connsiteY16" fmla="*/ 1002890 h 1047136"/>
              <a:gd name="connsiteX17" fmla="*/ 825909 w 1002890"/>
              <a:gd name="connsiteY17" fmla="*/ 914400 h 1047136"/>
              <a:gd name="connsiteX18" fmla="*/ 840658 w 1002890"/>
              <a:gd name="connsiteY18" fmla="*/ 870155 h 1047136"/>
              <a:gd name="connsiteX19" fmla="*/ 855406 w 1002890"/>
              <a:gd name="connsiteY19" fmla="*/ 811161 h 1047136"/>
              <a:gd name="connsiteX20" fmla="*/ 914400 w 1002890"/>
              <a:gd name="connsiteY20" fmla="*/ 722671 h 1047136"/>
              <a:gd name="connsiteX21" fmla="*/ 943897 w 1002890"/>
              <a:gd name="connsiteY21" fmla="*/ 634181 h 1047136"/>
              <a:gd name="connsiteX22" fmla="*/ 973393 w 1002890"/>
              <a:gd name="connsiteY22" fmla="*/ 589936 h 1047136"/>
              <a:gd name="connsiteX23" fmla="*/ 1002890 w 1002890"/>
              <a:gd name="connsiteY23" fmla="*/ 501445 h 1047136"/>
              <a:gd name="connsiteX24" fmla="*/ 988142 w 1002890"/>
              <a:gd name="connsiteY24" fmla="*/ 353961 h 1047136"/>
              <a:gd name="connsiteX25" fmla="*/ 929148 w 1002890"/>
              <a:gd name="connsiteY25" fmla="*/ 221226 h 1047136"/>
              <a:gd name="connsiteX26" fmla="*/ 840658 w 1002890"/>
              <a:gd name="connsiteY26" fmla="*/ 132736 h 1047136"/>
              <a:gd name="connsiteX27" fmla="*/ 796413 w 1002890"/>
              <a:gd name="connsiteY27" fmla="*/ 88490 h 1047136"/>
              <a:gd name="connsiteX28" fmla="*/ 766916 w 1002890"/>
              <a:gd name="connsiteY28" fmla="*/ 44245 h 1047136"/>
              <a:gd name="connsiteX29" fmla="*/ 678426 w 1002890"/>
              <a:gd name="connsiteY29" fmla="*/ 0 h 1047136"/>
              <a:gd name="connsiteX30" fmla="*/ 589935 w 1002890"/>
              <a:gd name="connsiteY30" fmla="*/ 14749 h 1047136"/>
              <a:gd name="connsiteX31" fmla="*/ 457200 w 1002890"/>
              <a:gd name="connsiteY31" fmla="*/ 44245 h 1047136"/>
              <a:gd name="connsiteX32" fmla="*/ 265471 w 1002890"/>
              <a:gd name="connsiteY32" fmla="*/ 58994 h 1047136"/>
              <a:gd name="connsiteX33" fmla="*/ 221226 w 1002890"/>
              <a:gd name="connsiteY33" fmla="*/ 88490 h 1047136"/>
              <a:gd name="connsiteX34" fmla="*/ 162232 w 1002890"/>
              <a:gd name="connsiteY34" fmla="*/ 176981 h 1047136"/>
              <a:gd name="connsiteX35" fmla="*/ 132735 w 1002890"/>
              <a:gd name="connsiteY35" fmla="*/ 265471 h 1047136"/>
              <a:gd name="connsiteX36" fmla="*/ 147484 w 1002890"/>
              <a:gd name="connsiteY36" fmla="*/ 294968 h 104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02890" h="1047136">
                <a:moveTo>
                  <a:pt x="147484" y="294968"/>
                </a:moveTo>
                <a:lnTo>
                  <a:pt x="147484" y="294968"/>
                </a:lnTo>
                <a:cubicBezTo>
                  <a:pt x="122903" y="329381"/>
                  <a:pt x="92655" y="360382"/>
                  <a:pt x="73742" y="398207"/>
                </a:cubicBezTo>
                <a:cubicBezTo>
                  <a:pt x="62531" y="420628"/>
                  <a:pt x="67795" y="448478"/>
                  <a:pt x="58993" y="471949"/>
                </a:cubicBezTo>
                <a:cubicBezTo>
                  <a:pt x="52769" y="488546"/>
                  <a:pt x="36696" y="499997"/>
                  <a:pt x="29497" y="516194"/>
                </a:cubicBezTo>
                <a:cubicBezTo>
                  <a:pt x="16869" y="544606"/>
                  <a:pt x="0" y="604684"/>
                  <a:pt x="0" y="604684"/>
                </a:cubicBezTo>
                <a:cubicBezTo>
                  <a:pt x="4916" y="624349"/>
                  <a:pt x="6763" y="645047"/>
                  <a:pt x="14748" y="663678"/>
                </a:cubicBezTo>
                <a:cubicBezTo>
                  <a:pt x="34133" y="708909"/>
                  <a:pt x="57224" y="714649"/>
                  <a:pt x="88490" y="752168"/>
                </a:cubicBezTo>
                <a:cubicBezTo>
                  <a:pt x="99838" y="765785"/>
                  <a:pt x="108155" y="781665"/>
                  <a:pt x="117987" y="796413"/>
                </a:cubicBezTo>
                <a:cubicBezTo>
                  <a:pt x="122903" y="811161"/>
                  <a:pt x="128964" y="825576"/>
                  <a:pt x="132735" y="840658"/>
                </a:cubicBezTo>
                <a:cubicBezTo>
                  <a:pt x="138815" y="864977"/>
                  <a:pt x="132094" y="894613"/>
                  <a:pt x="147484" y="914400"/>
                </a:cubicBezTo>
                <a:cubicBezTo>
                  <a:pt x="169249" y="942383"/>
                  <a:pt x="206477" y="953729"/>
                  <a:pt x="235974" y="973394"/>
                </a:cubicBezTo>
                <a:lnTo>
                  <a:pt x="280219" y="1002890"/>
                </a:lnTo>
                <a:cubicBezTo>
                  <a:pt x="294967" y="1012722"/>
                  <a:pt x="307083" y="1028911"/>
                  <a:pt x="324464" y="1032387"/>
                </a:cubicBezTo>
                <a:lnTo>
                  <a:pt x="398206" y="1047136"/>
                </a:lnTo>
                <a:cubicBezTo>
                  <a:pt x="486696" y="1042220"/>
                  <a:pt x="575414" y="1040411"/>
                  <a:pt x="663677" y="1032387"/>
                </a:cubicBezTo>
                <a:cubicBezTo>
                  <a:pt x="689146" y="1030072"/>
                  <a:pt x="740721" y="1011622"/>
                  <a:pt x="766916" y="1002890"/>
                </a:cubicBezTo>
                <a:cubicBezTo>
                  <a:pt x="786580" y="973393"/>
                  <a:pt x="814698" y="948031"/>
                  <a:pt x="825909" y="914400"/>
                </a:cubicBezTo>
                <a:cubicBezTo>
                  <a:pt x="830825" y="899652"/>
                  <a:pt x="836387" y="885103"/>
                  <a:pt x="840658" y="870155"/>
                </a:cubicBezTo>
                <a:cubicBezTo>
                  <a:pt x="846227" y="850665"/>
                  <a:pt x="846341" y="829291"/>
                  <a:pt x="855406" y="811161"/>
                </a:cubicBezTo>
                <a:cubicBezTo>
                  <a:pt x="871260" y="779453"/>
                  <a:pt x="914400" y="722671"/>
                  <a:pt x="914400" y="722671"/>
                </a:cubicBezTo>
                <a:cubicBezTo>
                  <a:pt x="924232" y="693174"/>
                  <a:pt x="926650" y="660051"/>
                  <a:pt x="943897" y="634181"/>
                </a:cubicBezTo>
                <a:cubicBezTo>
                  <a:pt x="953729" y="619433"/>
                  <a:pt x="966194" y="606133"/>
                  <a:pt x="973393" y="589936"/>
                </a:cubicBezTo>
                <a:cubicBezTo>
                  <a:pt x="986021" y="561523"/>
                  <a:pt x="1002890" y="501445"/>
                  <a:pt x="1002890" y="501445"/>
                </a:cubicBezTo>
                <a:cubicBezTo>
                  <a:pt x="997974" y="452284"/>
                  <a:pt x="997247" y="402521"/>
                  <a:pt x="988142" y="353961"/>
                </a:cubicBezTo>
                <a:cubicBezTo>
                  <a:pt x="979809" y="309517"/>
                  <a:pt x="960631" y="256645"/>
                  <a:pt x="929148" y="221226"/>
                </a:cubicBezTo>
                <a:cubicBezTo>
                  <a:pt x="901434" y="190048"/>
                  <a:pt x="870155" y="162233"/>
                  <a:pt x="840658" y="132736"/>
                </a:cubicBezTo>
                <a:cubicBezTo>
                  <a:pt x="825910" y="117987"/>
                  <a:pt x="807983" y="105844"/>
                  <a:pt x="796413" y="88490"/>
                </a:cubicBezTo>
                <a:cubicBezTo>
                  <a:pt x="786581" y="73742"/>
                  <a:pt x="779450" y="56779"/>
                  <a:pt x="766916" y="44245"/>
                </a:cubicBezTo>
                <a:cubicBezTo>
                  <a:pt x="738327" y="15657"/>
                  <a:pt x="714410" y="11995"/>
                  <a:pt x="678426" y="0"/>
                </a:cubicBezTo>
                <a:cubicBezTo>
                  <a:pt x="648929" y="4916"/>
                  <a:pt x="619127" y="8262"/>
                  <a:pt x="589935" y="14749"/>
                </a:cubicBezTo>
                <a:cubicBezTo>
                  <a:pt x="476678" y="39917"/>
                  <a:pt x="639203" y="25087"/>
                  <a:pt x="457200" y="44245"/>
                </a:cubicBezTo>
                <a:cubicBezTo>
                  <a:pt x="393454" y="50955"/>
                  <a:pt x="329381" y="54078"/>
                  <a:pt x="265471" y="58994"/>
                </a:cubicBezTo>
                <a:cubicBezTo>
                  <a:pt x="250723" y="68826"/>
                  <a:pt x="232898" y="75150"/>
                  <a:pt x="221226" y="88490"/>
                </a:cubicBezTo>
                <a:cubicBezTo>
                  <a:pt x="197881" y="115170"/>
                  <a:pt x="162232" y="176981"/>
                  <a:pt x="162232" y="176981"/>
                </a:cubicBezTo>
                <a:cubicBezTo>
                  <a:pt x="152400" y="206478"/>
                  <a:pt x="149982" y="239601"/>
                  <a:pt x="132735" y="265471"/>
                </a:cubicBezTo>
                <a:lnTo>
                  <a:pt x="147484" y="29496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54000">
                <a:srgbClr val="939393"/>
              </a:gs>
              <a:gs pos="98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7041010">
            <a:off x="6608593" y="1422384"/>
            <a:ext cx="351506" cy="537346"/>
          </a:xfrm>
          <a:custGeom>
            <a:avLst/>
            <a:gdLst>
              <a:gd name="connsiteX0" fmla="*/ 147484 w 1002890"/>
              <a:gd name="connsiteY0" fmla="*/ 294968 h 1047136"/>
              <a:gd name="connsiteX1" fmla="*/ 147484 w 1002890"/>
              <a:gd name="connsiteY1" fmla="*/ 294968 h 1047136"/>
              <a:gd name="connsiteX2" fmla="*/ 73742 w 1002890"/>
              <a:gd name="connsiteY2" fmla="*/ 398207 h 1047136"/>
              <a:gd name="connsiteX3" fmla="*/ 58993 w 1002890"/>
              <a:gd name="connsiteY3" fmla="*/ 471949 h 1047136"/>
              <a:gd name="connsiteX4" fmla="*/ 29497 w 1002890"/>
              <a:gd name="connsiteY4" fmla="*/ 516194 h 1047136"/>
              <a:gd name="connsiteX5" fmla="*/ 0 w 1002890"/>
              <a:gd name="connsiteY5" fmla="*/ 604684 h 1047136"/>
              <a:gd name="connsiteX6" fmla="*/ 14748 w 1002890"/>
              <a:gd name="connsiteY6" fmla="*/ 663678 h 1047136"/>
              <a:gd name="connsiteX7" fmla="*/ 88490 w 1002890"/>
              <a:gd name="connsiteY7" fmla="*/ 752168 h 1047136"/>
              <a:gd name="connsiteX8" fmla="*/ 117987 w 1002890"/>
              <a:gd name="connsiteY8" fmla="*/ 796413 h 1047136"/>
              <a:gd name="connsiteX9" fmla="*/ 132735 w 1002890"/>
              <a:gd name="connsiteY9" fmla="*/ 840658 h 1047136"/>
              <a:gd name="connsiteX10" fmla="*/ 147484 w 1002890"/>
              <a:gd name="connsiteY10" fmla="*/ 914400 h 1047136"/>
              <a:gd name="connsiteX11" fmla="*/ 235974 w 1002890"/>
              <a:gd name="connsiteY11" fmla="*/ 973394 h 1047136"/>
              <a:gd name="connsiteX12" fmla="*/ 280219 w 1002890"/>
              <a:gd name="connsiteY12" fmla="*/ 1002890 h 1047136"/>
              <a:gd name="connsiteX13" fmla="*/ 324464 w 1002890"/>
              <a:gd name="connsiteY13" fmla="*/ 1032387 h 1047136"/>
              <a:gd name="connsiteX14" fmla="*/ 398206 w 1002890"/>
              <a:gd name="connsiteY14" fmla="*/ 1047136 h 1047136"/>
              <a:gd name="connsiteX15" fmla="*/ 663677 w 1002890"/>
              <a:gd name="connsiteY15" fmla="*/ 1032387 h 1047136"/>
              <a:gd name="connsiteX16" fmla="*/ 766916 w 1002890"/>
              <a:gd name="connsiteY16" fmla="*/ 1002890 h 1047136"/>
              <a:gd name="connsiteX17" fmla="*/ 825909 w 1002890"/>
              <a:gd name="connsiteY17" fmla="*/ 914400 h 1047136"/>
              <a:gd name="connsiteX18" fmla="*/ 840658 w 1002890"/>
              <a:gd name="connsiteY18" fmla="*/ 870155 h 1047136"/>
              <a:gd name="connsiteX19" fmla="*/ 855406 w 1002890"/>
              <a:gd name="connsiteY19" fmla="*/ 811161 h 1047136"/>
              <a:gd name="connsiteX20" fmla="*/ 914400 w 1002890"/>
              <a:gd name="connsiteY20" fmla="*/ 722671 h 1047136"/>
              <a:gd name="connsiteX21" fmla="*/ 943897 w 1002890"/>
              <a:gd name="connsiteY21" fmla="*/ 634181 h 1047136"/>
              <a:gd name="connsiteX22" fmla="*/ 973393 w 1002890"/>
              <a:gd name="connsiteY22" fmla="*/ 589936 h 1047136"/>
              <a:gd name="connsiteX23" fmla="*/ 1002890 w 1002890"/>
              <a:gd name="connsiteY23" fmla="*/ 501445 h 1047136"/>
              <a:gd name="connsiteX24" fmla="*/ 988142 w 1002890"/>
              <a:gd name="connsiteY24" fmla="*/ 353961 h 1047136"/>
              <a:gd name="connsiteX25" fmla="*/ 929148 w 1002890"/>
              <a:gd name="connsiteY25" fmla="*/ 221226 h 1047136"/>
              <a:gd name="connsiteX26" fmla="*/ 840658 w 1002890"/>
              <a:gd name="connsiteY26" fmla="*/ 132736 h 1047136"/>
              <a:gd name="connsiteX27" fmla="*/ 796413 w 1002890"/>
              <a:gd name="connsiteY27" fmla="*/ 88490 h 1047136"/>
              <a:gd name="connsiteX28" fmla="*/ 766916 w 1002890"/>
              <a:gd name="connsiteY28" fmla="*/ 44245 h 1047136"/>
              <a:gd name="connsiteX29" fmla="*/ 678426 w 1002890"/>
              <a:gd name="connsiteY29" fmla="*/ 0 h 1047136"/>
              <a:gd name="connsiteX30" fmla="*/ 589935 w 1002890"/>
              <a:gd name="connsiteY30" fmla="*/ 14749 h 1047136"/>
              <a:gd name="connsiteX31" fmla="*/ 457200 w 1002890"/>
              <a:gd name="connsiteY31" fmla="*/ 44245 h 1047136"/>
              <a:gd name="connsiteX32" fmla="*/ 265471 w 1002890"/>
              <a:gd name="connsiteY32" fmla="*/ 58994 h 1047136"/>
              <a:gd name="connsiteX33" fmla="*/ 221226 w 1002890"/>
              <a:gd name="connsiteY33" fmla="*/ 88490 h 1047136"/>
              <a:gd name="connsiteX34" fmla="*/ 162232 w 1002890"/>
              <a:gd name="connsiteY34" fmla="*/ 176981 h 1047136"/>
              <a:gd name="connsiteX35" fmla="*/ 132735 w 1002890"/>
              <a:gd name="connsiteY35" fmla="*/ 265471 h 1047136"/>
              <a:gd name="connsiteX36" fmla="*/ 147484 w 1002890"/>
              <a:gd name="connsiteY36" fmla="*/ 294968 h 104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02890" h="1047136">
                <a:moveTo>
                  <a:pt x="147484" y="294968"/>
                </a:moveTo>
                <a:lnTo>
                  <a:pt x="147484" y="294968"/>
                </a:lnTo>
                <a:cubicBezTo>
                  <a:pt x="122903" y="329381"/>
                  <a:pt x="92655" y="360382"/>
                  <a:pt x="73742" y="398207"/>
                </a:cubicBezTo>
                <a:cubicBezTo>
                  <a:pt x="62531" y="420628"/>
                  <a:pt x="67795" y="448478"/>
                  <a:pt x="58993" y="471949"/>
                </a:cubicBezTo>
                <a:cubicBezTo>
                  <a:pt x="52769" y="488546"/>
                  <a:pt x="36696" y="499997"/>
                  <a:pt x="29497" y="516194"/>
                </a:cubicBezTo>
                <a:cubicBezTo>
                  <a:pt x="16869" y="544606"/>
                  <a:pt x="0" y="604684"/>
                  <a:pt x="0" y="604684"/>
                </a:cubicBezTo>
                <a:cubicBezTo>
                  <a:pt x="4916" y="624349"/>
                  <a:pt x="6763" y="645047"/>
                  <a:pt x="14748" y="663678"/>
                </a:cubicBezTo>
                <a:cubicBezTo>
                  <a:pt x="34133" y="708909"/>
                  <a:pt x="57224" y="714649"/>
                  <a:pt x="88490" y="752168"/>
                </a:cubicBezTo>
                <a:cubicBezTo>
                  <a:pt x="99838" y="765785"/>
                  <a:pt x="108155" y="781665"/>
                  <a:pt x="117987" y="796413"/>
                </a:cubicBezTo>
                <a:cubicBezTo>
                  <a:pt x="122903" y="811161"/>
                  <a:pt x="128964" y="825576"/>
                  <a:pt x="132735" y="840658"/>
                </a:cubicBezTo>
                <a:cubicBezTo>
                  <a:pt x="138815" y="864977"/>
                  <a:pt x="132094" y="894613"/>
                  <a:pt x="147484" y="914400"/>
                </a:cubicBezTo>
                <a:cubicBezTo>
                  <a:pt x="169249" y="942383"/>
                  <a:pt x="206477" y="953729"/>
                  <a:pt x="235974" y="973394"/>
                </a:cubicBezTo>
                <a:lnTo>
                  <a:pt x="280219" y="1002890"/>
                </a:lnTo>
                <a:cubicBezTo>
                  <a:pt x="294967" y="1012722"/>
                  <a:pt x="307083" y="1028911"/>
                  <a:pt x="324464" y="1032387"/>
                </a:cubicBezTo>
                <a:lnTo>
                  <a:pt x="398206" y="1047136"/>
                </a:lnTo>
                <a:cubicBezTo>
                  <a:pt x="486696" y="1042220"/>
                  <a:pt x="575414" y="1040411"/>
                  <a:pt x="663677" y="1032387"/>
                </a:cubicBezTo>
                <a:cubicBezTo>
                  <a:pt x="689146" y="1030072"/>
                  <a:pt x="740721" y="1011622"/>
                  <a:pt x="766916" y="1002890"/>
                </a:cubicBezTo>
                <a:cubicBezTo>
                  <a:pt x="786580" y="973393"/>
                  <a:pt x="814698" y="948031"/>
                  <a:pt x="825909" y="914400"/>
                </a:cubicBezTo>
                <a:cubicBezTo>
                  <a:pt x="830825" y="899652"/>
                  <a:pt x="836387" y="885103"/>
                  <a:pt x="840658" y="870155"/>
                </a:cubicBezTo>
                <a:cubicBezTo>
                  <a:pt x="846227" y="850665"/>
                  <a:pt x="846341" y="829291"/>
                  <a:pt x="855406" y="811161"/>
                </a:cubicBezTo>
                <a:cubicBezTo>
                  <a:pt x="871260" y="779453"/>
                  <a:pt x="914400" y="722671"/>
                  <a:pt x="914400" y="722671"/>
                </a:cubicBezTo>
                <a:cubicBezTo>
                  <a:pt x="924232" y="693174"/>
                  <a:pt x="926650" y="660051"/>
                  <a:pt x="943897" y="634181"/>
                </a:cubicBezTo>
                <a:cubicBezTo>
                  <a:pt x="953729" y="619433"/>
                  <a:pt x="966194" y="606133"/>
                  <a:pt x="973393" y="589936"/>
                </a:cubicBezTo>
                <a:cubicBezTo>
                  <a:pt x="986021" y="561523"/>
                  <a:pt x="1002890" y="501445"/>
                  <a:pt x="1002890" y="501445"/>
                </a:cubicBezTo>
                <a:cubicBezTo>
                  <a:pt x="997974" y="452284"/>
                  <a:pt x="997247" y="402521"/>
                  <a:pt x="988142" y="353961"/>
                </a:cubicBezTo>
                <a:cubicBezTo>
                  <a:pt x="979809" y="309517"/>
                  <a:pt x="960631" y="256645"/>
                  <a:pt x="929148" y="221226"/>
                </a:cubicBezTo>
                <a:cubicBezTo>
                  <a:pt x="901434" y="190048"/>
                  <a:pt x="870155" y="162233"/>
                  <a:pt x="840658" y="132736"/>
                </a:cubicBezTo>
                <a:cubicBezTo>
                  <a:pt x="825910" y="117987"/>
                  <a:pt x="807983" y="105844"/>
                  <a:pt x="796413" y="88490"/>
                </a:cubicBezTo>
                <a:cubicBezTo>
                  <a:pt x="786581" y="73742"/>
                  <a:pt x="779450" y="56779"/>
                  <a:pt x="766916" y="44245"/>
                </a:cubicBezTo>
                <a:cubicBezTo>
                  <a:pt x="738327" y="15657"/>
                  <a:pt x="714410" y="11995"/>
                  <a:pt x="678426" y="0"/>
                </a:cubicBezTo>
                <a:cubicBezTo>
                  <a:pt x="648929" y="4916"/>
                  <a:pt x="619127" y="8262"/>
                  <a:pt x="589935" y="14749"/>
                </a:cubicBezTo>
                <a:cubicBezTo>
                  <a:pt x="476678" y="39917"/>
                  <a:pt x="639203" y="25087"/>
                  <a:pt x="457200" y="44245"/>
                </a:cubicBezTo>
                <a:cubicBezTo>
                  <a:pt x="393454" y="50955"/>
                  <a:pt x="329381" y="54078"/>
                  <a:pt x="265471" y="58994"/>
                </a:cubicBezTo>
                <a:cubicBezTo>
                  <a:pt x="250723" y="68826"/>
                  <a:pt x="232898" y="75150"/>
                  <a:pt x="221226" y="88490"/>
                </a:cubicBezTo>
                <a:cubicBezTo>
                  <a:pt x="197881" y="115170"/>
                  <a:pt x="162232" y="176981"/>
                  <a:pt x="162232" y="176981"/>
                </a:cubicBezTo>
                <a:cubicBezTo>
                  <a:pt x="152400" y="206478"/>
                  <a:pt x="149982" y="239601"/>
                  <a:pt x="132735" y="265471"/>
                </a:cubicBezTo>
                <a:lnTo>
                  <a:pt x="147484" y="29496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  <a:alpha val="63000"/>
                </a:schemeClr>
              </a:gs>
              <a:gs pos="54000">
                <a:srgbClr val="939393">
                  <a:alpha val="57000"/>
                </a:srgbClr>
              </a:gs>
              <a:gs pos="98000">
                <a:schemeClr val="bg1">
                  <a:lumMod val="75000"/>
                  <a:alpha val="6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295103" y="3657600"/>
            <a:ext cx="2315497" cy="1253613"/>
          </a:xfrm>
          <a:custGeom>
            <a:avLst/>
            <a:gdLst>
              <a:gd name="connsiteX0" fmla="*/ 0 w 2315497"/>
              <a:gd name="connsiteY0" fmla="*/ 958645 h 1253613"/>
              <a:gd name="connsiteX1" fmla="*/ 0 w 2315497"/>
              <a:gd name="connsiteY1" fmla="*/ 958645 h 1253613"/>
              <a:gd name="connsiteX2" fmla="*/ 88491 w 2315497"/>
              <a:gd name="connsiteY2" fmla="*/ 870155 h 1253613"/>
              <a:gd name="connsiteX3" fmla="*/ 132736 w 2315497"/>
              <a:gd name="connsiteY3" fmla="*/ 840658 h 1253613"/>
              <a:gd name="connsiteX4" fmla="*/ 235974 w 2315497"/>
              <a:gd name="connsiteY4" fmla="*/ 737419 h 1253613"/>
              <a:gd name="connsiteX5" fmla="*/ 353961 w 2315497"/>
              <a:gd name="connsiteY5" fmla="*/ 693174 h 1253613"/>
              <a:gd name="connsiteX6" fmla="*/ 442452 w 2315497"/>
              <a:gd name="connsiteY6" fmla="*/ 663677 h 1253613"/>
              <a:gd name="connsiteX7" fmla="*/ 471949 w 2315497"/>
              <a:gd name="connsiteY7" fmla="*/ 575187 h 1253613"/>
              <a:gd name="connsiteX8" fmla="*/ 486697 w 2315497"/>
              <a:gd name="connsiteY8" fmla="*/ 530942 h 1253613"/>
              <a:gd name="connsiteX9" fmla="*/ 560439 w 2315497"/>
              <a:gd name="connsiteY9" fmla="*/ 398206 h 1253613"/>
              <a:gd name="connsiteX10" fmla="*/ 648929 w 2315497"/>
              <a:gd name="connsiteY10" fmla="*/ 339213 h 1253613"/>
              <a:gd name="connsiteX11" fmla="*/ 693174 w 2315497"/>
              <a:gd name="connsiteY11" fmla="*/ 368709 h 1253613"/>
              <a:gd name="connsiteX12" fmla="*/ 752168 w 2315497"/>
              <a:gd name="connsiteY12" fmla="*/ 280219 h 1253613"/>
              <a:gd name="connsiteX13" fmla="*/ 796413 w 2315497"/>
              <a:gd name="connsiteY13" fmla="*/ 250722 h 1253613"/>
              <a:gd name="connsiteX14" fmla="*/ 870155 w 2315497"/>
              <a:gd name="connsiteY14" fmla="*/ 176980 h 1253613"/>
              <a:gd name="connsiteX15" fmla="*/ 943897 w 2315497"/>
              <a:gd name="connsiteY15" fmla="*/ 103238 h 1253613"/>
              <a:gd name="connsiteX16" fmla="*/ 973394 w 2315497"/>
              <a:gd name="connsiteY16" fmla="*/ 58993 h 1253613"/>
              <a:gd name="connsiteX17" fmla="*/ 1076632 w 2315497"/>
              <a:gd name="connsiteY17" fmla="*/ 14748 h 1253613"/>
              <a:gd name="connsiteX18" fmla="*/ 1120878 w 2315497"/>
              <a:gd name="connsiteY18" fmla="*/ 0 h 1253613"/>
              <a:gd name="connsiteX19" fmla="*/ 1224116 w 2315497"/>
              <a:gd name="connsiteY19" fmla="*/ 14748 h 1253613"/>
              <a:gd name="connsiteX20" fmla="*/ 1312607 w 2315497"/>
              <a:gd name="connsiteY20" fmla="*/ 44245 h 1253613"/>
              <a:gd name="connsiteX21" fmla="*/ 1386349 w 2315497"/>
              <a:gd name="connsiteY21" fmla="*/ 117987 h 1253613"/>
              <a:gd name="connsiteX22" fmla="*/ 1460091 w 2315497"/>
              <a:gd name="connsiteY22" fmla="*/ 103238 h 1253613"/>
              <a:gd name="connsiteX23" fmla="*/ 1504336 w 2315497"/>
              <a:gd name="connsiteY23" fmla="*/ 73742 h 1253613"/>
              <a:gd name="connsiteX24" fmla="*/ 1548581 w 2315497"/>
              <a:gd name="connsiteY24" fmla="*/ 117987 h 1253613"/>
              <a:gd name="connsiteX25" fmla="*/ 1592826 w 2315497"/>
              <a:gd name="connsiteY25" fmla="*/ 147484 h 1253613"/>
              <a:gd name="connsiteX26" fmla="*/ 1710813 w 2315497"/>
              <a:gd name="connsiteY26" fmla="*/ 221226 h 1253613"/>
              <a:gd name="connsiteX27" fmla="*/ 1755058 w 2315497"/>
              <a:gd name="connsiteY27" fmla="*/ 235974 h 1253613"/>
              <a:gd name="connsiteX28" fmla="*/ 1784555 w 2315497"/>
              <a:gd name="connsiteY28" fmla="*/ 280219 h 1253613"/>
              <a:gd name="connsiteX29" fmla="*/ 1799303 w 2315497"/>
              <a:gd name="connsiteY29" fmla="*/ 339213 h 1253613"/>
              <a:gd name="connsiteX30" fmla="*/ 1887794 w 2315497"/>
              <a:gd name="connsiteY30" fmla="*/ 398206 h 1253613"/>
              <a:gd name="connsiteX31" fmla="*/ 1932039 w 2315497"/>
              <a:gd name="connsiteY31" fmla="*/ 530942 h 1253613"/>
              <a:gd name="connsiteX32" fmla="*/ 1946787 w 2315497"/>
              <a:gd name="connsiteY32" fmla="*/ 575187 h 1253613"/>
              <a:gd name="connsiteX33" fmla="*/ 1961536 w 2315497"/>
              <a:gd name="connsiteY33" fmla="*/ 707922 h 1253613"/>
              <a:gd name="connsiteX34" fmla="*/ 1991032 w 2315497"/>
              <a:gd name="connsiteY34" fmla="*/ 752167 h 1253613"/>
              <a:gd name="connsiteX35" fmla="*/ 2079523 w 2315497"/>
              <a:gd name="connsiteY35" fmla="*/ 840658 h 1253613"/>
              <a:gd name="connsiteX36" fmla="*/ 2182761 w 2315497"/>
              <a:gd name="connsiteY36" fmla="*/ 943896 h 1253613"/>
              <a:gd name="connsiteX37" fmla="*/ 2197510 w 2315497"/>
              <a:gd name="connsiteY37" fmla="*/ 988142 h 1253613"/>
              <a:gd name="connsiteX38" fmla="*/ 2286000 w 2315497"/>
              <a:gd name="connsiteY38" fmla="*/ 1061884 h 1253613"/>
              <a:gd name="connsiteX39" fmla="*/ 2315497 w 2315497"/>
              <a:gd name="connsiteY39" fmla="*/ 1120877 h 1253613"/>
              <a:gd name="connsiteX40" fmla="*/ 1799303 w 2315497"/>
              <a:gd name="connsiteY40" fmla="*/ 1224116 h 1253613"/>
              <a:gd name="connsiteX41" fmla="*/ 1519084 w 2315497"/>
              <a:gd name="connsiteY41" fmla="*/ 1238864 h 1253613"/>
              <a:gd name="connsiteX42" fmla="*/ 1194620 w 2315497"/>
              <a:gd name="connsiteY42" fmla="*/ 1194619 h 1253613"/>
              <a:gd name="connsiteX43" fmla="*/ 899652 w 2315497"/>
              <a:gd name="connsiteY43" fmla="*/ 1253613 h 1253613"/>
              <a:gd name="connsiteX44" fmla="*/ 457200 w 2315497"/>
              <a:gd name="connsiteY44" fmla="*/ 1194619 h 1253613"/>
              <a:gd name="connsiteX45" fmla="*/ 265471 w 2315497"/>
              <a:gd name="connsiteY45" fmla="*/ 1194619 h 1253613"/>
              <a:gd name="connsiteX46" fmla="*/ 29497 w 2315497"/>
              <a:gd name="connsiteY46" fmla="*/ 1076632 h 1253613"/>
              <a:gd name="connsiteX47" fmla="*/ 0 w 2315497"/>
              <a:gd name="connsiteY47" fmla="*/ 958645 h 125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15497" h="1253613">
                <a:moveTo>
                  <a:pt x="0" y="958645"/>
                </a:moveTo>
                <a:lnTo>
                  <a:pt x="0" y="958645"/>
                </a:lnTo>
                <a:cubicBezTo>
                  <a:pt x="29497" y="929148"/>
                  <a:pt x="57313" y="897869"/>
                  <a:pt x="88491" y="870155"/>
                </a:cubicBezTo>
                <a:cubicBezTo>
                  <a:pt x="101739" y="858379"/>
                  <a:pt x="121064" y="853998"/>
                  <a:pt x="132736" y="840658"/>
                </a:cubicBezTo>
                <a:cubicBezTo>
                  <a:pt x="230183" y="729289"/>
                  <a:pt x="145016" y="767738"/>
                  <a:pt x="235974" y="737419"/>
                </a:cubicBezTo>
                <a:cubicBezTo>
                  <a:pt x="312973" y="686087"/>
                  <a:pt x="246015" y="722614"/>
                  <a:pt x="353961" y="693174"/>
                </a:cubicBezTo>
                <a:cubicBezTo>
                  <a:pt x="383958" y="684993"/>
                  <a:pt x="442452" y="663677"/>
                  <a:pt x="442452" y="663677"/>
                </a:cubicBezTo>
                <a:lnTo>
                  <a:pt x="471949" y="575187"/>
                </a:lnTo>
                <a:lnTo>
                  <a:pt x="486697" y="530942"/>
                </a:lnTo>
                <a:cubicBezTo>
                  <a:pt x="502066" y="484834"/>
                  <a:pt x="516968" y="427186"/>
                  <a:pt x="560439" y="398206"/>
                </a:cubicBezTo>
                <a:lnTo>
                  <a:pt x="648929" y="339213"/>
                </a:lnTo>
                <a:cubicBezTo>
                  <a:pt x="663677" y="349045"/>
                  <a:pt x="677784" y="377503"/>
                  <a:pt x="693174" y="368709"/>
                </a:cubicBezTo>
                <a:cubicBezTo>
                  <a:pt x="723954" y="351120"/>
                  <a:pt x="722671" y="299884"/>
                  <a:pt x="752168" y="280219"/>
                </a:cubicBezTo>
                <a:lnTo>
                  <a:pt x="796413" y="250722"/>
                </a:lnTo>
                <a:cubicBezTo>
                  <a:pt x="875072" y="132735"/>
                  <a:pt x="771832" y="275303"/>
                  <a:pt x="870155" y="176980"/>
                </a:cubicBezTo>
                <a:cubicBezTo>
                  <a:pt x="968478" y="78657"/>
                  <a:pt x="825910" y="181897"/>
                  <a:pt x="943897" y="103238"/>
                </a:cubicBezTo>
                <a:cubicBezTo>
                  <a:pt x="953729" y="88490"/>
                  <a:pt x="960860" y="71527"/>
                  <a:pt x="973394" y="58993"/>
                </a:cubicBezTo>
                <a:cubicBezTo>
                  <a:pt x="1009318" y="23069"/>
                  <a:pt x="1029244" y="28287"/>
                  <a:pt x="1076632" y="14748"/>
                </a:cubicBezTo>
                <a:cubicBezTo>
                  <a:pt x="1091580" y="10477"/>
                  <a:pt x="1106129" y="4916"/>
                  <a:pt x="1120878" y="0"/>
                </a:cubicBezTo>
                <a:cubicBezTo>
                  <a:pt x="1155291" y="4916"/>
                  <a:pt x="1190244" y="6931"/>
                  <a:pt x="1224116" y="14748"/>
                </a:cubicBezTo>
                <a:cubicBezTo>
                  <a:pt x="1254412" y="21739"/>
                  <a:pt x="1312607" y="44245"/>
                  <a:pt x="1312607" y="44245"/>
                </a:cubicBezTo>
                <a:cubicBezTo>
                  <a:pt x="1328696" y="68380"/>
                  <a:pt x="1350594" y="113518"/>
                  <a:pt x="1386349" y="117987"/>
                </a:cubicBezTo>
                <a:cubicBezTo>
                  <a:pt x="1411223" y="121096"/>
                  <a:pt x="1435510" y="108154"/>
                  <a:pt x="1460091" y="103238"/>
                </a:cubicBezTo>
                <a:cubicBezTo>
                  <a:pt x="1474839" y="93406"/>
                  <a:pt x="1486852" y="70828"/>
                  <a:pt x="1504336" y="73742"/>
                </a:cubicBezTo>
                <a:cubicBezTo>
                  <a:pt x="1524909" y="77171"/>
                  <a:pt x="1532558" y="104634"/>
                  <a:pt x="1548581" y="117987"/>
                </a:cubicBezTo>
                <a:cubicBezTo>
                  <a:pt x="1562198" y="129335"/>
                  <a:pt x="1578078" y="137652"/>
                  <a:pt x="1592826" y="147484"/>
                </a:cubicBezTo>
                <a:cubicBezTo>
                  <a:pt x="1639570" y="217599"/>
                  <a:pt x="1605508" y="186124"/>
                  <a:pt x="1710813" y="221226"/>
                </a:cubicBezTo>
                <a:lnTo>
                  <a:pt x="1755058" y="235974"/>
                </a:lnTo>
                <a:cubicBezTo>
                  <a:pt x="1764890" y="250722"/>
                  <a:pt x="1777573" y="263927"/>
                  <a:pt x="1784555" y="280219"/>
                </a:cubicBezTo>
                <a:cubicBezTo>
                  <a:pt x="1792540" y="298850"/>
                  <a:pt x="1785955" y="323958"/>
                  <a:pt x="1799303" y="339213"/>
                </a:cubicBezTo>
                <a:cubicBezTo>
                  <a:pt x="1822648" y="365892"/>
                  <a:pt x="1887794" y="398206"/>
                  <a:pt x="1887794" y="398206"/>
                </a:cubicBezTo>
                <a:lnTo>
                  <a:pt x="1932039" y="530942"/>
                </a:lnTo>
                <a:lnTo>
                  <a:pt x="1946787" y="575187"/>
                </a:lnTo>
                <a:cubicBezTo>
                  <a:pt x="1951703" y="619432"/>
                  <a:pt x="1950739" y="664734"/>
                  <a:pt x="1961536" y="707922"/>
                </a:cubicBezTo>
                <a:cubicBezTo>
                  <a:pt x="1965835" y="725118"/>
                  <a:pt x="1979256" y="738919"/>
                  <a:pt x="1991032" y="752167"/>
                </a:cubicBezTo>
                <a:cubicBezTo>
                  <a:pt x="2018746" y="783345"/>
                  <a:pt x="2056384" y="805949"/>
                  <a:pt x="2079523" y="840658"/>
                </a:cubicBezTo>
                <a:cubicBezTo>
                  <a:pt x="2147139" y="942083"/>
                  <a:pt x="2104885" y="917938"/>
                  <a:pt x="2182761" y="943896"/>
                </a:cubicBezTo>
                <a:cubicBezTo>
                  <a:pt x="2187677" y="958645"/>
                  <a:pt x="2188886" y="975207"/>
                  <a:pt x="2197510" y="988142"/>
                </a:cubicBezTo>
                <a:cubicBezTo>
                  <a:pt x="2220221" y="1022209"/>
                  <a:pt x="2253353" y="1040119"/>
                  <a:pt x="2286000" y="1061884"/>
                </a:cubicBezTo>
                <a:cubicBezTo>
                  <a:pt x="2302948" y="1112724"/>
                  <a:pt x="2289756" y="1095136"/>
                  <a:pt x="2315497" y="1120877"/>
                </a:cubicBezTo>
                <a:lnTo>
                  <a:pt x="1799303" y="1224116"/>
                </a:lnTo>
                <a:lnTo>
                  <a:pt x="1519084" y="1238864"/>
                </a:lnTo>
                <a:lnTo>
                  <a:pt x="1194620" y="1194619"/>
                </a:lnTo>
                <a:lnTo>
                  <a:pt x="899652" y="1253613"/>
                </a:lnTo>
                <a:lnTo>
                  <a:pt x="457200" y="1194619"/>
                </a:lnTo>
                <a:lnTo>
                  <a:pt x="265471" y="1194619"/>
                </a:lnTo>
                <a:lnTo>
                  <a:pt x="29497" y="1076632"/>
                </a:lnTo>
                <a:lnTo>
                  <a:pt x="0" y="95864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90000"/>
                </a:schemeClr>
              </a:gs>
              <a:gs pos="68000">
                <a:srgbClr val="7030A0"/>
              </a:gs>
              <a:gs pos="98000">
                <a:schemeClr val="bg1">
                  <a:lumMod val="75000"/>
                  <a:alpha val="63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7483 0.4090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2044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07934 0.4141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17" grpId="0"/>
      <p:bldP spid="17" grpId="1"/>
      <p:bldP spid="18" grpId="0"/>
      <p:bldP spid="18" grpId="1"/>
      <p:bldP spid="22" grpId="0" build="p" autoUpdateAnimBg="0"/>
      <p:bldP spid="22" grpId="1" build="allAtOnce"/>
      <p:bldP spid="23" grpId="0" build="p" autoUpdateAnimBg="0"/>
      <p:bldP spid="2" grpId="0"/>
      <p:bldP spid="3076" grpId="0" animBg="1"/>
      <p:bldP spid="3075" grpId="0" animBg="1"/>
      <p:bldP spid="6" grpId="0" animBg="1"/>
      <p:bldP spid="6" grpId="1" animBg="1"/>
      <p:bldP spid="24" grpId="0" animBg="1"/>
      <p:bldP spid="24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1190625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b="1" u="sng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will take place in the latter days...</a:t>
            </a:r>
            <a:endParaRPr lang="en-US" altLang="en-US" sz="3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05000" y="2105025"/>
            <a:ext cx="5105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Babylon				Lion</a:t>
            </a: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Medo/Persia			Bear</a:t>
            </a: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Greece				Leopard</a:t>
            </a: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Rome				“Different”</a:t>
            </a:r>
          </a:p>
        </p:txBody>
      </p:sp>
      <p:pic>
        <p:nvPicPr>
          <p:cNvPr id="9220" name="Picture 3" descr="C:\Workdirs\wp\sermons\compton rd 2005\daniel image0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847850"/>
            <a:ext cx="16002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447800" y="3933825"/>
            <a:ext cx="5791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Judgment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57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&amp; REVELATION</a:t>
            </a:r>
          </a:p>
        </p:txBody>
      </p:sp>
    </p:spTree>
    <p:extLst>
      <p:ext uri="{BB962C8B-B14F-4D97-AF65-F5344CB8AC3E}">
        <p14:creationId xmlns:p14="http://schemas.microsoft.com/office/powerpoint/2010/main" val="41484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  <p:bldP spid="102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1190625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will take place in the latter days...</a:t>
            </a:r>
            <a:endParaRPr lang="en-US" alt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05000" y="2105025"/>
            <a:ext cx="5105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Babylon				Lion</a:t>
            </a: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Medo/Persia			Bear</a:t>
            </a: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Greece				Leopard</a:t>
            </a:r>
          </a:p>
          <a:p>
            <a:pPr>
              <a:spcBef>
                <a:spcPct val="50000"/>
              </a:spcBef>
            </a:pPr>
            <a:endParaRPr lang="en-US" altLang="en-US" sz="2000" b="1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Rome				“Different”</a:t>
            </a:r>
          </a:p>
        </p:txBody>
      </p:sp>
      <p:pic>
        <p:nvPicPr>
          <p:cNvPr id="9220" name="Picture 3" descr="C:\Workdirs\wp\sermons\compton rd 2005\daniel image0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847850"/>
            <a:ext cx="16002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857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&amp; REVELATION</a:t>
            </a:r>
          </a:p>
        </p:txBody>
      </p:sp>
    </p:spTree>
    <p:extLst>
      <p:ext uri="{BB962C8B-B14F-4D97-AF65-F5344CB8AC3E}">
        <p14:creationId xmlns:p14="http://schemas.microsoft.com/office/powerpoint/2010/main" val="1074480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168</Words>
  <Application>Microsoft Office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Script MT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Smelser</dc:creator>
  <cp:lastModifiedBy>Jeff Smelser</cp:lastModifiedBy>
  <cp:revision>6</cp:revision>
  <dcterms:created xsi:type="dcterms:W3CDTF">2011-03-22T22:53:05Z</dcterms:created>
  <dcterms:modified xsi:type="dcterms:W3CDTF">2019-01-13T22:48:50Z</dcterms:modified>
</cp:coreProperties>
</file>