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5" r:id="rId5"/>
    <p:sldId id="258" r:id="rId6"/>
    <p:sldId id="266" r:id="rId7"/>
    <p:sldId id="261" r:id="rId8"/>
    <p:sldId id="267" r:id="rId9"/>
    <p:sldId id="260" r:id="rId10"/>
    <p:sldId id="268" r:id="rId11"/>
    <p:sldId id="270" r:id="rId12"/>
    <p:sldId id="263" r:id="rId13"/>
    <p:sldId id="26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8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2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7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0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2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1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9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F026C-3B0F-4FA4-A6C4-0E406E980B9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099EC-7654-49AF-8F66-00F0A78C5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876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Faith </a:t>
            </a:r>
            <a:r>
              <a:rPr 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Leading to </a:t>
            </a:r>
            <a:r>
              <a:rPr 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Salvation</a:t>
            </a: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June 10, 2018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 pm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Exton, PA</a:t>
            </a:r>
          </a:p>
          <a:p>
            <a:pPr marL="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scriptures are quoted from the ESV</a:t>
            </a: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7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Naaman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Points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525963"/>
          </a:xfrm>
        </p:spPr>
        <p:txBody>
          <a:bodyPr>
            <a:noAutofit/>
          </a:bodyPr>
          <a:lstStyle/>
          <a:p>
            <a:pPr lvl="0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God told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Naaman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to dip in the Jordan 7 times to be healed.</a:t>
            </a:r>
          </a:p>
          <a:p>
            <a:pPr lvl="0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A messenger delivered God’s instructions.</a:t>
            </a:r>
          </a:p>
          <a:p>
            <a:pPr lvl="0"/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Naaman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first trusted In his own wisdom, then finally trusted in God.</a:t>
            </a:r>
          </a:p>
          <a:p>
            <a:pPr lvl="0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Important for us to trust in God and not our own way.</a:t>
            </a:r>
          </a:p>
          <a:p>
            <a:pPr lvl="0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Most likely pride caused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Naaman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obey God at first, therefore we should not have the sin of pride.</a:t>
            </a:r>
          </a:p>
          <a:p>
            <a:pPr marL="0" indent="0">
              <a:buNone/>
            </a:pP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47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about us today?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Rom.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3:23;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Is.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59:2; Mt. 26:28; Heb. 11:6; Rom. 6:3, 4;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Acts 2:36-38; 22:16; 8:35-38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you right with God?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Have you sinned?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our sins separate us from God?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have the forgiveness of sins?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need faith to be right with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want to repent of your sins?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want to be baptized for the forgiveness of your sins?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2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57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about us today?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Rom.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3:23;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Is.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59:2; Mt. 26:28; Heb. 11:6; Rom. 6:3, 4;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Acts 2:36-38; 22:16; 8:35-38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you right with God?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Have you sinned?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our sins separate us from God?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have the forgiveness of sins?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need faith to be right with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want to repent of your sins?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want to be baptized for the forgiveness of your sins?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49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11:6 – “And without faith it is impossible to please him, for whoever would draw near to God must believe that he exists and that he rewards those who seek him.” 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5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3914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believe?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believe truth is important?</a:t>
            </a:r>
          </a:p>
          <a:p>
            <a:pPr algn="l"/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6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Adam and Eve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382000" cy="304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Gen.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2:15-17; 3:1-6; 1 Jn. 3:4; Is. 59:2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would they die from eating a piece of fruit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they die if they eat it?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did they eat the fruit?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were they thinking when they decided to eat the fruit?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7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Adam and Eve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Points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5814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God takes disobedience and sin seriously.</a:t>
            </a:r>
          </a:p>
          <a:p>
            <a:pPr lvl="0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Our sins separate us from God.</a:t>
            </a:r>
          </a:p>
          <a:p>
            <a:pPr lvl="0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Since Adam and Eve trusted in someone else (the serpent) then they trusted in something other than God which means they were lacking in faith and thus they sinned.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3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Cain and Abel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Gen. 4:1-8; Heb. 11:4; Rom. 10:17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both men religious? 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Are they both right with God?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did Abel know to offer the animal sacrifice?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Abel become righteous as a result of his faith? 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How did Abel know what kind of sacrifice to offer?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does faith come from? </a:t>
            </a:r>
          </a:p>
        </p:txBody>
      </p:sp>
    </p:spTree>
    <p:extLst>
      <p:ext uri="{BB962C8B-B14F-4D97-AF65-F5344CB8AC3E}">
        <p14:creationId xmlns:p14="http://schemas.microsoft.com/office/powerpoint/2010/main" val="263660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Cain and Abel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Points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352800"/>
          </a:xfrm>
        </p:spPr>
        <p:txBody>
          <a:bodyPr>
            <a:noAutofit/>
          </a:bodyPr>
          <a:lstStyle/>
          <a:p>
            <a:pPr lvl="0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Faith comes from God and not from man.</a:t>
            </a:r>
          </a:p>
          <a:p>
            <a:pPr lvl="0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Our obedience to God in worship is important.  Just being religious like Cain did not make him right with God.</a:t>
            </a:r>
          </a:p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Faith of Noah and Abraham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Heb. 11:7, 8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Noah builds an ark, then is he a man of faith?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does Abraham know to go out? </a:t>
            </a:r>
          </a:p>
        </p:txBody>
      </p:sp>
    </p:spTree>
    <p:extLst>
      <p:ext uri="{BB962C8B-B14F-4D97-AF65-F5344CB8AC3E}">
        <p14:creationId xmlns:p14="http://schemas.microsoft.com/office/powerpoint/2010/main" val="310423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Faith of Noah and Abraham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Points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1336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Faith requires action.</a:t>
            </a:r>
          </a:p>
          <a:p>
            <a:pPr lvl="0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Tell one there is a fire behind you and see if they move.  If they don’t then it indicates they do not believe you since there is no action on their part.</a:t>
            </a:r>
          </a:p>
          <a:p>
            <a:pPr lvl="0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Noah said to God he would build the ark and then never did it then would he have faith?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8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Naaman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Kings 1, 10-14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Abana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and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Pharpar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the rivers of Damascus, better than all the waters of Israel?  Could I not wash in them and be clean?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healed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Naaman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the water or God? 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happened when he first refused to dip 7 times in the water was he healed? 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Naaman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was an important army commander, do you think he may have had too much pride to listen to the message the first time? 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 order to be healed did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Naaman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have to trust in God?  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 have a messenger to tell us what to do to be healed of sin?</a:t>
            </a:r>
          </a:p>
        </p:txBody>
      </p:sp>
    </p:spTree>
    <p:extLst>
      <p:ext uri="{BB962C8B-B14F-4D97-AF65-F5344CB8AC3E}">
        <p14:creationId xmlns:p14="http://schemas.microsoft.com/office/powerpoint/2010/main" val="237373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617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Introduction</vt:lpstr>
      <vt:lpstr>Adam and Eve</vt:lpstr>
      <vt:lpstr>Adam and Eve Important Points</vt:lpstr>
      <vt:lpstr>Cain and Abel</vt:lpstr>
      <vt:lpstr>Cain and Abel Important Points</vt:lpstr>
      <vt:lpstr>The Faith of Noah and Abraham</vt:lpstr>
      <vt:lpstr>The Faith of Noah and Abraham Important Points</vt:lpstr>
      <vt:lpstr>Naaman</vt:lpstr>
      <vt:lpstr>Naaman Important Points</vt:lpstr>
      <vt:lpstr>What about us today? </vt:lpstr>
      <vt:lpstr>PowerPoint Presentation</vt:lpstr>
      <vt:lpstr>What about us today? 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 computer</dc:creator>
  <cp:lastModifiedBy>main computer</cp:lastModifiedBy>
  <cp:revision>20</cp:revision>
  <dcterms:created xsi:type="dcterms:W3CDTF">2018-06-09T22:21:01Z</dcterms:created>
  <dcterms:modified xsi:type="dcterms:W3CDTF">2018-06-10T21:17:31Z</dcterms:modified>
</cp:coreProperties>
</file>