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5"/>
  </p:notesMasterIdLst>
  <p:handoutMasterIdLst>
    <p:handoutMasterId r:id="rId76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32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28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29" r:id="rId59"/>
    <p:sldId id="330" r:id="rId60"/>
    <p:sldId id="331" r:id="rId61"/>
    <p:sldId id="332" r:id="rId62"/>
    <p:sldId id="333" r:id="rId63"/>
    <p:sldId id="334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110"/>
      </p:cViewPr>
      <p:guideLst/>
    </p:cSldViewPr>
  </p:slideViewPr>
  <p:outlineViewPr>
    <p:cViewPr>
      <p:scale>
        <a:sx n="33" d="100"/>
        <a:sy n="33" d="100"/>
      </p:scale>
      <p:origin x="0" y="-16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09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1D22B-8406-4F58-B685-C86C76E329CF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1F4281-3121-4306-B899-52026D27C74F}">
      <dgm:prSet phldrT="[Text]"/>
      <dgm:spPr/>
      <dgm:t>
        <a:bodyPr/>
        <a:lstStyle/>
        <a:p>
          <a:r>
            <a:rPr lang="en-US" b="1" dirty="0"/>
            <a:t>Husband</a:t>
          </a:r>
        </a:p>
      </dgm:t>
    </dgm:pt>
    <dgm:pt modelId="{F60227F1-32CA-4C24-A878-69C6EE684D18}" type="parTrans" cxnId="{45DAE7EB-16C3-4417-9B64-A25DE6EB892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517ECD7-FE47-441C-8B1C-9723036A8147}" type="sibTrans" cxnId="{45DAE7EB-16C3-4417-9B64-A25DE6EB8925}">
      <dgm:prSet/>
      <dgm:spPr/>
      <dgm:t>
        <a:bodyPr/>
        <a:lstStyle/>
        <a:p>
          <a:endParaRPr lang="en-US"/>
        </a:p>
      </dgm:t>
    </dgm:pt>
    <dgm:pt modelId="{16E0F6AF-51DD-43F9-9723-F13D5FA26FA9}">
      <dgm:prSet phldrT="[Text]"/>
      <dgm:spPr/>
      <dgm:t>
        <a:bodyPr/>
        <a:lstStyle/>
        <a:p>
          <a:r>
            <a:rPr lang="en-US" b="1" dirty="0"/>
            <a:t>Wife</a:t>
          </a:r>
        </a:p>
      </dgm:t>
    </dgm:pt>
    <dgm:pt modelId="{486154F5-5A7E-4129-9C77-5DC1A35FF5C8}" type="parTrans" cxnId="{4365B1DF-6A9A-4E4E-8257-94C696578BF5}">
      <dgm:prSet/>
      <dgm:spPr/>
      <dgm:t>
        <a:bodyPr/>
        <a:lstStyle/>
        <a:p>
          <a:endParaRPr lang="en-US"/>
        </a:p>
      </dgm:t>
    </dgm:pt>
    <dgm:pt modelId="{31F8823B-7855-4FB9-9FE2-6778838E83A2}" type="sibTrans" cxnId="{4365B1DF-6A9A-4E4E-8257-94C696578BF5}">
      <dgm:prSet/>
      <dgm:spPr/>
      <dgm:t>
        <a:bodyPr/>
        <a:lstStyle/>
        <a:p>
          <a:endParaRPr lang="en-US"/>
        </a:p>
      </dgm:t>
    </dgm:pt>
    <dgm:pt modelId="{F66C19F4-1B3F-45C5-AF3F-E3295F97A3E9}">
      <dgm:prSet phldrT="[Text]" phldr="1"/>
      <dgm:spPr/>
      <dgm:t>
        <a:bodyPr/>
        <a:lstStyle/>
        <a:p>
          <a:endParaRPr lang="en-US"/>
        </a:p>
      </dgm:t>
    </dgm:pt>
    <dgm:pt modelId="{C8262237-8BDC-4707-A3C3-92C0F7E1CAB9}" type="sibTrans" cxnId="{2C04DC3C-8EEA-407A-BB07-25F618F5C781}">
      <dgm:prSet/>
      <dgm:spPr/>
      <dgm:t>
        <a:bodyPr/>
        <a:lstStyle/>
        <a:p>
          <a:endParaRPr lang="en-US"/>
        </a:p>
      </dgm:t>
    </dgm:pt>
    <dgm:pt modelId="{A6F86C9A-EF93-430B-9753-8A9124E024B5}" type="parTrans" cxnId="{2C04DC3C-8EEA-407A-BB07-25F618F5C781}">
      <dgm:prSet/>
      <dgm:spPr/>
      <dgm:t>
        <a:bodyPr/>
        <a:lstStyle/>
        <a:p>
          <a:endParaRPr lang="en-US"/>
        </a:p>
      </dgm:t>
    </dgm:pt>
    <dgm:pt modelId="{00F327CB-06C0-48AA-93D7-F46F5FB1F89B}">
      <dgm:prSet phldrT="[Text]"/>
      <dgm:spPr/>
      <dgm:t>
        <a:bodyPr/>
        <a:lstStyle/>
        <a:p>
          <a:r>
            <a:rPr lang="en-US" b="1" dirty="0"/>
            <a:t>God</a:t>
          </a:r>
        </a:p>
      </dgm:t>
    </dgm:pt>
    <dgm:pt modelId="{7B61F706-EBDC-4B94-B4F7-F63574C0A41D}" type="sibTrans" cxnId="{4F74A52C-C905-4711-9FB6-0D0C813A5FDA}">
      <dgm:prSet/>
      <dgm:spPr/>
      <dgm:t>
        <a:bodyPr/>
        <a:lstStyle/>
        <a:p>
          <a:endParaRPr lang="en-US"/>
        </a:p>
      </dgm:t>
    </dgm:pt>
    <dgm:pt modelId="{6A01A8D8-B0D5-4AB8-81E6-2C7C9AF55BFF}" type="parTrans" cxnId="{4F74A52C-C905-4711-9FB6-0D0C813A5FDA}">
      <dgm:prSet/>
      <dgm:spPr/>
      <dgm:t>
        <a:bodyPr/>
        <a:lstStyle/>
        <a:p>
          <a:endParaRPr lang="en-US"/>
        </a:p>
      </dgm:t>
    </dgm:pt>
    <dgm:pt modelId="{45417D1C-9901-412B-9429-71EC65A9466F}" type="pres">
      <dgm:prSet presAssocID="{53F1D22B-8406-4F58-B685-C86C76E329C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F38B8CC-6551-458D-B5AF-58FE3D30778B}" type="pres">
      <dgm:prSet presAssocID="{F66C19F4-1B3F-45C5-AF3F-E3295F97A3E9}" presName="singleCycle" presStyleCnt="0"/>
      <dgm:spPr/>
    </dgm:pt>
    <dgm:pt modelId="{4B5CCC33-1534-40B8-9EC6-B288A8B0BFE1}" type="pres">
      <dgm:prSet presAssocID="{F66C19F4-1B3F-45C5-AF3F-E3295F97A3E9}" presName="singleCenter" presStyleLbl="node1" presStyleIdx="0" presStyleCnt="4" custLinFactNeighborX="-5" custLinFactNeighborY="-46297">
        <dgm:presLayoutVars>
          <dgm:chMax val="7"/>
          <dgm:chPref val="7"/>
        </dgm:presLayoutVars>
      </dgm:prSet>
      <dgm:spPr/>
    </dgm:pt>
    <dgm:pt modelId="{EF94527E-5046-454C-AF9E-DC6D7F0CA81C}" type="pres">
      <dgm:prSet presAssocID="{6A01A8D8-B0D5-4AB8-81E6-2C7C9AF55BFF}" presName="Name56" presStyleLbl="parChTrans1D2" presStyleIdx="0" presStyleCnt="3"/>
      <dgm:spPr/>
    </dgm:pt>
    <dgm:pt modelId="{0D7744DD-4C93-4C60-B0C5-C2DF520FA706}" type="pres">
      <dgm:prSet presAssocID="{00F327CB-06C0-48AA-93D7-F46F5FB1F89B}" presName="text0" presStyleLbl="node1" presStyleIdx="1" presStyleCnt="4" custScaleX="195606" custScaleY="151374" custRadScaleRad="91158" custRadScaleInc="530">
        <dgm:presLayoutVars>
          <dgm:bulletEnabled val="1"/>
        </dgm:presLayoutVars>
      </dgm:prSet>
      <dgm:spPr/>
    </dgm:pt>
    <dgm:pt modelId="{2A468142-8FB2-4F32-9677-940EC24C7241}" type="pres">
      <dgm:prSet presAssocID="{F60227F1-32CA-4C24-A878-69C6EE684D18}" presName="Name56" presStyleLbl="parChTrans1D2" presStyleIdx="1" presStyleCnt="3"/>
      <dgm:spPr/>
    </dgm:pt>
    <dgm:pt modelId="{BB095C8B-A76F-4D09-9380-8FCFB2C22222}" type="pres">
      <dgm:prSet presAssocID="{C71F4281-3121-4306-B899-52026D27C74F}" presName="text0" presStyleLbl="node1" presStyleIdx="2" presStyleCnt="4" custScaleX="169642" custRadScaleRad="121170" custRadScaleInc="-4949">
        <dgm:presLayoutVars>
          <dgm:bulletEnabled val="1"/>
        </dgm:presLayoutVars>
      </dgm:prSet>
      <dgm:spPr/>
    </dgm:pt>
    <dgm:pt modelId="{5397BFE8-DF35-4B72-A1BF-BCBD6E6346DF}" type="pres">
      <dgm:prSet presAssocID="{486154F5-5A7E-4129-9C77-5DC1A35FF5C8}" presName="Name56" presStyleLbl="parChTrans1D2" presStyleIdx="2" presStyleCnt="3"/>
      <dgm:spPr/>
    </dgm:pt>
    <dgm:pt modelId="{19565206-C964-4FA7-A001-9121088E6B2E}" type="pres">
      <dgm:prSet presAssocID="{16E0F6AF-51DD-43F9-9723-F13D5FA26FA9}" presName="text0" presStyleLbl="node1" presStyleIdx="3" presStyleCnt="4" custScaleX="157457" custRadScaleRad="118117" custRadScaleInc="3685">
        <dgm:presLayoutVars>
          <dgm:bulletEnabled val="1"/>
        </dgm:presLayoutVars>
      </dgm:prSet>
      <dgm:spPr/>
    </dgm:pt>
  </dgm:ptLst>
  <dgm:cxnLst>
    <dgm:cxn modelId="{6D26082A-BDAB-40C5-A952-BAAB9AD92C96}" type="presOf" srcId="{F60227F1-32CA-4C24-A878-69C6EE684D18}" destId="{2A468142-8FB2-4F32-9677-940EC24C7241}" srcOrd="0" destOrd="0" presId="urn:microsoft.com/office/officeart/2008/layout/RadialCluster"/>
    <dgm:cxn modelId="{4F74A52C-C905-4711-9FB6-0D0C813A5FDA}" srcId="{F66C19F4-1B3F-45C5-AF3F-E3295F97A3E9}" destId="{00F327CB-06C0-48AA-93D7-F46F5FB1F89B}" srcOrd="0" destOrd="0" parTransId="{6A01A8D8-B0D5-4AB8-81E6-2C7C9AF55BFF}" sibTransId="{7B61F706-EBDC-4B94-B4F7-F63574C0A41D}"/>
    <dgm:cxn modelId="{2F9AA92F-CDE3-461B-A6B4-37FB1D6DC640}" type="presOf" srcId="{C71F4281-3121-4306-B899-52026D27C74F}" destId="{BB095C8B-A76F-4D09-9380-8FCFB2C22222}" srcOrd="0" destOrd="0" presId="urn:microsoft.com/office/officeart/2008/layout/RadialCluster"/>
    <dgm:cxn modelId="{2C04DC3C-8EEA-407A-BB07-25F618F5C781}" srcId="{53F1D22B-8406-4F58-B685-C86C76E329CF}" destId="{F66C19F4-1B3F-45C5-AF3F-E3295F97A3E9}" srcOrd="0" destOrd="0" parTransId="{A6F86C9A-EF93-430B-9753-8A9124E024B5}" sibTransId="{C8262237-8BDC-4707-A3C3-92C0F7E1CAB9}"/>
    <dgm:cxn modelId="{04E03845-02C5-4B16-A7D0-969B06C14514}" type="presOf" srcId="{F66C19F4-1B3F-45C5-AF3F-E3295F97A3E9}" destId="{4B5CCC33-1534-40B8-9EC6-B288A8B0BFE1}" srcOrd="0" destOrd="0" presId="urn:microsoft.com/office/officeart/2008/layout/RadialCluster"/>
    <dgm:cxn modelId="{25DF1F8C-3DF6-4309-BCBC-D4DF41186C8C}" type="presOf" srcId="{53F1D22B-8406-4F58-B685-C86C76E329CF}" destId="{45417D1C-9901-412B-9429-71EC65A9466F}" srcOrd="0" destOrd="0" presId="urn:microsoft.com/office/officeart/2008/layout/RadialCluster"/>
    <dgm:cxn modelId="{DE58308E-34B4-4752-8F80-5D97C31D8E1E}" type="presOf" srcId="{16E0F6AF-51DD-43F9-9723-F13D5FA26FA9}" destId="{19565206-C964-4FA7-A001-9121088E6B2E}" srcOrd="0" destOrd="0" presId="urn:microsoft.com/office/officeart/2008/layout/RadialCluster"/>
    <dgm:cxn modelId="{4365B1DF-6A9A-4E4E-8257-94C696578BF5}" srcId="{F66C19F4-1B3F-45C5-AF3F-E3295F97A3E9}" destId="{16E0F6AF-51DD-43F9-9723-F13D5FA26FA9}" srcOrd="2" destOrd="0" parTransId="{486154F5-5A7E-4129-9C77-5DC1A35FF5C8}" sibTransId="{31F8823B-7855-4FB9-9FE2-6778838E83A2}"/>
    <dgm:cxn modelId="{31E1A1E4-D7FD-4B6B-B4E1-CEB2D883ED56}" type="presOf" srcId="{00F327CB-06C0-48AA-93D7-F46F5FB1F89B}" destId="{0D7744DD-4C93-4C60-B0C5-C2DF520FA706}" srcOrd="0" destOrd="0" presId="urn:microsoft.com/office/officeart/2008/layout/RadialCluster"/>
    <dgm:cxn modelId="{45DAE7EB-16C3-4417-9B64-A25DE6EB8925}" srcId="{F66C19F4-1B3F-45C5-AF3F-E3295F97A3E9}" destId="{C71F4281-3121-4306-B899-52026D27C74F}" srcOrd="1" destOrd="0" parTransId="{F60227F1-32CA-4C24-A878-69C6EE684D18}" sibTransId="{B517ECD7-FE47-441C-8B1C-9723036A8147}"/>
    <dgm:cxn modelId="{AD8D47EE-C3A6-4E5E-89E2-CA96A3D4F964}" type="presOf" srcId="{6A01A8D8-B0D5-4AB8-81E6-2C7C9AF55BFF}" destId="{EF94527E-5046-454C-AF9E-DC6D7F0CA81C}" srcOrd="0" destOrd="0" presId="urn:microsoft.com/office/officeart/2008/layout/RadialCluster"/>
    <dgm:cxn modelId="{A3E9D0FE-1337-4BDF-A3F4-CD66AC31B780}" type="presOf" srcId="{486154F5-5A7E-4129-9C77-5DC1A35FF5C8}" destId="{5397BFE8-DF35-4B72-A1BF-BCBD6E6346DF}" srcOrd="0" destOrd="0" presId="urn:microsoft.com/office/officeart/2008/layout/RadialCluster"/>
    <dgm:cxn modelId="{9E845F54-8E43-4A66-92C5-1987EA172504}" type="presParOf" srcId="{45417D1C-9901-412B-9429-71EC65A9466F}" destId="{EF38B8CC-6551-458D-B5AF-58FE3D30778B}" srcOrd="0" destOrd="0" presId="urn:microsoft.com/office/officeart/2008/layout/RadialCluster"/>
    <dgm:cxn modelId="{443A25D7-FA99-47AD-929B-805C7B3F4E4E}" type="presParOf" srcId="{EF38B8CC-6551-458D-B5AF-58FE3D30778B}" destId="{4B5CCC33-1534-40B8-9EC6-B288A8B0BFE1}" srcOrd="0" destOrd="0" presId="urn:microsoft.com/office/officeart/2008/layout/RadialCluster"/>
    <dgm:cxn modelId="{AFF02B33-D4A5-4562-B3C3-01F0042F9337}" type="presParOf" srcId="{EF38B8CC-6551-458D-B5AF-58FE3D30778B}" destId="{EF94527E-5046-454C-AF9E-DC6D7F0CA81C}" srcOrd="1" destOrd="0" presId="urn:microsoft.com/office/officeart/2008/layout/RadialCluster"/>
    <dgm:cxn modelId="{13971060-0A30-44AD-B643-0F384D12A205}" type="presParOf" srcId="{EF38B8CC-6551-458D-B5AF-58FE3D30778B}" destId="{0D7744DD-4C93-4C60-B0C5-C2DF520FA706}" srcOrd="2" destOrd="0" presId="urn:microsoft.com/office/officeart/2008/layout/RadialCluster"/>
    <dgm:cxn modelId="{26141546-45FE-4F54-AA5C-89AC8A7797F5}" type="presParOf" srcId="{EF38B8CC-6551-458D-B5AF-58FE3D30778B}" destId="{2A468142-8FB2-4F32-9677-940EC24C7241}" srcOrd="3" destOrd="0" presId="urn:microsoft.com/office/officeart/2008/layout/RadialCluster"/>
    <dgm:cxn modelId="{15D6D10A-E353-4099-A819-CAD9D3602E00}" type="presParOf" srcId="{EF38B8CC-6551-458D-B5AF-58FE3D30778B}" destId="{BB095C8B-A76F-4D09-9380-8FCFB2C22222}" srcOrd="4" destOrd="0" presId="urn:microsoft.com/office/officeart/2008/layout/RadialCluster"/>
    <dgm:cxn modelId="{FCBE41BE-0ADF-47E0-94A2-CE35382B1500}" type="presParOf" srcId="{EF38B8CC-6551-458D-B5AF-58FE3D30778B}" destId="{5397BFE8-DF35-4B72-A1BF-BCBD6E6346DF}" srcOrd="5" destOrd="0" presId="urn:microsoft.com/office/officeart/2008/layout/RadialCluster"/>
    <dgm:cxn modelId="{DABBCD42-33B2-4CEA-9855-8A32BD6B68A1}" type="presParOf" srcId="{EF38B8CC-6551-458D-B5AF-58FE3D30778B}" destId="{19565206-C964-4FA7-A001-9121088E6B2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CCC33-1534-40B8-9EC6-B288A8B0BFE1}">
      <dsp:nvSpPr>
        <dsp:cNvPr id="0" name=""/>
        <dsp:cNvSpPr/>
      </dsp:nvSpPr>
      <dsp:spPr>
        <a:xfrm>
          <a:off x="3815256" y="234590"/>
          <a:ext cx="1095375" cy="1095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868728" y="288062"/>
        <a:ext cx="988431" cy="988431"/>
      </dsp:txXfrm>
    </dsp:sp>
    <dsp:sp modelId="{EF94527E-5046-454C-AF9E-DC6D7F0CA81C}">
      <dsp:nvSpPr>
        <dsp:cNvPr id="0" name=""/>
        <dsp:cNvSpPr/>
      </dsp:nvSpPr>
      <dsp:spPr>
        <a:xfrm rot="15015303">
          <a:off x="3792707" y="790483"/>
          <a:ext cx="11463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636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744DD-4C93-4C60-B0C5-C2DF520FA706}">
      <dsp:nvSpPr>
        <dsp:cNvPr id="0" name=""/>
        <dsp:cNvSpPr/>
      </dsp:nvSpPr>
      <dsp:spPr>
        <a:xfrm>
          <a:off x="3653850" y="251001"/>
          <a:ext cx="1435554" cy="11109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God</a:t>
          </a:r>
        </a:p>
      </dsp:txBody>
      <dsp:txXfrm>
        <a:off x="3708081" y="305232"/>
        <a:ext cx="1327092" cy="1002473"/>
      </dsp:txXfrm>
    </dsp:sp>
    <dsp:sp modelId="{2A468142-8FB2-4F32-9677-940EC24C7241}">
      <dsp:nvSpPr>
        <dsp:cNvPr id="0" name=""/>
        <dsp:cNvSpPr/>
      </dsp:nvSpPr>
      <dsp:spPr>
        <a:xfrm rot="3229944">
          <a:off x="4364655" y="2115217"/>
          <a:ext cx="19453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539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95C8B-A76F-4D09-9380-8FCFB2C22222}">
      <dsp:nvSpPr>
        <dsp:cNvPr id="0" name=""/>
        <dsp:cNvSpPr/>
      </dsp:nvSpPr>
      <dsp:spPr>
        <a:xfrm>
          <a:off x="5557135" y="2900470"/>
          <a:ext cx="1245004" cy="7339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Husband</a:t>
          </a:r>
        </a:p>
      </dsp:txBody>
      <dsp:txXfrm>
        <a:off x="5592961" y="2936296"/>
        <a:ext cx="1173352" cy="662249"/>
      </dsp:txXfrm>
    </dsp:sp>
    <dsp:sp modelId="{5397BFE8-DF35-4B72-A1BF-BCBD6E6346DF}">
      <dsp:nvSpPr>
        <dsp:cNvPr id="0" name=""/>
        <dsp:cNvSpPr/>
      </dsp:nvSpPr>
      <dsp:spPr>
        <a:xfrm rot="7516976">
          <a:off x="2457804" y="2115221"/>
          <a:ext cx="19239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391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65206-C964-4FA7-A001-9121088E6B2E}">
      <dsp:nvSpPr>
        <dsp:cNvPr id="0" name=""/>
        <dsp:cNvSpPr/>
      </dsp:nvSpPr>
      <dsp:spPr>
        <a:xfrm>
          <a:off x="2026680" y="2900478"/>
          <a:ext cx="1155578" cy="7339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Wife</a:t>
          </a:r>
        </a:p>
      </dsp:txBody>
      <dsp:txXfrm>
        <a:off x="2062506" y="2936304"/>
        <a:ext cx="1083926" cy="662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E4BF09-FBE0-41F9-8DA3-C99310785979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792D11-F84C-4BE9-889F-9E60030A7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45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F0A48F-0429-4B9D-9136-7425592D0ECD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37651C-9545-445B-8858-B576225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5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14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651C-9545-445B-8858-B5762254954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7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651C-9545-445B-8858-B5762254954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01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651C-9545-445B-8858-B5762254954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7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4356075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651C-9545-445B-8858-B57622549542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7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651C-9545-445B-8858-B5762254954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7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3689033"/>
          </a:xfrm>
        </p:spPr>
        <p:txBody>
          <a:bodyPr/>
          <a:lstStyle/>
          <a:p>
            <a:pPr marL="171450" indent="-171450">
              <a:buFontTx/>
              <a:buChar char="-"/>
            </a:pPr>
            <a:endParaRPr lang="en-US" sz="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651C-9545-445B-8858-B5762254954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7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FEE3B036-099F-4441-9020-A0522863891D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75974E25-4CE1-4985-95AE-A17DD2724EB1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6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B036-099F-4441-9020-A0522863891D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4E25-4CE1-4985-95AE-A17DD272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5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FEE3B036-099F-4441-9020-A0522863891D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75974E25-4CE1-4985-95AE-A17DD2724EB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58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B036-099F-4441-9020-A0522863891D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4E25-4CE1-4985-95AE-A17DD272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3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E3B036-099F-4441-9020-A0522863891D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5974E25-4CE1-4985-95AE-A17DD2724E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64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B036-099F-4441-9020-A0522863891D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4E25-4CE1-4985-95AE-A17DD272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B036-099F-4441-9020-A0522863891D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4E25-4CE1-4985-95AE-A17DD272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6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B036-099F-4441-9020-A0522863891D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4E25-4CE1-4985-95AE-A17DD272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2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B036-099F-4441-9020-A0522863891D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4E25-4CE1-4985-95AE-A17DD272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45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FEE3B036-099F-4441-9020-A0522863891D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75974E25-4CE1-4985-95AE-A17DD272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419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FEE3B036-099F-4441-9020-A0522863891D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75974E25-4CE1-4985-95AE-A17DD272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9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EE3B036-099F-4441-9020-A0522863891D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5974E25-4CE1-4985-95AE-A17DD2724E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6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367 - The Rock That Is Higher Than I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6859898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367 - The Rock That Is Higher Than I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1974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367 - The Rock That Is Higher Than I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1855898643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367 - The Rock That Is Higher Than I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8844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367 - The Rock That Is Higher Than I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70998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367 - The Rock That Is Higher Than I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49883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367 - The Rock That Is Higher Than I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90956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367 - The Rock That Is Higher Than I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</p:spTree>
    <p:extLst>
      <p:ext uri="{BB962C8B-B14F-4D97-AF65-F5344CB8AC3E}">
        <p14:creationId xmlns:p14="http://schemas.microsoft.com/office/powerpoint/2010/main" val="2569676757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368 - Rock Of Ages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83984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368 - Rock Of Ages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70711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368 - Rock Of Ages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4677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367 - The Rock That Is Higher Than I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30443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368 - Rock Of Ages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3968099925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368 - Rock Of Ages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01181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368 - Rock Of Ages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64101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368 - Rock Of Ages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2032076459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368 - Rock Of Ages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64836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368 - Rock Of Ages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23959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368 - Rock Of Ages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</p:spTree>
    <p:extLst>
      <p:ext uri="{BB962C8B-B14F-4D97-AF65-F5344CB8AC3E}">
        <p14:creationId xmlns:p14="http://schemas.microsoft.com/office/powerpoint/2010/main" val="2216446404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950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369 - Mended And Whole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28216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369 - Mended And Whole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68507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367 - The Rock That Is Higher Than I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22704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369 - Mended And Whole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35518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369 - Mended And Whole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33949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369 - Mended And Whole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33176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369 - Mended And Whole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2106015378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369 - Mended And Whole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09423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369 - Mended And Whole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96788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369 - Mended And Whole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55884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369 - Mended And Whole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97766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369 - Mended And Whole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1576002625"/>
      </p:ext>
    </p:extLst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369 - Mended And Whole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46044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367 - The Rock That Is Higher Than I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65758"/>
      </p:ext>
    </p:extLst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369 - Mended And Whole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30574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369 - Mended And Whole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74606"/>
      </p:ext>
    </p:extLst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369 - Mended And Whole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92679"/>
      </p:ext>
    </p:extLst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369 - Mended And Whole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</p:spTree>
    <p:extLst>
      <p:ext uri="{BB962C8B-B14F-4D97-AF65-F5344CB8AC3E}">
        <p14:creationId xmlns:p14="http://schemas.microsoft.com/office/powerpoint/2010/main" val="3490865286"/>
      </p:ext>
    </p:extLst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5559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229 - No, Not One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332"/>
      </p:ext>
    </p:extLst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229 - No, Not One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97235"/>
      </p:ext>
    </p:extLst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229 - No, Not One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43450"/>
      </p:ext>
    </p:extLst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229 - No, Not One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87741"/>
      </p:ext>
    </p:extLst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229 - No, Not One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68901176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367 - The Rock That Is Higher Than I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2410"/>
      </p:ext>
    </p:extLst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229 - No, Not One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37836"/>
      </p:ext>
    </p:extLst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229 - No, Not One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90597"/>
      </p:ext>
    </p:extLst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229 - No, Not One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4144"/>
      </p:ext>
    </p:extLst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229 - No, Not One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1948274899"/>
      </p:ext>
    </p:extLst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229 - No, Not One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00895"/>
      </p:ext>
    </p:extLst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229 - No, Not One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83130"/>
      </p:ext>
    </p:extLst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229 - No, Not One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91917"/>
      </p:ext>
    </p:extLst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229 - No, Not One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</p:spTree>
    <p:extLst>
      <p:ext uri="{BB962C8B-B14F-4D97-AF65-F5344CB8AC3E}">
        <p14:creationId xmlns:p14="http://schemas.microsoft.com/office/powerpoint/2010/main" val="2147592224"/>
      </p:ext>
    </p:extLst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Marriage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Growing together in love - 2.11.18</a:t>
            </a:r>
          </a:p>
        </p:txBody>
      </p:sp>
    </p:spTree>
    <p:extLst>
      <p:ext uri="{BB962C8B-B14F-4D97-AF65-F5344CB8AC3E}">
        <p14:creationId xmlns:p14="http://schemas.microsoft.com/office/powerpoint/2010/main" val="16716161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Growing together in 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Effort and the labor of love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800" b="1" dirty="0"/>
              <a:t>The right attitude 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800" b="1" dirty="0"/>
              <a:t>Practical advice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800" b="1" dirty="0"/>
              <a:t>Becoming closer</a:t>
            </a:r>
          </a:p>
        </p:txBody>
      </p:sp>
    </p:spTree>
    <p:extLst>
      <p:ext uri="{BB962C8B-B14F-4D97-AF65-F5344CB8AC3E}">
        <p14:creationId xmlns:p14="http://schemas.microsoft.com/office/powerpoint/2010/main" val="364556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367 - The Rock That Is Higher Than I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1342233308"/>
      </p:ext>
    </p:extLst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strong marriage is a labor of love…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66682"/>
            <a:ext cx="8770571" cy="4404574"/>
          </a:xfrm>
        </p:spPr>
        <p:txBody>
          <a:bodyPr>
            <a:normAutofit fontScale="92500"/>
          </a:bodyPr>
          <a:lstStyle/>
          <a:p>
            <a:pPr marL="0" indent="0" algn="ctr" fontAlgn="base">
              <a:buNone/>
            </a:pPr>
            <a:r>
              <a:rPr lang="en-US" sz="2600" b="1" dirty="0"/>
              <a:t>“For this reason a man will leave his father and mother and be </a:t>
            </a:r>
            <a:r>
              <a:rPr lang="en-US" sz="2600" b="1" u="sng" dirty="0"/>
              <a:t>united</a:t>
            </a:r>
            <a:r>
              <a:rPr lang="en-US" sz="2600" b="1" dirty="0"/>
              <a:t> to his wife, and they </a:t>
            </a:r>
            <a:r>
              <a:rPr lang="en-US" sz="2600" b="1" u="sng" dirty="0"/>
              <a:t>will become </a:t>
            </a:r>
            <a:r>
              <a:rPr lang="en-US" sz="2600" b="1" dirty="0"/>
              <a:t>one flesh.”  (Gen. 2:24)</a:t>
            </a:r>
          </a:p>
          <a:p>
            <a:pPr marL="0" indent="0" fontAlgn="base">
              <a:buNone/>
            </a:pPr>
            <a:endParaRPr lang="en-US" sz="200" b="1" dirty="0"/>
          </a:p>
          <a:p>
            <a:pPr fontAlgn="base"/>
            <a:r>
              <a:rPr lang="en-US" sz="2400" b="1" dirty="0"/>
              <a:t>A perfect relationship isn’t actually perfect, it’s just that both people never give up.</a:t>
            </a:r>
            <a:r>
              <a:rPr lang="en-US" sz="2200" b="1" dirty="0"/>
              <a:t> —</a:t>
            </a:r>
            <a:r>
              <a:rPr lang="en-US" sz="1900" b="1" i="1" dirty="0"/>
              <a:t>Anonymous</a:t>
            </a:r>
          </a:p>
          <a:p>
            <a:pPr fontAlgn="base"/>
            <a:r>
              <a:rPr lang="en-US" sz="2400" b="1" dirty="0"/>
              <a:t>Want an extraordinary marriage?  You have to choose it! —</a:t>
            </a:r>
            <a:r>
              <a:rPr lang="en-US" sz="1900" b="1" i="1" dirty="0"/>
              <a:t>Justin Davis</a:t>
            </a:r>
          </a:p>
          <a:p>
            <a:pPr fontAlgn="base"/>
            <a:r>
              <a:rPr lang="en-US" sz="2400" b="1" dirty="0"/>
              <a:t>Loving while laboring (Col. 3:12-24) – writer </a:t>
            </a:r>
            <a:r>
              <a:rPr lang="en-US" sz="2200" b="1" dirty="0"/>
              <a:t>addresses husbands and wives during a discourse of </a:t>
            </a:r>
            <a:r>
              <a:rPr lang="en-US" sz="2200" b="1" u="sng" dirty="0"/>
              <a:t>putting on</a:t>
            </a:r>
            <a:r>
              <a:rPr lang="en-US" sz="2200" b="1" dirty="0"/>
              <a:t> the new self </a:t>
            </a:r>
          </a:p>
          <a:p>
            <a:pPr lvl="1" fontAlgn="base"/>
            <a:r>
              <a:rPr lang="en-US" sz="2200" b="1" dirty="0"/>
              <a:t>vs. 17 &amp; 24 </a:t>
            </a:r>
            <a:r>
              <a:rPr lang="en-US" sz="2200" b="1" u="sng" dirty="0"/>
              <a:t>bookend</a:t>
            </a:r>
            <a:r>
              <a:rPr lang="en-US" sz="2200" b="1" dirty="0"/>
              <a:t> husband and wife </a:t>
            </a:r>
            <a:r>
              <a:rPr lang="en-US" sz="2200" b="1" u="sng" dirty="0"/>
              <a:t>behaviors</a:t>
            </a:r>
            <a:r>
              <a:rPr lang="en-US" sz="2200" b="1" dirty="0"/>
              <a:t> toward one another</a:t>
            </a:r>
          </a:p>
          <a:p>
            <a:pPr lvl="1" fontAlgn="base"/>
            <a:r>
              <a:rPr lang="en-US" sz="2200" b="1" u="sng" dirty="0"/>
              <a:t>DO your work</a:t>
            </a:r>
            <a:r>
              <a:rPr lang="en-US" sz="2200" b="1" dirty="0"/>
              <a:t>…as for the Lord (1 John 4:8) - GOD IS LOVE</a:t>
            </a:r>
          </a:p>
          <a:p>
            <a:pPr lvl="1" fontAlgn="base"/>
            <a:endParaRPr lang="en-US" sz="1900" b="1" i="1" dirty="0"/>
          </a:p>
          <a:p>
            <a:pPr fontAlgn="base"/>
            <a:endParaRPr lang="en-US" sz="1900" b="1" i="1" dirty="0"/>
          </a:p>
          <a:p>
            <a:pPr fontAlgn="base"/>
            <a:endParaRPr lang="en-US" sz="1900" b="1" i="1" dirty="0"/>
          </a:p>
          <a:p>
            <a:pPr fontAlgn="base"/>
            <a:endParaRPr lang="en-US" sz="2800" b="1" i="1" dirty="0"/>
          </a:p>
          <a:p>
            <a:pPr fontAlgn="base"/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5775702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right attitude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48525"/>
            <a:ext cx="8770571" cy="38413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i="1" dirty="0"/>
              <a:t>“Attitude is a little thing that makes a big difference”.</a:t>
            </a:r>
            <a:r>
              <a:rPr lang="en-US" sz="3800" b="1" i="1" dirty="0"/>
              <a:t> </a:t>
            </a:r>
            <a:r>
              <a:rPr lang="en-US" sz="4000" b="1" dirty="0"/>
              <a:t> </a:t>
            </a:r>
            <a:r>
              <a:rPr lang="en-US" sz="2600" b="1" dirty="0"/>
              <a:t>—</a:t>
            </a:r>
            <a:r>
              <a:rPr lang="en-US" sz="2900" b="1" i="1" dirty="0"/>
              <a:t>Winston Churchill</a:t>
            </a:r>
            <a:endParaRPr lang="en-US" sz="2200" b="1" i="1" dirty="0"/>
          </a:p>
          <a:p>
            <a:endParaRPr lang="en-US" sz="700" b="1" dirty="0"/>
          </a:p>
          <a:p>
            <a:r>
              <a:rPr lang="en-US" sz="4400" b="1" dirty="0"/>
              <a:t>Christ’s attitude toward the church (Eph. 5:25-29)</a:t>
            </a:r>
          </a:p>
          <a:p>
            <a:r>
              <a:rPr lang="en-US" sz="4400" b="1" dirty="0"/>
              <a:t>Your words are an indicator of your attitude (Eph. 4:29)</a:t>
            </a:r>
            <a:endParaRPr lang="en-US" sz="4000" b="1" dirty="0"/>
          </a:p>
          <a:p>
            <a:pPr lvl="1"/>
            <a:r>
              <a:rPr lang="en-US" sz="4000" b="1" dirty="0"/>
              <a:t>A happy wife…</a:t>
            </a:r>
          </a:p>
          <a:p>
            <a:pPr lvl="1"/>
            <a:r>
              <a:rPr lang="en-US" sz="4000" b="1" dirty="0"/>
              <a:t>Water cooler talk…</a:t>
            </a:r>
          </a:p>
          <a:p>
            <a:r>
              <a:rPr lang="en-US" sz="4400" b="1" dirty="0"/>
              <a:t>Giving</a:t>
            </a:r>
          </a:p>
          <a:p>
            <a:pPr lvl="1"/>
            <a:r>
              <a:rPr lang="en-US" sz="4000" b="1" dirty="0"/>
              <a:t>The ultimate expression of love (John 3:16)</a:t>
            </a:r>
          </a:p>
          <a:p>
            <a:pPr lvl="1"/>
            <a:r>
              <a:rPr lang="en-US" sz="4000" b="1" dirty="0"/>
              <a:t>Difference between giving and an exchange / trade</a:t>
            </a:r>
          </a:p>
        </p:txBody>
      </p:sp>
    </p:spTree>
    <p:extLst>
      <p:ext uri="{BB962C8B-B14F-4D97-AF65-F5344CB8AC3E}">
        <p14:creationId xmlns:p14="http://schemas.microsoft.com/office/powerpoint/2010/main" val="2970231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Practical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28045"/>
            <a:ext cx="8770571" cy="4340180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/>
              <a:t>Keep good communications (Eph. 4:29)</a:t>
            </a:r>
          </a:p>
          <a:p>
            <a:pPr lvl="1"/>
            <a:r>
              <a:rPr lang="en-US" sz="2400" b="1" dirty="0"/>
              <a:t>Listen (2:1)…it is harder than talking</a:t>
            </a:r>
          </a:p>
          <a:p>
            <a:r>
              <a:rPr lang="en-US" sz="2600" b="1" dirty="0"/>
              <a:t>Learn the joy of saying…I Love You! (1 Cor. 13)</a:t>
            </a:r>
          </a:p>
          <a:p>
            <a:pPr lvl="1"/>
            <a:r>
              <a:rPr lang="en-US" sz="2400" b="1" dirty="0"/>
              <a:t>It makes marriages happier, it makes kids recognize their importance and it makes for a better home in every way</a:t>
            </a:r>
          </a:p>
          <a:p>
            <a:r>
              <a:rPr lang="en-US" sz="2600" b="1" dirty="0"/>
              <a:t>Do things together (Eccl. 9:9)</a:t>
            </a:r>
          </a:p>
          <a:p>
            <a:pPr lvl="1"/>
            <a:r>
              <a:rPr lang="en-US" sz="2400" b="1" dirty="0"/>
              <a:t>Engage in and learn about your spouses interests</a:t>
            </a:r>
          </a:p>
          <a:p>
            <a:pPr lvl="1"/>
            <a:r>
              <a:rPr lang="en-US" sz="2400" b="1" dirty="0"/>
              <a:t>Pray and maintain your own prayer list together</a:t>
            </a:r>
          </a:p>
          <a:p>
            <a:pPr lvl="1"/>
            <a:r>
              <a:rPr lang="en-US" sz="2400" b="1" dirty="0"/>
              <a:t>Serve God together (worship P&amp;P, a friend, a service organization)</a:t>
            </a:r>
          </a:p>
          <a:p>
            <a:pPr lvl="1"/>
            <a:r>
              <a:rPr lang="en-US" sz="2400" b="1" dirty="0"/>
              <a:t>Talk about your spiritual growth, the help you need, how God is working on you and in your life</a:t>
            </a:r>
          </a:p>
        </p:txBody>
      </p:sp>
    </p:spTree>
    <p:extLst>
      <p:ext uri="{BB962C8B-B14F-4D97-AF65-F5344CB8AC3E}">
        <p14:creationId xmlns:p14="http://schemas.microsoft.com/office/powerpoint/2010/main" val="42089498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Becoming closer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70816" y="2026276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ight Arrow 11"/>
          <p:cNvSpPr/>
          <p:nvPr/>
        </p:nvSpPr>
        <p:spPr>
          <a:xfrm rot="18352749">
            <a:off x="4598141" y="4015134"/>
            <a:ext cx="1944951" cy="261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4029584">
            <a:off x="6343936" y="4016325"/>
            <a:ext cx="1950097" cy="260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546031" y="2438400"/>
            <a:ext cx="3078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6682" y="5907535"/>
            <a:ext cx="96333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“For this reason a man will leave his father and mother and be </a:t>
            </a:r>
            <a:r>
              <a:rPr lang="en-US" sz="2400" b="1" u="sng" dirty="0"/>
              <a:t>united</a:t>
            </a:r>
            <a:r>
              <a:rPr lang="en-US" sz="2400" b="1" dirty="0"/>
              <a:t> to his wife, and they </a:t>
            </a:r>
            <a:r>
              <a:rPr lang="en-US" sz="2400" b="1" u="sng" dirty="0"/>
              <a:t>will become </a:t>
            </a:r>
            <a:r>
              <a:rPr lang="en-US" sz="2400" b="1" dirty="0"/>
              <a:t>one flesh.”  (Gen. 2:24)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870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324 - Come, Sinner, Come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01471"/>
      </p:ext>
    </p:extLst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324 - Come, Sinner, Come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12932"/>
      </p:ext>
    </p:extLst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324 - Come, Sinner, Come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65284"/>
      </p:ext>
    </p:extLst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324 - Come, Sinner, Come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2540900235"/>
      </p:ext>
    </p:extLst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324 - Come, Sinner, Come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74989"/>
      </p:ext>
    </p:extLst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324 - Come, Sinner, Come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372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367 - The Rock That Is Higher Than I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02478"/>
      </p:ext>
    </p:extLst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324 - Come, Sinner, Come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2084884785"/>
      </p:ext>
    </p:extLst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324 - Come, Sinner, Come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7805"/>
      </p:ext>
    </p:extLst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324 - Come, Sinner, Come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63073"/>
      </p:ext>
    </p:extLst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324 - Come, Sinner, Come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</p:spTree>
    <p:extLst>
      <p:ext uri="{BB962C8B-B14F-4D97-AF65-F5344CB8AC3E}">
        <p14:creationId xmlns:p14="http://schemas.microsoft.com/office/powerpoint/2010/main" val="172108092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367 - The Rock That Is Higher Than I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9287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367 - The Rock That Is Higher Than I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0375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3043</TotalTime>
  <Words>914</Words>
  <Application>Microsoft Office PowerPoint</Application>
  <PresentationFormat>Widescreen</PresentationFormat>
  <Paragraphs>143</Paragraphs>
  <Slides>73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Calibri</vt:lpstr>
      <vt:lpstr>Century Schoolbook</vt:lpstr>
      <vt:lpstr>Corbel</vt:lpstr>
      <vt:lpstr>Feathered</vt:lpstr>
      <vt:lpstr>367 - The Rock That Is Higher Than I - Title</vt:lpstr>
      <vt:lpstr>367 - The Rock That Is Higher Than I - 1.1</vt:lpstr>
      <vt:lpstr>367 - The Rock That Is Higher Than I - 1.2</vt:lpstr>
      <vt:lpstr>367 - The Rock That Is Higher Than I - C.1</vt:lpstr>
      <vt:lpstr>367 - The Rock That Is Higher Than I - C.2</vt:lpstr>
      <vt:lpstr>367 - The Rock That Is Higher Than I - C.3</vt:lpstr>
      <vt:lpstr>367 - The Rock That Is Higher Than I - 2.1</vt:lpstr>
      <vt:lpstr>367 - The Rock That Is Higher Than I - 2.2</vt:lpstr>
      <vt:lpstr>367 - The Rock That Is Higher Than I - C.1</vt:lpstr>
      <vt:lpstr>367 - The Rock That Is Higher Than I - C.2</vt:lpstr>
      <vt:lpstr>367 - The Rock That Is Higher Than I - C.3</vt:lpstr>
      <vt:lpstr>367 - The Rock That Is Higher Than I - 3.1</vt:lpstr>
      <vt:lpstr>367 - The Rock That Is Higher Than I - 3.2</vt:lpstr>
      <vt:lpstr>367 - The Rock That Is Higher Than I - C.1</vt:lpstr>
      <vt:lpstr>367 - The Rock That Is Higher Than I - C.2</vt:lpstr>
      <vt:lpstr>367 - The Rock That Is Higher Than I - C.3</vt:lpstr>
      <vt:lpstr>368 - Rock Of Ages - Title</vt:lpstr>
      <vt:lpstr>368 - Rock Of Ages - 1.1</vt:lpstr>
      <vt:lpstr>368 - Rock Of Ages - 1.2</vt:lpstr>
      <vt:lpstr>368 - Rock Of Ages - 1.3</vt:lpstr>
      <vt:lpstr>368 - Rock Of Ages - 2.1</vt:lpstr>
      <vt:lpstr>368 - Rock Of Ages - 2.2</vt:lpstr>
      <vt:lpstr>368 - Rock Of Ages - 2.3</vt:lpstr>
      <vt:lpstr>368 - Rock Of Ages - 3.1</vt:lpstr>
      <vt:lpstr>368 - Rock Of Ages - 3.2</vt:lpstr>
      <vt:lpstr>368 - Rock Of Ages - 3.3</vt:lpstr>
      <vt:lpstr>PowerPoint Presentation</vt:lpstr>
      <vt:lpstr>369 - Mended And Whole - Title</vt:lpstr>
      <vt:lpstr>369 - Mended And Whole - 1.1</vt:lpstr>
      <vt:lpstr>369 - Mended And Whole - 1.2</vt:lpstr>
      <vt:lpstr>369 - Mended And Whole - C.1</vt:lpstr>
      <vt:lpstr>369 - Mended And Whole - C.2</vt:lpstr>
      <vt:lpstr>369 - Mended And Whole - C.3</vt:lpstr>
      <vt:lpstr>369 - Mended And Whole - 2.1</vt:lpstr>
      <vt:lpstr>369 - Mended And Whole - 2.2</vt:lpstr>
      <vt:lpstr>369 - Mended And Whole - C.1</vt:lpstr>
      <vt:lpstr>369 - Mended And Whole - C.2</vt:lpstr>
      <vt:lpstr>369 - Mended And Whole - C.3</vt:lpstr>
      <vt:lpstr>369 - Mended And Whole - 3.1</vt:lpstr>
      <vt:lpstr>369 - Mended And Whole - 3.2</vt:lpstr>
      <vt:lpstr>369 - Mended And Whole - C.1</vt:lpstr>
      <vt:lpstr>369 - Mended And Whole - C.2</vt:lpstr>
      <vt:lpstr>369 - Mended And Whole - C.3</vt:lpstr>
      <vt:lpstr>PowerPoint Presentation</vt:lpstr>
      <vt:lpstr>229 - No, Not One - Title</vt:lpstr>
      <vt:lpstr>229 - No, Not One - 1.1</vt:lpstr>
      <vt:lpstr>229 - No, Not One - 1.2</vt:lpstr>
      <vt:lpstr>229 - No, Not One - C.1</vt:lpstr>
      <vt:lpstr>229 - No, Not One - C.2</vt:lpstr>
      <vt:lpstr>229 - No, Not One - 2.1</vt:lpstr>
      <vt:lpstr>229 - No, Not One - 2.2</vt:lpstr>
      <vt:lpstr>229 - No, Not One - C.1</vt:lpstr>
      <vt:lpstr>229 - No, Not One - C.2</vt:lpstr>
      <vt:lpstr>229 - No, Not One - 3.1</vt:lpstr>
      <vt:lpstr>229 - No, Not One - 3.2</vt:lpstr>
      <vt:lpstr>229 - No, Not One - C.1</vt:lpstr>
      <vt:lpstr>229 - No, Not One - C.2</vt:lpstr>
      <vt:lpstr>Marriage</vt:lpstr>
      <vt:lpstr>Growing together in love</vt:lpstr>
      <vt:lpstr>A strong marriage is a labor of love…</vt:lpstr>
      <vt:lpstr>The right attitude </vt:lpstr>
      <vt:lpstr>Practical advice</vt:lpstr>
      <vt:lpstr>Becoming closer</vt:lpstr>
      <vt:lpstr>324 - Come, Sinner, Come - Title</vt:lpstr>
      <vt:lpstr>324 - Come, Sinner, Come - 1.1</vt:lpstr>
      <vt:lpstr>324 - Come, Sinner, Come - 1.2</vt:lpstr>
      <vt:lpstr>324 - Come, Sinner, Come - 1.3</vt:lpstr>
      <vt:lpstr>324 - Come, Sinner, Come - 2.1</vt:lpstr>
      <vt:lpstr>324 - Come, Sinner, Come - 2.2</vt:lpstr>
      <vt:lpstr>324 - Come, Sinner, Come - 2.3</vt:lpstr>
      <vt:lpstr>324 - Come, Sinner, Come - 3.1</vt:lpstr>
      <vt:lpstr>324 - Come, Sinner, Come - 3.2</vt:lpstr>
      <vt:lpstr>324 - Come, Sinner, Come - 3.3</vt:lpstr>
    </vt:vector>
  </TitlesOfParts>
  <Company>Ernst &amp; Young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Marriage</dc:title>
  <dc:creator>Scott Shreve</dc:creator>
  <cp:lastModifiedBy>Jeff Smelser</cp:lastModifiedBy>
  <cp:revision>108</cp:revision>
  <cp:lastPrinted>2018-02-10T22:11:25Z</cp:lastPrinted>
  <dcterms:created xsi:type="dcterms:W3CDTF">2018-02-03T23:20:54Z</dcterms:created>
  <dcterms:modified xsi:type="dcterms:W3CDTF">2018-02-11T15:52:46Z</dcterms:modified>
</cp:coreProperties>
</file>