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
        <a:srgbClr val="9A7865"/>
      </a:buClr>
      <a:buSzTx/>
      <a:buFontTx/>
      <a:buNone/>
      <a:tabLst/>
      <a:defRPr kumimoji="0" sz="4000" b="0" i="0" u="none" strike="noStrike" cap="none" spc="0" normalizeH="0" baseline="0">
        <a:ln>
          <a:noFill/>
        </a:ln>
        <a:solidFill>
          <a:srgbClr val="625B48"/>
        </a:solidFill>
        <a:effectLst/>
        <a:uFillTx/>
        <a:latin typeface="+mn-lt"/>
        <a:ea typeface="+mn-ea"/>
        <a:cs typeface="+mn-cs"/>
        <a:sym typeface="Didot"/>
      </a:defRPr>
    </a:lvl1pPr>
    <a:lvl2pPr marL="0" marR="0" indent="0" algn="ctr" defTabSz="584200" rtl="0" fontAlgn="auto" latinLnBrk="0" hangingPunct="0">
      <a:lnSpc>
        <a:spcPct val="100000"/>
      </a:lnSpc>
      <a:spcBef>
        <a:spcPts val="0"/>
      </a:spcBef>
      <a:spcAft>
        <a:spcPts val="0"/>
      </a:spcAft>
      <a:buClr>
        <a:srgbClr val="9A7865"/>
      </a:buClr>
      <a:buSzTx/>
      <a:buFontTx/>
      <a:buNone/>
      <a:tabLst/>
      <a:defRPr kumimoji="0" sz="4000" b="0" i="0" u="none" strike="noStrike" cap="none" spc="0" normalizeH="0" baseline="0">
        <a:ln>
          <a:noFill/>
        </a:ln>
        <a:solidFill>
          <a:srgbClr val="625B48"/>
        </a:solidFill>
        <a:effectLst/>
        <a:uFillTx/>
        <a:latin typeface="+mn-lt"/>
        <a:ea typeface="+mn-ea"/>
        <a:cs typeface="+mn-cs"/>
        <a:sym typeface="Didot"/>
      </a:defRPr>
    </a:lvl2pPr>
    <a:lvl3pPr marL="0" marR="0" indent="0" algn="ctr" defTabSz="584200" rtl="0" fontAlgn="auto" latinLnBrk="0" hangingPunct="0">
      <a:lnSpc>
        <a:spcPct val="100000"/>
      </a:lnSpc>
      <a:spcBef>
        <a:spcPts val="0"/>
      </a:spcBef>
      <a:spcAft>
        <a:spcPts val="0"/>
      </a:spcAft>
      <a:buClr>
        <a:srgbClr val="9A7865"/>
      </a:buClr>
      <a:buSzTx/>
      <a:buFontTx/>
      <a:buNone/>
      <a:tabLst/>
      <a:defRPr kumimoji="0" sz="4000" b="0" i="0" u="none" strike="noStrike" cap="none" spc="0" normalizeH="0" baseline="0">
        <a:ln>
          <a:noFill/>
        </a:ln>
        <a:solidFill>
          <a:srgbClr val="625B48"/>
        </a:solidFill>
        <a:effectLst/>
        <a:uFillTx/>
        <a:latin typeface="+mn-lt"/>
        <a:ea typeface="+mn-ea"/>
        <a:cs typeface="+mn-cs"/>
        <a:sym typeface="Didot"/>
      </a:defRPr>
    </a:lvl3pPr>
    <a:lvl4pPr marL="0" marR="0" indent="0" algn="ctr" defTabSz="584200" rtl="0" fontAlgn="auto" latinLnBrk="0" hangingPunct="0">
      <a:lnSpc>
        <a:spcPct val="100000"/>
      </a:lnSpc>
      <a:spcBef>
        <a:spcPts val="0"/>
      </a:spcBef>
      <a:spcAft>
        <a:spcPts val="0"/>
      </a:spcAft>
      <a:buClr>
        <a:srgbClr val="9A7865"/>
      </a:buClr>
      <a:buSzTx/>
      <a:buFontTx/>
      <a:buNone/>
      <a:tabLst/>
      <a:defRPr kumimoji="0" sz="4000" b="0" i="0" u="none" strike="noStrike" cap="none" spc="0" normalizeH="0" baseline="0">
        <a:ln>
          <a:noFill/>
        </a:ln>
        <a:solidFill>
          <a:srgbClr val="625B48"/>
        </a:solidFill>
        <a:effectLst/>
        <a:uFillTx/>
        <a:latin typeface="+mn-lt"/>
        <a:ea typeface="+mn-ea"/>
        <a:cs typeface="+mn-cs"/>
        <a:sym typeface="Didot"/>
      </a:defRPr>
    </a:lvl4pPr>
    <a:lvl5pPr marL="0" marR="0" indent="0" algn="ctr" defTabSz="584200" rtl="0" fontAlgn="auto" latinLnBrk="0" hangingPunct="0">
      <a:lnSpc>
        <a:spcPct val="100000"/>
      </a:lnSpc>
      <a:spcBef>
        <a:spcPts val="0"/>
      </a:spcBef>
      <a:spcAft>
        <a:spcPts val="0"/>
      </a:spcAft>
      <a:buClr>
        <a:srgbClr val="9A7865"/>
      </a:buClr>
      <a:buSzTx/>
      <a:buFontTx/>
      <a:buNone/>
      <a:tabLst/>
      <a:defRPr kumimoji="0" sz="4000" b="0" i="0" u="none" strike="noStrike" cap="none" spc="0" normalizeH="0" baseline="0">
        <a:ln>
          <a:noFill/>
        </a:ln>
        <a:solidFill>
          <a:srgbClr val="625B48"/>
        </a:solidFill>
        <a:effectLst/>
        <a:uFillTx/>
        <a:latin typeface="+mn-lt"/>
        <a:ea typeface="+mn-ea"/>
        <a:cs typeface="+mn-cs"/>
        <a:sym typeface="Didot"/>
      </a:defRPr>
    </a:lvl5pPr>
    <a:lvl6pPr marL="0" marR="0" indent="0" algn="ctr" defTabSz="584200" rtl="0" fontAlgn="auto" latinLnBrk="0" hangingPunct="0">
      <a:lnSpc>
        <a:spcPct val="100000"/>
      </a:lnSpc>
      <a:spcBef>
        <a:spcPts val="0"/>
      </a:spcBef>
      <a:spcAft>
        <a:spcPts val="0"/>
      </a:spcAft>
      <a:buClr>
        <a:srgbClr val="9A7865"/>
      </a:buClr>
      <a:buSzTx/>
      <a:buFontTx/>
      <a:buNone/>
      <a:tabLst/>
      <a:defRPr kumimoji="0" sz="4000" b="0" i="0" u="none" strike="noStrike" cap="none" spc="0" normalizeH="0" baseline="0">
        <a:ln>
          <a:noFill/>
        </a:ln>
        <a:solidFill>
          <a:srgbClr val="625B48"/>
        </a:solidFill>
        <a:effectLst/>
        <a:uFillTx/>
        <a:latin typeface="+mn-lt"/>
        <a:ea typeface="+mn-ea"/>
        <a:cs typeface="+mn-cs"/>
        <a:sym typeface="Didot"/>
      </a:defRPr>
    </a:lvl6pPr>
    <a:lvl7pPr marL="0" marR="0" indent="0" algn="ctr" defTabSz="584200" rtl="0" fontAlgn="auto" latinLnBrk="0" hangingPunct="0">
      <a:lnSpc>
        <a:spcPct val="100000"/>
      </a:lnSpc>
      <a:spcBef>
        <a:spcPts val="0"/>
      </a:spcBef>
      <a:spcAft>
        <a:spcPts val="0"/>
      </a:spcAft>
      <a:buClr>
        <a:srgbClr val="9A7865"/>
      </a:buClr>
      <a:buSzTx/>
      <a:buFontTx/>
      <a:buNone/>
      <a:tabLst/>
      <a:defRPr kumimoji="0" sz="4000" b="0" i="0" u="none" strike="noStrike" cap="none" spc="0" normalizeH="0" baseline="0">
        <a:ln>
          <a:noFill/>
        </a:ln>
        <a:solidFill>
          <a:srgbClr val="625B48"/>
        </a:solidFill>
        <a:effectLst/>
        <a:uFillTx/>
        <a:latin typeface="+mn-lt"/>
        <a:ea typeface="+mn-ea"/>
        <a:cs typeface="+mn-cs"/>
        <a:sym typeface="Didot"/>
      </a:defRPr>
    </a:lvl7pPr>
    <a:lvl8pPr marL="0" marR="0" indent="0" algn="ctr" defTabSz="584200" rtl="0" fontAlgn="auto" latinLnBrk="0" hangingPunct="0">
      <a:lnSpc>
        <a:spcPct val="100000"/>
      </a:lnSpc>
      <a:spcBef>
        <a:spcPts val="0"/>
      </a:spcBef>
      <a:spcAft>
        <a:spcPts val="0"/>
      </a:spcAft>
      <a:buClr>
        <a:srgbClr val="9A7865"/>
      </a:buClr>
      <a:buSzTx/>
      <a:buFontTx/>
      <a:buNone/>
      <a:tabLst/>
      <a:defRPr kumimoji="0" sz="4000" b="0" i="0" u="none" strike="noStrike" cap="none" spc="0" normalizeH="0" baseline="0">
        <a:ln>
          <a:noFill/>
        </a:ln>
        <a:solidFill>
          <a:srgbClr val="625B48"/>
        </a:solidFill>
        <a:effectLst/>
        <a:uFillTx/>
        <a:latin typeface="+mn-lt"/>
        <a:ea typeface="+mn-ea"/>
        <a:cs typeface="+mn-cs"/>
        <a:sym typeface="Didot"/>
      </a:defRPr>
    </a:lvl8pPr>
    <a:lvl9pPr marL="0" marR="0" indent="0" algn="ctr" defTabSz="584200" rtl="0" fontAlgn="auto" latinLnBrk="0" hangingPunct="0">
      <a:lnSpc>
        <a:spcPct val="100000"/>
      </a:lnSpc>
      <a:spcBef>
        <a:spcPts val="0"/>
      </a:spcBef>
      <a:spcAft>
        <a:spcPts val="0"/>
      </a:spcAft>
      <a:buClr>
        <a:srgbClr val="9A7865"/>
      </a:buClr>
      <a:buSzTx/>
      <a:buFontTx/>
      <a:buNone/>
      <a:tabLst/>
      <a:defRPr kumimoji="0" sz="4000" b="0" i="0" u="none" strike="noStrike" cap="none" spc="0" normalizeH="0" baseline="0">
        <a:ln>
          <a:noFill/>
        </a:ln>
        <a:solidFill>
          <a:srgbClr val="625B48"/>
        </a:solidFill>
        <a:effectLst/>
        <a:uFillTx/>
        <a:latin typeface="+mn-lt"/>
        <a:ea typeface="+mn-ea"/>
        <a:cs typeface="+mn-cs"/>
        <a:sym typeface="Dido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9411C"/>
        </a:fontRef>
        <a:srgbClr val="59411C"/>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solidFill>
        </a:fill>
      </a:tcStyle>
    </a:wholeTbl>
    <a:band2H>
      <a:tcTxStyle/>
      <a:tcStyle>
        <a:tcBdr/>
        <a:fill>
          <a:solidFill>
            <a:srgbClr val="E7D4AC"/>
          </a:solidFill>
        </a:fill>
      </a:tcStyle>
    </a:band2H>
    <a:firstCol>
      <a:tcTxStyle b="off" i="off">
        <a:fontRef idx="minor">
          <a:srgbClr val="353528"/>
        </a:fontRef>
        <a:srgbClr val="353528"/>
      </a:tcTxStyle>
      <a:tcStyle>
        <a:tcBdr>
          <a:left>
            <a:ln w="12700" cap="flat">
              <a:solidFill>
                <a:srgbClr val="B8A992"/>
              </a:solidFill>
              <a:prstDash val="solid"/>
              <a:miter lim="400000"/>
            </a:ln>
          </a:left>
          <a:right>
            <a:ln w="12700" cap="flat">
              <a:solidFill>
                <a:srgbClr val="353528"/>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Col>
    <a:la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25400" cap="flat">
              <a:solidFill>
                <a:srgbClr val="353528"/>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alpha val="64999"/>
            </a:srgbClr>
          </a:solidFill>
        </a:fill>
      </a:tcStyle>
    </a:lastRow>
    <a:fir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353528"/>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Row>
  </a:tblStyle>
  <a:tblStyle styleId="{C7B018BB-80A7-4F77-B60F-C8B233D01FF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solidFill>
                <a:srgbClr val="6F6F6F"/>
              </a:solidFill>
              <a:prstDash val="solid"/>
              <a:miter lim="400000"/>
            </a:ln>
          </a:insideH>
          <a:insideV>
            <a:ln w="12700" cap="flat">
              <a:noFill/>
              <a:miter lim="400000"/>
            </a:ln>
          </a:insideV>
        </a:tcBdr>
        <a:fill>
          <a:solidFill>
            <a:srgbClr val="EBDFBA">
              <a:alpha val="64999"/>
            </a:srgbClr>
          </a:solidFill>
        </a:fill>
      </a:tcStyle>
    </a:wholeTbl>
    <a:band2H>
      <a:tcTxStyle/>
      <a:tcStyle>
        <a:tcBdr/>
        <a:fill>
          <a:solidFill>
            <a:srgbClr val="E3D3A5"/>
          </a:solidFill>
        </a:fill>
      </a:tcStyle>
    </a:band2H>
    <a:firstCol>
      <a:tcTxStyle b="off" i="off">
        <a:fontRef idx="minor">
          <a:srgbClr val="353528"/>
        </a:fontRef>
        <a:srgbClr val="353528"/>
      </a:tcTxStyle>
      <a:tcStyle>
        <a:tcBdr>
          <a:left>
            <a:ln w="12700" cap="flat">
              <a:solidFill>
                <a:srgbClr val="6F6F6F"/>
              </a:solidFill>
              <a:prstDash val="solid"/>
              <a:miter lim="400000"/>
            </a:ln>
          </a:left>
          <a:right>
            <a:ln w="12700" cap="flat">
              <a:solidFill>
                <a:srgbClr val="6F6F6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5CEA8"/>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50503C"/>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EBDFBA">
              <a:alpha val="64999"/>
            </a:srgbClr>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B2B78B"/>
          </a:solidFill>
        </a:fill>
      </a:tcStyle>
    </a:firstRow>
  </a:tblStyle>
  <a:tblStyle styleId="{EEE7283C-3CF3-47DC-8721-378D4A62B22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ECB9D"/>
          </a:solidFill>
        </a:fill>
      </a:tcStyle>
    </a:wholeTbl>
    <a:band2H>
      <a:tcTxStyle/>
      <a:tcStyle>
        <a:tcBdr/>
        <a:fill>
          <a:solidFill>
            <a:srgbClr val="D9C28E"/>
          </a:solidFill>
        </a:fill>
      </a:tcStyle>
    </a:band2H>
    <a:firstCol>
      <a:tcTxStyle b="off" i="off">
        <a:fontRef idx="minor">
          <a:srgbClr val="353528"/>
        </a:fontRef>
        <a:srgbClr val="353528"/>
      </a:tcTxStyle>
      <a:tcStyle>
        <a:tcBdr>
          <a:left>
            <a:ln w="12700" cap="flat">
              <a:solidFill>
                <a:srgbClr val="8B8173"/>
              </a:solidFill>
              <a:prstDash val="solid"/>
              <a:miter lim="400000"/>
            </a:ln>
          </a:left>
          <a:right>
            <a:ln w="12700" cap="flat">
              <a:solidFill>
                <a:srgbClr val="8B8173"/>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B3A1"/>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53528"/>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DECB9D"/>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786E5F"/>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8CAAA5"/>
          </a:solidFill>
        </a:fill>
      </a:tcStyle>
    </a:firstRow>
  </a:tblStyle>
  <a:tblStyle styleId="{CF821DB8-F4EB-4A41-A1BA-3FCAFE7338EE}" styleName="">
    <a:tblBg/>
    <a:wholeTbl>
      <a:tcTxStyle b="off" i="off">
        <a:fontRef idx="minor">
          <a:srgbClr val="59411C"/>
        </a:fontRef>
        <a:srgbClr val="59411C"/>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solidFill>
                <a:srgbClr val="917359"/>
              </a:solidFill>
              <a:prstDash val="solid"/>
              <a:miter lim="400000"/>
            </a:ln>
          </a:insideV>
        </a:tcBdr>
        <a:fill>
          <a:solidFill>
            <a:srgbClr val="DECB9D"/>
          </a:solidFill>
        </a:fill>
      </a:tcStyle>
    </a:wholeTbl>
    <a:band2H>
      <a:tcTxStyle/>
      <a:tcStyle>
        <a:tcBdr/>
        <a:fill>
          <a:solidFill>
            <a:srgbClr val="D9C28E"/>
          </a:solidFill>
        </a:fill>
      </a:tcStyle>
    </a:band2H>
    <a:firstCol>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noFill/>
              <a:miter lim="400000"/>
            </a:ln>
          </a:insideV>
        </a:tcBdr>
        <a:fill>
          <a:solidFill>
            <a:srgbClr val="EBD7AF"/>
          </a:solidFill>
        </a:fill>
      </a:tcStyle>
    </a:firstCol>
    <a:la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lastRow>
    <a:fir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firstRow>
  </a:tblStyle>
  <a:tblStyle styleId="{33BA23B1-9221-436E-865A-0063620EA4FD}" styleName="">
    <a:tblBg/>
    <a:wholeTbl>
      <a:tcTxStyle b="off" i="off">
        <a:fontRef idx="minor">
          <a:srgbClr val="5D5D5D"/>
        </a:fontRef>
        <a:srgbClr val="5D5D5D"/>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solidFill>
                <a:srgbClr val="828282"/>
              </a:solidFill>
              <a:prstDash val="solid"/>
              <a:miter lim="400000"/>
            </a:ln>
          </a:insideV>
        </a:tcBdr>
        <a:fill>
          <a:solidFill>
            <a:srgbClr val="ECDEB5"/>
          </a:solidFill>
        </a:fill>
      </a:tcStyle>
    </a:wholeTbl>
    <a:band2H>
      <a:tcTxStyle/>
      <a:tcStyle>
        <a:tcBdr/>
        <a:fill>
          <a:solidFill>
            <a:srgbClr val="DED4B6"/>
          </a:solidFill>
        </a:fill>
      </a:tcStyle>
    </a:band2H>
    <a:firstCol>
      <a:tcTxStyle b="off" i="off">
        <a:fontRef idx="minor">
          <a:srgbClr val="353528"/>
        </a:fontRef>
        <a:srgbClr val="353528"/>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noFill/>
              <a:miter lim="400000"/>
            </a:ln>
          </a:insideV>
        </a:tcBdr>
        <a:fill>
          <a:solidFill>
            <a:srgbClr val="D7CDBE"/>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firstRow>
  </a:tblStyle>
  <a:tblStyle styleId="{2708684C-4D16-4618-839F-0558EEFCDFE6}" styleName="">
    <a:tblBg/>
    <a:wholeTbl>
      <a:tcTxStyle b="off" i="off">
        <a:fontRef idx="minor">
          <a:srgbClr val="5D5D5D"/>
        </a:fontRef>
        <a:srgbClr val="5D5D5D"/>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a:tcStyle>
        <a:tcBdr/>
        <a:fill>
          <a:solidFill>
            <a:srgbClr val="FFFFFF">
              <a:alpha val="20000"/>
            </a:srgbClr>
          </a:solidFill>
        </a:fill>
      </a:tcStyle>
    </a:band2H>
    <a:firstCol>
      <a:tcTxStyle b="off" i="off">
        <a:fontRef idx="minor">
          <a:srgbClr val="353528"/>
        </a:fontRef>
        <a:srgbClr val="353528"/>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2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02796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2586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6369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35899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02834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1471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5838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0791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22776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58197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669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1498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65541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3856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8099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85522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23828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8001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6174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04900" y="1473200"/>
            <a:ext cx="10795000" cy="3556000"/>
          </a:xfrm>
          <a:prstGeom prst="rect">
            <a:avLst/>
          </a:prstGeom>
        </p:spPr>
        <p:txBody>
          <a:bodyPr anchor="b"/>
          <a:lstStyle/>
          <a:p>
            <a:r>
              <a:t>Title Text</a:t>
            </a:r>
          </a:p>
        </p:txBody>
      </p:sp>
      <p:sp>
        <p:nvSpPr>
          <p:cNvPr id="12" name="Body Level One…"/>
          <p:cNvSpPr txBox="1">
            <a:spLocks noGrp="1"/>
          </p:cNvSpPr>
          <p:nvPr>
            <p:ph type="body" sz="quarter" idx="1"/>
          </p:nvPr>
        </p:nvSpPr>
        <p:spPr>
          <a:xfrm>
            <a:off x="1104900" y="5016500"/>
            <a:ext cx="10795000" cy="22352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0" algn="ctr">
              <a:spcBef>
                <a:spcPts val="0"/>
              </a:spcBef>
              <a:buClrTx/>
              <a:buSzTx/>
              <a:buNone/>
              <a:defRPr sz="2600">
                <a:latin typeface="Zapfino"/>
                <a:ea typeface="Zapfino"/>
                <a:cs typeface="Zapfino"/>
                <a:sym typeface="Zapfino"/>
              </a:defRPr>
            </a:lvl2pPr>
            <a:lvl3pPr marL="0" indent="0" algn="ctr">
              <a:spcBef>
                <a:spcPts val="0"/>
              </a:spcBef>
              <a:buClrTx/>
              <a:buSzTx/>
              <a:buNone/>
              <a:defRPr sz="2600">
                <a:latin typeface="Zapfino"/>
                <a:ea typeface="Zapfino"/>
                <a:cs typeface="Zapfino"/>
                <a:sym typeface="Zapfino"/>
              </a:defRPr>
            </a:lvl3pPr>
            <a:lvl4pPr marL="0" indent="0" algn="ctr">
              <a:spcBef>
                <a:spcPts val="0"/>
              </a:spcBef>
              <a:buClrTx/>
              <a:buSzTx/>
              <a:buNone/>
              <a:defRPr sz="2600">
                <a:latin typeface="Zapfino"/>
                <a:ea typeface="Zapfino"/>
                <a:cs typeface="Zapfino"/>
                <a:sym typeface="Zapfino"/>
              </a:defRPr>
            </a:lvl4pPr>
            <a:lvl5pPr marL="0" indent="0" algn="ctr">
              <a:spcBef>
                <a:spcPts val="0"/>
              </a:spcBef>
              <a:buClrTx/>
              <a:buSzTx/>
              <a:buNone/>
              <a:defRPr sz="2600">
                <a:latin typeface="Zapfino"/>
                <a:ea typeface="Zapfino"/>
                <a:cs typeface="Zapfino"/>
                <a:sym typeface="Zapfino"/>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575056"/>
          </a:xfrm>
          <a:prstGeom prst="rect">
            <a:avLst/>
          </a:prstGeom>
        </p:spPr>
        <p:txBody>
          <a:bodyPr anchor="t">
            <a:spAutoFit/>
          </a:bodyPr>
          <a:lstStyle>
            <a:lvl1pPr marL="0" indent="0" algn="ctr">
              <a:spcBef>
                <a:spcPts val="0"/>
              </a:spcBef>
              <a:buClrTx/>
              <a:buSzTx/>
              <a:buNone/>
              <a:defRPr sz="3000"/>
            </a:lvl1pPr>
          </a:lstStyle>
          <a:p>
            <a:r>
              <a:t>–Johnny Appleseed</a:t>
            </a:r>
          </a:p>
        </p:txBody>
      </p:sp>
      <p:sp>
        <p:nvSpPr>
          <p:cNvPr id="94" name="“Type a quote here.”"/>
          <p:cNvSpPr txBox="1">
            <a:spLocks noGrp="1"/>
          </p:cNvSpPr>
          <p:nvPr>
            <p:ph type="body" sz="quarter" idx="14"/>
          </p:nvPr>
        </p:nvSpPr>
        <p:spPr>
          <a:xfrm>
            <a:off x="1270000" y="4222750"/>
            <a:ext cx="10464800" cy="774700"/>
          </a:xfrm>
          <a:prstGeom prst="rect">
            <a:avLst/>
          </a:prstGeom>
        </p:spPr>
        <p:txBody>
          <a:bodyPr>
            <a:spAutoFit/>
          </a:bodyPr>
          <a:lstStyle>
            <a:lvl1pPr marL="0" indent="0" algn="ctr">
              <a:spcBef>
                <a:spcPts val="2400"/>
              </a:spcBef>
              <a:buClrTx/>
              <a:buSzTx/>
              <a:buNone/>
              <a:defRPr sz="42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79023" y="-126408"/>
            <a:ext cx="15544802" cy="10363201"/>
          </a:xfrm>
          <a:prstGeom prst="rect">
            <a:avLst/>
          </a:prstGeom>
          <a:ln w="25400"/>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Image"/>
          <p:cNvSpPr>
            <a:spLocks noGrp="1"/>
          </p:cNvSpPr>
          <p:nvPr>
            <p:ph type="pic" idx="13"/>
          </p:nvPr>
        </p:nvSpPr>
        <p:spPr>
          <a:xfrm>
            <a:off x="2118171" y="468081"/>
            <a:ext cx="8787508" cy="5858339"/>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104900" y="6248400"/>
            <a:ext cx="10795000" cy="1397000"/>
          </a:xfrm>
          <a:prstGeom prst="rect">
            <a:avLst/>
          </a:prstGeom>
        </p:spPr>
        <p:txBody>
          <a:bodyPr/>
          <a:lstStyle/>
          <a:p>
            <a:r>
              <a:t>Title Text</a:t>
            </a:r>
          </a:p>
        </p:txBody>
      </p:sp>
      <p:sp>
        <p:nvSpPr>
          <p:cNvPr id="22" name="Body Level One…"/>
          <p:cNvSpPr txBox="1">
            <a:spLocks noGrp="1"/>
          </p:cNvSpPr>
          <p:nvPr>
            <p:ph type="body" sz="quarter" idx="1"/>
          </p:nvPr>
        </p:nvSpPr>
        <p:spPr>
          <a:xfrm>
            <a:off x="1104900" y="7632700"/>
            <a:ext cx="10795000" cy="13970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0" algn="ctr">
              <a:spcBef>
                <a:spcPts val="0"/>
              </a:spcBef>
              <a:buClrTx/>
              <a:buSzTx/>
              <a:buNone/>
              <a:defRPr sz="2600">
                <a:latin typeface="Zapfino"/>
                <a:ea typeface="Zapfino"/>
                <a:cs typeface="Zapfino"/>
                <a:sym typeface="Zapfino"/>
              </a:defRPr>
            </a:lvl2pPr>
            <a:lvl3pPr marL="0" indent="0" algn="ctr">
              <a:spcBef>
                <a:spcPts val="0"/>
              </a:spcBef>
              <a:buClrTx/>
              <a:buSzTx/>
              <a:buNone/>
              <a:defRPr sz="2600">
                <a:latin typeface="Zapfino"/>
                <a:ea typeface="Zapfino"/>
                <a:cs typeface="Zapfino"/>
                <a:sym typeface="Zapfino"/>
              </a:defRPr>
            </a:lvl3pPr>
            <a:lvl4pPr marL="0" indent="0" algn="ctr">
              <a:spcBef>
                <a:spcPts val="0"/>
              </a:spcBef>
              <a:buClrTx/>
              <a:buSzTx/>
              <a:buNone/>
              <a:defRPr sz="2600">
                <a:latin typeface="Zapfino"/>
                <a:ea typeface="Zapfino"/>
                <a:cs typeface="Zapfino"/>
                <a:sym typeface="Zapfino"/>
              </a:defRPr>
            </a:lvl4pPr>
            <a:lvl5pPr marL="0" indent="0" algn="ctr">
              <a:spcBef>
                <a:spcPts val="0"/>
              </a:spcBef>
              <a:buClrTx/>
              <a:buSzTx/>
              <a:buNone/>
              <a:defRPr sz="2600">
                <a:latin typeface="Zapfino"/>
                <a:ea typeface="Zapfino"/>
                <a:cs typeface="Zapfino"/>
                <a:sym typeface="Zapfino"/>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04900" y="3098800"/>
            <a:ext cx="10795000" cy="3556000"/>
          </a:xfrm>
          <a:prstGeom prst="rect">
            <a:avLst/>
          </a:prstGeom>
        </p:spPr>
        <p:txBody>
          <a:bodyPr/>
          <a:lstStyle>
            <a:lvl1pPr>
              <a:defRPr sz="6000"/>
            </a:lvl1p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4088740" y="1357394"/>
            <a:ext cx="10701971" cy="7134642"/>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635000" y="1473200"/>
            <a:ext cx="5715000" cy="33147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635000" y="4940300"/>
            <a:ext cx="5715000" cy="36068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0" algn="ctr">
              <a:spcBef>
                <a:spcPts val="0"/>
              </a:spcBef>
              <a:buClrTx/>
              <a:buSzTx/>
              <a:buNone/>
              <a:defRPr sz="2600">
                <a:latin typeface="Zapfino"/>
                <a:ea typeface="Zapfino"/>
                <a:cs typeface="Zapfino"/>
                <a:sym typeface="Zapfino"/>
              </a:defRPr>
            </a:lvl2pPr>
            <a:lvl3pPr marL="0" indent="0" algn="ctr">
              <a:spcBef>
                <a:spcPts val="0"/>
              </a:spcBef>
              <a:buClrTx/>
              <a:buSzTx/>
              <a:buNone/>
              <a:defRPr sz="2600">
                <a:latin typeface="Zapfino"/>
                <a:ea typeface="Zapfino"/>
                <a:cs typeface="Zapfino"/>
                <a:sym typeface="Zapfino"/>
              </a:defRPr>
            </a:lvl3pPr>
            <a:lvl4pPr marL="0" indent="0" algn="ctr">
              <a:spcBef>
                <a:spcPts val="0"/>
              </a:spcBef>
              <a:buClrTx/>
              <a:buSzTx/>
              <a:buNone/>
              <a:defRPr sz="2600">
                <a:latin typeface="Zapfino"/>
                <a:ea typeface="Zapfino"/>
                <a:cs typeface="Zapfino"/>
                <a:sym typeface="Zapfino"/>
              </a:defRPr>
            </a:lvl4pPr>
            <a:lvl5pPr marL="0" indent="0" algn="ctr">
              <a:spcBef>
                <a:spcPts val="0"/>
              </a:spcBef>
              <a:buClrTx/>
              <a:buSzTx/>
              <a:buNone/>
              <a:defRPr sz="2600">
                <a:latin typeface="Zapfino"/>
                <a:ea typeface="Zapfino"/>
                <a:cs typeface="Zapfino"/>
                <a:sym typeface="Zapfino"/>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104900" y="3022600"/>
            <a:ext cx="10795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7581900" y="2628900"/>
            <a:ext cx="4317378" cy="6489700"/>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104900" y="3022600"/>
            <a:ext cx="5397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half" idx="13"/>
          </p:nvPr>
        </p:nvSpPr>
        <p:spPr>
          <a:xfrm>
            <a:off x="7759700" y="4151206"/>
            <a:ext cx="5118100" cy="5573044"/>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half" idx="14"/>
          </p:nvPr>
        </p:nvSpPr>
        <p:spPr>
          <a:xfrm>
            <a:off x="6972300" y="622300"/>
            <a:ext cx="6229350" cy="4152900"/>
          </a:xfrm>
          <a:prstGeom prst="rect">
            <a:avLst/>
          </a:prstGeom>
          <a:ln w="9525">
            <a:round/>
          </a:ln>
        </p:spPr>
        <p:txBody>
          <a:bodyPr lIns="91439" tIns="45719" rIns="91439" bIns="45719" anchor="t">
            <a:noAutofit/>
          </a:bodyPr>
          <a:lstStyle/>
          <a:p>
            <a:endParaRPr/>
          </a:p>
        </p:txBody>
      </p:sp>
      <p:sp>
        <p:nvSpPr>
          <p:cNvPr id="85" name="Image"/>
          <p:cNvSpPr>
            <a:spLocks noGrp="1"/>
          </p:cNvSpPr>
          <p:nvPr>
            <p:ph type="pic" idx="15"/>
          </p:nvPr>
        </p:nvSpPr>
        <p:spPr>
          <a:xfrm>
            <a:off x="609600" y="-406400"/>
            <a:ext cx="7037917" cy="10579100"/>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104900" y="939800"/>
            <a:ext cx="10795000" cy="7874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104900" y="571500"/>
            <a:ext cx="10795000" cy="2362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311798" y="9378543"/>
            <a:ext cx="368504" cy="375057"/>
          </a:xfrm>
          <a:prstGeom prst="rect">
            <a:avLst/>
          </a:prstGeom>
          <a:ln w="12700">
            <a:miter lim="400000"/>
          </a:ln>
        </p:spPr>
        <p:txBody>
          <a:bodyPr wrap="none" lIns="50800" tIns="50800" rIns="50800" bIns="50800" anchor="b">
            <a:spAutoFit/>
          </a:bodyPr>
          <a:lstStyle>
            <a:lvl1pPr>
              <a:defRPr sz="1800" b="1">
                <a:solidFill>
                  <a:srgbClr val="51573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
          <a:srgbClr val="9A7865"/>
        </a:buClr>
        <a:buSzTx/>
        <a:buFontTx/>
        <a:buNone/>
        <a:tabLst/>
        <a:defRPr sz="7600" b="0" i="0" u="none" strike="noStrike" cap="none" spc="0" baseline="0">
          <a:solidFill>
            <a:srgbClr val="85604A"/>
          </a:solidFill>
          <a:uFillTx/>
          <a:latin typeface="+mn-lt"/>
          <a:ea typeface="+mn-ea"/>
          <a:cs typeface="+mn-cs"/>
          <a:sym typeface="Didot"/>
        </a:defRPr>
      </a:lvl1pPr>
      <a:lvl2pPr marL="0" marR="0" indent="0" algn="ctr" defTabSz="584200" rtl="0" latinLnBrk="0">
        <a:lnSpc>
          <a:spcPct val="100000"/>
        </a:lnSpc>
        <a:spcBef>
          <a:spcPts val="0"/>
        </a:spcBef>
        <a:spcAft>
          <a:spcPts val="0"/>
        </a:spcAft>
        <a:buClr>
          <a:srgbClr val="9A7865"/>
        </a:buClr>
        <a:buSzTx/>
        <a:buFontTx/>
        <a:buNone/>
        <a:tabLst/>
        <a:defRPr sz="7600" b="0" i="0" u="none" strike="noStrike" cap="none" spc="0" baseline="0">
          <a:solidFill>
            <a:srgbClr val="85604A"/>
          </a:solidFill>
          <a:uFillTx/>
          <a:latin typeface="+mn-lt"/>
          <a:ea typeface="+mn-ea"/>
          <a:cs typeface="+mn-cs"/>
          <a:sym typeface="Didot"/>
        </a:defRPr>
      </a:lvl2pPr>
      <a:lvl3pPr marL="0" marR="0" indent="0" algn="ctr" defTabSz="584200" rtl="0" latinLnBrk="0">
        <a:lnSpc>
          <a:spcPct val="100000"/>
        </a:lnSpc>
        <a:spcBef>
          <a:spcPts val="0"/>
        </a:spcBef>
        <a:spcAft>
          <a:spcPts val="0"/>
        </a:spcAft>
        <a:buClr>
          <a:srgbClr val="9A7865"/>
        </a:buClr>
        <a:buSzTx/>
        <a:buFontTx/>
        <a:buNone/>
        <a:tabLst/>
        <a:defRPr sz="7600" b="0" i="0" u="none" strike="noStrike" cap="none" spc="0" baseline="0">
          <a:solidFill>
            <a:srgbClr val="85604A"/>
          </a:solidFill>
          <a:uFillTx/>
          <a:latin typeface="+mn-lt"/>
          <a:ea typeface="+mn-ea"/>
          <a:cs typeface="+mn-cs"/>
          <a:sym typeface="Didot"/>
        </a:defRPr>
      </a:lvl3pPr>
      <a:lvl4pPr marL="0" marR="0" indent="0" algn="ctr" defTabSz="584200" rtl="0" latinLnBrk="0">
        <a:lnSpc>
          <a:spcPct val="100000"/>
        </a:lnSpc>
        <a:spcBef>
          <a:spcPts val="0"/>
        </a:spcBef>
        <a:spcAft>
          <a:spcPts val="0"/>
        </a:spcAft>
        <a:buClr>
          <a:srgbClr val="9A7865"/>
        </a:buClr>
        <a:buSzTx/>
        <a:buFontTx/>
        <a:buNone/>
        <a:tabLst/>
        <a:defRPr sz="7600" b="0" i="0" u="none" strike="noStrike" cap="none" spc="0" baseline="0">
          <a:solidFill>
            <a:srgbClr val="85604A"/>
          </a:solidFill>
          <a:uFillTx/>
          <a:latin typeface="+mn-lt"/>
          <a:ea typeface="+mn-ea"/>
          <a:cs typeface="+mn-cs"/>
          <a:sym typeface="Didot"/>
        </a:defRPr>
      </a:lvl4pPr>
      <a:lvl5pPr marL="0" marR="0" indent="0" algn="ctr" defTabSz="584200" rtl="0" latinLnBrk="0">
        <a:lnSpc>
          <a:spcPct val="100000"/>
        </a:lnSpc>
        <a:spcBef>
          <a:spcPts val="0"/>
        </a:spcBef>
        <a:spcAft>
          <a:spcPts val="0"/>
        </a:spcAft>
        <a:buClr>
          <a:srgbClr val="9A7865"/>
        </a:buClr>
        <a:buSzTx/>
        <a:buFontTx/>
        <a:buNone/>
        <a:tabLst/>
        <a:defRPr sz="7600" b="0" i="0" u="none" strike="noStrike" cap="none" spc="0" baseline="0">
          <a:solidFill>
            <a:srgbClr val="85604A"/>
          </a:solidFill>
          <a:uFillTx/>
          <a:latin typeface="+mn-lt"/>
          <a:ea typeface="+mn-ea"/>
          <a:cs typeface="+mn-cs"/>
          <a:sym typeface="Didot"/>
        </a:defRPr>
      </a:lvl5pPr>
      <a:lvl6pPr marL="0" marR="0" indent="0" algn="ctr" defTabSz="584200" rtl="0" latinLnBrk="0">
        <a:lnSpc>
          <a:spcPct val="100000"/>
        </a:lnSpc>
        <a:spcBef>
          <a:spcPts val="0"/>
        </a:spcBef>
        <a:spcAft>
          <a:spcPts val="0"/>
        </a:spcAft>
        <a:buClr>
          <a:srgbClr val="9A7865"/>
        </a:buClr>
        <a:buSzTx/>
        <a:buFontTx/>
        <a:buNone/>
        <a:tabLst/>
        <a:defRPr sz="7600" b="0" i="0" u="none" strike="noStrike" cap="none" spc="0" baseline="0">
          <a:solidFill>
            <a:srgbClr val="85604A"/>
          </a:solidFill>
          <a:uFillTx/>
          <a:latin typeface="+mn-lt"/>
          <a:ea typeface="+mn-ea"/>
          <a:cs typeface="+mn-cs"/>
          <a:sym typeface="Didot"/>
        </a:defRPr>
      </a:lvl6pPr>
      <a:lvl7pPr marL="0" marR="0" indent="0" algn="ctr" defTabSz="584200" rtl="0" latinLnBrk="0">
        <a:lnSpc>
          <a:spcPct val="100000"/>
        </a:lnSpc>
        <a:spcBef>
          <a:spcPts val="0"/>
        </a:spcBef>
        <a:spcAft>
          <a:spcPts val="0"/>
        </a:spcAft>
        <a:buClr>
          <a:srgbClr val="9A7865"/>
        </a:buClr>
        <a:buSzTx/>
        <a:buFontTx/>
        <a:buNone/>
        <a:tabLst/>
        <a:defRPr sz="7600" b="0" i="0" u="none" strike="noStrike" cap="none" spc="0" baseline="0">
          <a:solidFill>
            <a:srgbClr val="85604A"/>
          </a:solidFill>
          <a:uFillTx/>
          <a:latin typeface="+mn-lt"/>
          <a:ea typeface="+mn-ea"/>
          <a:cs typeface="+mn-cs"/>
          <a:sym typeface="Didot"/>
        </a:defRPr>
      </a:lvl7pPr>
      <a:lvl8pPr marL="0" marR="0" indent="0" algn="ctr" defTabSz="584200" rtl="0" latinLnBrk="0">
        <a:lnSpc>
          <a:spcPct val="100000"/>
        </a:lnSpc>
        <a:spcBef>
          <a:spcPts val="0"/>
        </a:spcBef>
        <a:spcAft>
          <a:spcPts val="0"/>
        </a:spcAft>
        <a:buClr>
          <a:srgbClr val="9A7865"/>
        </a:buClr>
        <a:buSzTx/>
        <a:buFontTx/>
        <a:buNone/>
        <a:tabLst/>
        <a:defRPr sz="7600" b="0" i="0" u="none" strike="noStrike" cap="none" spc="0" baseline="0">
          <a:solidFill>
            <a:srgbClr val="85604A"/>
          </a:solidFill>
          <a:uFillTx/>
          <a:latin typeface="+mn-lt"/>
          <a:ea typeface="+mn-ea"/>
          <a:cs typeface="+mn-cs"/>
          <a:sym typeface="Didot"/>
        </a:defRPr>
      </a:lvl8pPr>
      <a:lvl9pPr marL="0" marR="0" indent="0" algn="ctr" defTabSz="584200" rtl="0" latinLnBrk="0">
        <a:lnSpc>
          <a:spcPct val="100000"/>
        </a:lnSpc>
        <a:spcBef>
          <a:spcPts val="0"/>
        </a:spcBef>
        <a:spcAft>
          <a:spcPts val="0"/>
        </a:spcAft>
        <a:buClr>
          <a:srgbClr val="9A7865"/>
        </a:buClr>
        <a:buSzTx/>
        <a:buFontTx/>
        <a:buNone/>
        <a:tabLst/>
        <a:defRPr sz="7600" b="0" i="0" u="none" strike="noStrike" cap="none" spc="0" baseline="0">
          <a:solidFill>
            <a:srgbClr val="85604A"/>
          </a:solidFill>
          <a:uFillTx/>
          <a:latin typeface="+mn-lt"/>
          <a:ea typeface="+mn-ea"/>
          <a:cs typeface="+mn-cs"/>
          <a:sym typeface="Didot"/>
        </a:defRPr>
      </a:lvl9pPr>
    </p:titleStyle>
    <p:bodyStyle>
      <a:lvl1pPr marL="381000" marR="0" indent="-381000" algn="l" defTabSz="584200" rtl="0" latinLnBrk="0">
        <a:lnSpc>
          <a:spcPct val="100000"/>
        </a:lnSpc>
        <a:spcBef>
          <a:spcPts val="3200"/>
        </a:spcBef>
        <a:spcAft>
          <a:spcPts val="0"/>
        </a:spcAft>
        <a:buClr>
          <a:srgbClr val="9A7865"/>
        </a:buClr>
        <a:buSzPct val="40000"/>
        <a:buFontTx/>
        <a:buBlip>
          <a:blip r:embed="rId15"/>
        </a:buBlip>
        <a:tabLst/>
        <a:defRPr sz="3600" b="0" i="0" u="none" strike="noStrike" cap="none" spc="0" baseline="0">
          <a:solidFill>
            <a:srgbClr val="625B48"/>
          </a:solidFill>
          <a:uFillTx/>
          <a:latin typeface="+mn-lt"/>
          <a:ea typeface="+mn-ea"/>
          <a:cs typeface="+mn-cs"/>
          <a:sym typeface="Didot"/>
        </a:defRPr>
      </a:lvl1pPr>
      <a:lvl2pPr marL="762000" marR="0" indent="-381000" algn="l" defTabSz="584200" rtl="0" latinLnBrk="0">
        <a:lnSpc>
          <a:spcPct val="100000"/>
        </a:lnSpc>
        <a:spcBef>
          <a:spcPts val="3200"/>
        </a:spcBef>
        <a:spcAft>
          <a:spcPts val="0"/>
        </a:spcAft>
        <a:buClr>
          <a:srgbClr val="9A7865"/>
        </a:buClr>
        <a:buSzPct val="40000"/>
        <a:buFontTx/>
        <a:buBlip>
          <a:blip r:embed="rId15"/>
        </a:buBlip>
        <a:tabLst/>
        <a:defRPr sz="3600" b="0" i="0" u="none" strike="noStrike" cap="none" spc="0" baseline="0">
          <a:solidFill>
            <a:srgbClr val="625B48"/>
          </a:solidFill>
          <a:uFillTx/>
          <a:latin typeface="+mn-lt"/>
          <a:ea typeface="+mn-ea"/>
          <a:cs typeface="+mn-cs"/>
          <a:sym typeface="Didot"/>
        </a:defRPr>
      </a:lvl2pPr>
      <a:lvl3pPr marL="1143000" marR="0" indent="-381000" algn="l" defTabSz="584200" rtl="0" latinLnBrk="0">
        <a:lnSpc>
          <a:spcPct val="100000"/>
        </a:lnSpc>
        <a:spcBef>
          <a:spcPts val="3200"/>
        </a:spcBef>
        <a:spcAft>
          <a:spcPts val="0"/>
        </a:spcAft>
        <a:buClr>
          <a:srgbClr val="9A7865"/>
        </a:buClr>
        <a:buSzPct val="40000"/>
        <a:buFontTx/>
        <a:buBlip>
          <a:blip r:embed="rId15"/>
        </a:buBlip>
        <a:tabLst/>
        <a:defRPr sz="3600" b="0" i="0" u="none" strike="noStrike" cap="none" spc="0" baseline="0">
          <a:solidFill>
            <a:srgbClr val="625B48"/>
          </a:solidFill>
          <a:uFillTx/>
          <a:latin typeface="+mn-lt"/>
          <a:ea typeface="+mn-ea"/>
          <a:cs typeface="+mn-cs"/>
          <a:sym typeface="Didot"/>
        </a:defRPr>
      </a:lvl3pPr>
      <a:lvl4pPr marL="1524000" marR="0" indent="-381000" algn="l" defTabSz="584200" rtl="0" latinLnBrk="0">
        <a:lnSpc>
          <a:spcPct val="100000"/>
        </a:lnSpc>
        <a:spcBef>
          <a:spcPts val="3200"/>
        </a:spcBef>
        <a:spcAft>
          <a:spcPts val="0"/>
        </a:spcAft>
        <a:buClr>
          <a:srgbClr val="9A7865"/>
        </a:buClr>
        <a:buSzPct val="40000"/>
        <a:buFontTx/>
        <a:buBlip>
          <a:blip r:embed="rId15"/>
        </a:buBlip>
        <a:tabLst/>
        <a:defRPr sz="3600" b="0" i="0" u="none" strike="noStrike" cap="none" spc="0" baseline="0">
          <a:solidFill>
            <a:srgbClr val="625B48"/>
          </a:solidFill>
          <a:uFillTx/>
          <a:latin typeface="+mn-lt"/>
          <a:ea typeface="+mn-ea"/>
          <a:cs typeface="+mn-cs"/>
          <a:sym typeface="Didot"/>
        </a:defRPr>
      </a:lvl4pPr>
      <a:lvl5pPr marL="1905000" marR="0" indent="-381000" algn="l" defTabSz="584200" rtl="0" latinLnBrk="0">
        <a:lnSpc>
          <a:spcPct val="100000"/>
        </a:lnSpc>
        <a:spcBef>
          <a:spcPts val="3200"/>
        </a:spcBef>
        <a:spcAft>
          <a:spcPts val="0"/>
        </a:spcAft>
        <a:buClr>
          <a:srgbClr val="9A7865"/>
        </a:buClr>
        <a:buSzPct val="40000"/>
        <a:buFontTx/>
        <a:buBlip>
          <a:blip r:embed="rId15"/>
        </a:buBlip>
        <a:tabLst/>
        <a:defRPr sz="3600" b="0" i="0" u="none" strike="noStrike" cap="none" spc="0" baseline="0">
          <a:solidFill>
            <a:srgbClr val="625B48"/>
          </a:solidFill>
          <a:uFillTx/>
          <a:latin typeface="+mn-lt"/>
          <a:ea typeface="+mn-ea"/>
          <a:cs typeface="+mn-cs"/>
          <a:sym typeface="Didot"/>
        </a:defRPr>
      </a:lvl5pPr>
      <a:lvl6pPr marL="2286000" marR="0" indent="-381000" algn="l" defTabSz="584200" rtl="0" latinLnBrk="0">
        <a:lnSpc>
          <a:spcPct val="100000"/>
        </a:lnSpc>
        <a:spcBef>
          <a:spcPts val="3200"/>
        </a:spcBef>
        <a:spcAft>
          <a:spcPts val="0"/>
        </a:spcAft>
        <a:buClr>
          <a:srgbClr val="9A7865"/>
        </a:buClr>
        <a:buSzPct val="40000"/>
        <a:buFontTx/>
        <a:buBlip>
          <a:blip r:embed="rId15"/>
        </a:buBlip>
        <a:tabLst/>
        <a:defRPr sz="3600" b="0" i="0" u="none" strike="noStrike" cap="none" spc="0" baseline="0">
          <a:solidFill>
            <a:srgbClr val="625B48"/>
          </a:solidFill>
          <a:uFillTx/>
          <a:latin typeface="+mn-lt"/>
          <a:ea typeface="+mn-ea"/>
          <a:cs typeface="+mn-cs"/>
          <a:sym typeface="Didot"/>
        </a:defRPr>
      </a:lvl6pPr>
      <a:lvl7pPr marL="2667000" marR="0" indent="-381000" algn="l" defTabSz="584200" rtl="0" latinLnBrk="0">
        <a:lnSpc>
          <a:spcPct val="100000"/>
        </a:lnSpc>
        <a:spcBef>
          <a:spcPts val="3200"/>
        </a:spcBef>
        <a:spcAft>
          <a:spcPts val="0"/>
        </a:spcAft>
        <a:buClr>
          <a:srgbClr val="9A7865"/>
        </a:buClr>
        <a:buSzPct val="40000"/>
        <a:buFontTx/>
        <a:buBlip>
          <a:blip r:embed="rId15"/>
        </a:buBlip>
        <a:tabLst/>
        <a:defRPr sz="3600" b="0" i="0" u="none" strike="noStrike" cap="none" spc="0" baseline="0">
          <a:solidFill>
            <a:srgbClr val="625B48"/>
          </a:solidFill>
          <a:uFillTx/>
          <a:latin typeface="+mn-lt"/>
          <a:ea typeface="+mn-ea"/>
          <a:cs typeface="+mn-cs"/>
          <a:sym typeface="Didot"/>
        </a:defRPr>
      </a:lvl7pPr>
      <a:lvl8pPr marL="3048000" marR="0" indent="-381000" algn="l" defTabSz="584200" rtl="0" latinLnBrk="0">
        <a:lnSpc>
          <a:spcPct val="100000"/>
        </a:lnSpc>
        <a:spcBef>
          <a:spcPts val="3200"/>
        </a:spcBef>
        <a:spcAft>
          <a:spcPts val="0"/>
        </a:spcAft>
        <a:buClr>
          <a:srgbClr val="9A7865"/>
        </a:buClr>
        <a:buSzPct val="40000"/>
        <a:buFontTx/>
        <a:buBlip>
          <a:blip r:embed="rId15"/>
        </a:buBlip>
        <a:tabLst/>
        <a:defRPr sz="3600" b="0" i="0" u="none" strike="noStrike" cap="none" spc="0" baseline="0">
          <a:solidFill>
            <a:srgbClr val="625B48"/>
          </a:solidFill>
          <a:uFillTx/>
          <a:latin typeface="+mn-lt"/>
          <a:ea typeface="+mn-ea"/>
          <a:cs typeface="+mn-cs"/>
          <a:sym typeface="Didot"/>
        </a:defRPr>
      </a:lvl8pPr>
      <a:lvl9pPr marL="3429000" marR="0" indent="-381000" algn="l" defTabSz="584200" rtl="0" latinLnBrk="0">
        <a:lnSpc>
          <a:spcPct val="100000"/>
        </a:lnSpc>
        <a:spcBef>
          <a:spcPts val="3200"/>
        </a:spcBef>
        <a:spcAft>
          <a:spcPts val="0"/>
        </a:spcAft>
        <a:buClr>
          <a:srgbClr val="9A7865"/>
        </a:buClr>
        <a:buSzPct val="40000"/>
        <a:buFontTx/>
        <a:buBlip>
          <a:blip r:embed="rId15"/>
        </a:buBlip>
        <a:tabLst/>
        <a:defRPr sz="3600" b="0" i="0" u="none" strike="noStrike" cap="none" spc="0" baseline="0">
          <a:solidFill>
            <a:srgbClr val="625B48"/>
          </a:solidFill>
          <a:uFillTx/>
          <a:latin typeface="+mn-lt"/>
          <a:ea typeface="+mn-ea"/>
          <a:cs typeface="+mn-cs"/>
          <a:sym typeface="Didot"/>
        </a:defRPr>
      </a:lvl9pPr>
    </p:bodyStyle>
    <p:otherStyle>
      <a:lvl1pPr marL="0" marR="0" indent="0" algn="ctr" defTabSz="584200" latinLnBrk="0">
        <a:lnSpc>
          <a:spcPct val="100000"/>
        </a:lnSpc>
        <a:spcBef>
          <a:spcPts val="0"/>
        </a:spcBef>
        <a:spcAft>
          <a:spcPts val="0"/>
        </a:spcAft>
        <a:buClr>
          <a:srgbClr val="9A7865"/>
        </a:buClr>
        <a:buSzTx/>
        <a:buFontTx/>
        <a:buNone/>
        <a:tabLst/>
        <a:defRPr sz="1800" b="1" i="0" u="none" strike="noStrike" cap="none" spc="0" baseline="0">
          <a:solidFill>
            <a:schemeClr val="tx1"/>
          </a:solidFill>
          <a:uFillTx/>
          <a:latin typeface="+mn-lt"/>
          <a:ea typeface="+mn-ea"/>
          <a:cs typeface="+mn-cs"/>
          <a:sym typeface="Didot"/>
        </a:defRPr>
      </a:lvl1pPr>
      <a:lvl2pPr marL="0" marR="0" indent="228600" algn="ctr" defTabSz="584200" latinLnBrk="0">
        <a:lnSpc>
          <a:spcPct val="100000"/>
        </a:lnSpc>
        <a:spcBef>
          <a:spcPts val="0"/>
        </a:spcBef>
        <a:spcAft>
          <a:spcPts val="0"/>
        </a:spcAft>
        <a:buClr>
          <a:srgbClr val="9A7865"/>
        </a:buClr>
        <a:buSzTx/>
        <a:buFontTx/>
        <a:buNone/>
        <a:tabLst/>
        <a:defRPr sz="1800" b="1" i="0" u="none" strike="noStrike" cap="none" spc="0" baseline="0">
          <a:solidFill>
            <a:schemeClr val="tx1"/>
          </a:solidFill>
          <a:uFillTx/>
          <a:latin typeface="+mn-lt"/>
          <a:ea typeface="+mn-ea"/>
          <a:cs typeface="+mn-cs"/>
          <a:sym typeface="Didot"/>
        </a:defRPr>
      </a:lvl2pPr>
      <a:lvl3pPr marL="0" marR="0" indent="457200" algn="ctr" defTabSz="584200" latinLnBrk="0">
        <a:lnSpc>
          <a:spcPct val="100000"/>
        </a:lnSpc>
        <a:spcBef>
          <a:spcPts val="0"/>
        </a:spcBef>
        <a:spcAft>
          <a:spcPts val="0"/>
        </a:spcAft>
        <a:buClr>
          <a:srgbClr val="9A7865"/>
        </a:buClr>
        <a:buSzTx/>
        <a:buFontTx/>
        <a:buNone/>
        <a:tabLst/>
        <a:defRPr sz="1800" b="1" i="0" u="none" strike="noStrike" cap="none" spc="0" baseline="0">
          <a:solidFill>
            <a:schemeClr val="tx1"/>
          </a:solidFill>
          <a:uFillTx/>
          <a:latin typeface="+mn-lt"/>
          <a:ea typeface="+mn-ea"/>
          <a:cs typeface="+mn-cs"/>
          <a:sym typeface="Didot"/>
        </a:defRPr>
      </a:lvl3pPr>
      <a:lvl4pPr marL="0" marR="0" indent="685800" algn="ctr" defTabSz="584200" latinLnBrk="0">
        <a:lnSpc>
          <a:spcPct val="100000"/>
        </a:lnSpc>
        <a:spcBef>
          <a:spcPts val="0"/>
        </a:spcBef>
        <a:spcAft>
          <a:spcPts val="0"/>
        </a:spcAft>
        <a:buClr>
          <a:srgbClr val="9A7865"/>
        </a:buClr>
        <a:buSzTx/>
        <a:buFontTx/>
        <a:buNone/>
        <a:tabLst/>
        <a:defRPr sz="1800" b="1" i="0" u="none" strike="noStrike" cap="none" spc="0" baseline="0">
          <a:solidFill>
            <a:schemeClr val="tx1"/>
          </a:solidFill>
          <a:uFillTx/>
          <a:latin typeface="+mn-lt"/>
          <a:ea typeface="+mn-ea"/>
          <a:cs typeface="+mn-cs"/>
          <a:sym typeface="Didot"/>
        </a:defRPr>
      </a:lvl4pPr>
      <a:lvl5pPr marL="0" marR="0" indent="914400" algn="ctr" defTabSz="584200" latinLnBrk="0">
        <a:lnSpc>
          <a:spcPct val="100000"/>
        </a:lnSpc>
        <a:spcBef>
          <a:spcPts val="0"/>
        </a:spcBef>
        <a:spcAft>
          <a:spcPts val="0"/>
        </a:spcAft>
        <a:buClr>
          <a:srgbClr val="9A7865"/>
        </a:buClr>
        <a:buSzTx/>
        <a:buFontTx/>
        <a:buNone/>
        <a:tabLst/>
        <a:defRPr sz="1800" b="1" i="0" u="none" strike="noStrike" cap="none" spc="0" baseline="0">
          <a:solidFill>
            <a:schemeClr val="tx1"/>
          </a:solidFill>
          <a:uFillTx/>
          <a:latin typeface="+mn-lt"/>
          <a:ea typeface="+mn-ea"/>
          <a:cs typeface="+mn-cs"/>
          <a:sym typeface="Didot"/>
        </a:defRPr>
      </a:lvl5pPr>
      <a:lvl6pPr marL="0" marR="0" indent="1143000" algn="ctr" defTabSz="584200" latinLnBrk="0">
        <a:lnSpc>
          <a:spcPct val="100000"/>
        </a:lnSpc>
        <a:spcBef>
          <a:spcPts val="0"/>
        </a:spcBef>
        <a:spcAft>
          <a:spcPts val="0"/>
        </a:spcAft>
        <a:buClr>
          <a:srgbClr val="9A7865"/>
        </a:buClr>
        <a:buSzTx/>
        <a:buFontTx/>
        <a:buNone/>
        <a:tabLst/>
        <a:defRPr sz="1800" b="1" i="0" u="none" strike="noStrike" cap="none" spc="0" baseline="0">
          <a:solidFill>
            <a:schemeClr val="tx1"/>
          </a:solidFill>
          <a:uFillTx/>
          <a:latin typeface="+mn-lt"/>
          <a:ea typeface="+mn-ea"/>
          <a:cs typeface="+mn-cs"/>
          <a:sym typeface="Didot"/>
        </a:defRPr>
      </a:lvl6pPr>
      <a:lvl7pPr marL="0" marR="0" indent="1371600" algn="ctr" defTabSz="584200" latinLnBrk="0">
        <a:lnSpc>
          <a:spcPct val="100000"/>
        </a:lnSpc>
        <a:spcBef>
          <a:spcPts val="0"/>
        </a:spcBef>
        <a:spcAft>
          <a:spcPts val="0"/>
        </a:spcAft>
        <a:buClr>
          <a:srgbClr val="9A7865"/>
        </a:buClr>
        <a:buSzTx/>
        <a:buFontTx/>
        <a:buNone/>
        <a:tabLst/>
        <a:defRPr sz="1800" b="1" i="0" u="none" strike="noStrike" cap="none" spc="0" baseline="0">
          <a:solidFill>
            <a:schemeClr val="tx1"/>
          </a:solidFill>
          <a:uFillTx/>
          <a:latin typeface="+mn-lt"/>
          <a:ea typeface="+mn-ea"/>
          <a:cs typeface="+mn-cs"/>
          <a:sym typeface="Didot"/>
        </a:defRPr>
      </a:lvl7pPr>
      <a:lvl8pPr marL="0" marR="0" indent="1600200" algn="ctr" defTabSz="584200" latinLnBrk="0">
        <a:lnSpc>
          <a:spcPct val="100000"/>
        </a:lnSpc>
        <a:spcBef>
          <a:spcPts val="0"/>
        </a:spcBef>
        <a:spcAft>
          <a:spcPts val="0"/>
        </a:spcAft>
        <a:buClr>
          <a:srgbClr val="9A7865"/>
        </a:buClr>
        <a:buSzTx/>
        <a:buFontTx/>
        <a:buNone/>
        <a:tabLst/>
        <a:defRPr sz="1800" b="1" i="0" u="none" strike="noStrike" cap="none" spc="0" baseline="0">
          <a:solidFill>
            <a:schemeClr val="tx1"/>
          </a:solidFill>
          <a:uFillTx/>
          <a:latin typeface="+mn-lt"/>
          <a:ea typeface="+mn-ea"/>
          <a:cs typeface="+mn-cs"/>
          <a:sym typeface="Didot"/>
        </a:defRPr>
      </a:lvl8pPr>
      <a:lvl9pPr marL="0" marR="0" indent="1828800" algn="ctr" defTabSz="584200" latinLnBrk="0">
        <a:lnSpc>
          <a:spcPct val="100000"/>
        </a:lnSpc>
        <a:spcBef>
          <a:spcPts val="0"/>
        </a:spcBef>
        <a:spcAft>
          <a:spcPts val="0"/>
        </a:spcAft>
        <a:buClr>
          <a:srgbClr val="9A7865"/>
        </a:buClr>
        <a:buSzTx/>
        <a:buFontTx/>
        <a:buNone/>
        <a:tabLst/>
        <a:defRPr sz="1800" b="1" i="0" u="none" strike="noStrike" cap="none" spc="0" baseline="0">
          <a:solidFill>
            <a:schemeClr val="tx1"/>
          </a:solidFill>
          <a:uFillTx/>
          <a:latin typeface="+mn-lt"/>
          <a:ea typeface="+mn-ea"/>
          <a:cs typeface="+mn-cs"/>
          <a:sym typeface="Dido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A Woman’s…"/>
          <p:cNvSpPr txBox="1">
            <a:spLocks noGrp="1"/>
          </p:cNvSpPr>
          <p:nvPr>
            <p:ph type="ctrTitle"/>
          </p:nvPr>
        </p:nvSpPr>
        <p:spPr>
          <a:prstGeom prst="rect">
            <a:avLst/>
          </a:prstGeom>
        </p:spPr>
        <p:txBody>
          <a:bodyPr/>
          <a:lstStyle/>
          <a:p>
            <a:r>
              <a:t>A Woman’s </a:t>
            </a:r>
          </a:p>
          <a:p>
            <a:r>
              <a:t>Spiritual Growth</a:t>
            </a:r>
          </a:p>
        </p:txBody>
      </p:sp>
      <p:sp>
        <p:nvSpPr>
          <p:cNvPr id="120" name="In a Wicked World"/>
          <p:cNvSpPr txBox="1">
            <a:spLocks noGrp="1"/>
          </p:cNvSpPr>
          <p:nvPr>
            <p:ph type="subTitle" sz="quarter" idx="1"/>
          </p:nvPr>
        </p:nvSpPr>
        <p:spPr>
          <a:prstGeom prst="rect">
            <a:avLst/>
          </a:prstGeom>
        </p:spPr>
        <p:txBody>
          <a:bodyPr/>
          <a:lstStyle/>
          <a:p>
            <a:r>
              <a:t>In a Wicked World</a:t>
            </a:r>
          </a:p>
        </p:txBody>
      </p:sp>
      <p:sp>
        <p:nvSpPr>
          <p:cNvPr id="121" name="Exton, PA     Cami Bunting    March 7, 2020"/>
          <p:cNvSpPr txBox="1"/>
          <p:nvPr/>
        </p:nvSpPr>
        <p:spPr>
          <a:xfrm>
            <a:off x="2857639" y="8102346"/>
            <a:ext cx="7289522" cy="562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2900"/>
            </a:lvl1pPr>
          </a:lstStyle>
          <a:p>
            <a:r>
              <a:t>Exton, PA     Cami Bunting    March 7, 2020</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IMG_7438.jpeg" descr="IMG_7438.jpeg"/>
          <p:cNvPicPr>
            <a:picLocks/>
          </p:cNvPicPr>
          <p:nvPr/>
        </p:nvPicPr>
        <p:blipFill>
          <a:blip r:embed="rId3"/>
          <a:stretch>
            <a:fillRect/>
          </a:stretch>
        </p:blipFill>
        <p:spPr>
          <a:xfrm>
            <a:off x="2222441" y="584491"/>
            <a:ext cx="8355261" cy="8329861"/>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Ephesians 2-3 - Love the Family"/>
          <p:cNvSpPr txBox="1">
            <a:spLocks noGrp="1"/>
          </p:cNvSpPr>
          <p:nvPr>
            <p:ph type="title"/>
          </p:nvPr>
        </p:nvSpPr>
        <p:spPr>
          <a:xfrm>
            <a:off x="1254037" y="571500"/>
            <a:ext cx="10795001" cy="2362200"/>
          </a:xfrm>
          <a:prstGeom prst="rect">
            <a:avLst/>
          </a:prstGeom>
        </p:spPr>
        <p:txBody>
          <a:bodyPr/>
          <a:lstStyle>
            <a:lvl1pPr>
              <a:defRPr sz="5800"/>
            </a:lvl1pPr>
          </a:lstStyle>
          <a:p>
            <a:r>
              <a:t>Ephesians 2-3 - Love the Family</a:t>
            </a:r>
          </a:p>
        </p:txBody>
      </p:sp>
      <p:sp>
        <p:nvSpPr>
          <p:cNvPr id="151" name="2:17-18  And he came and preached peace to you who were far off and peace to those who were near. For through him we both have access in one Spirit to the Father."/>
          <p:cNvSpPr txBox="1"/>
          <p:nvPr/>
        </p:nvSpPr>
        <p:spPr>
          <a:xfrm>
            <a:off x="726731" y="2540678"/>
            <a:ext cx="10795000" cy="15687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pPr>
            <a:r>
              <a:t>2:17-18  And he came and preached peace to you who were far off and peace to those who were near. For </a:t>
            </a:r>
            <a:r>
              <a:rPr b="1" u="sng"/>
              <a:t>through him we both have access in one Spirit to the Father</a:t>
            </a:r>
            <a:r>
              <a:t>.</a:t>
            </a:r>
          </a:p>
        </p:txBody>
      </p:sp>
      <p:sp>
        <p:nvSpPr>
          <p:cNvPr id="152" name="3: 6  This mystery is that the Gentiles are fellow heirs, members of the same body, and partakers of the promise in Christ Jesus through the gospel."/>
          <p:cNvSpPr txBox="1"/>
          <p:nvPr/>
        </p:nvSpPr>
        <p:spPr>
          <a:xfrm>
            <a:off x="650147" y="4571903"/>
            <a:ext cx="11363354" cy="1569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pPr>
            <a:r>
              <a:t>3: 6  This mystery is that the Gentiles are </a:t>
            </a:r>
            <a:r>
              <a:rPr b="1" u="sng"/>
              <a:t>fellow heirs,</a:t>
            </a:r>
            <a:r>
              <a:t> members of the </a:t>
            </a:r>
            <a:r>
              <a:rPr b="1" u="sng"/>
              <a:t>same body</a:t>
            </a:r>
            <a:r>
              <a:t>, and </a:t>
            </a:r>
            <a:r>
              <a:rPr b="1" u="sng"/>
              <a:t>partakers of the promise</a:t>
            </a:r>
            <a:r>
              <a:t> in Christ Jesus through the gospel.</a:t>
            </a:r>
          </a:p>
        </p:txBody>
      </p:sp>
      <p:sp>
        <p:nvSpPr>
          <p:cNvPr id="153" name="3: 9-10  …and to bring to light for everyone what is the plan of the mystery hidden for ages in God, who created all things, so that through the church the manifold wisdom of God might now be made known to the rulers and authorities in the heavenly places."/>
          <p:cNvSpPr txBox="1"/>
          <p:nvPr/>
        </p:nvSpPr>
        <p:spPr>
          <a:xfrm>
            <a:off x="739554" y="6395096"/>
            <a:ext cx="10769354" cy="2520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pPr>
            <a:r>
              <a:t>3: 9-10  …and to bring to light for everyone what is the plan of the mystery hidden for ages in God, who created all things, so that </a:t>
            </a:r>
            <a:r>
              <a:rPr b="1" u="sng"/>
              <a:t>through the church </a:t>
            </a:r>
            <a:r>
              <a:t>the manifold wisdom of God might now be made known to the rulers and authorities in the heavenly places.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o Grow"/>
          <p:cNvSpPr txBox="1">
            <a:spLocks noGrp="1"/>
          </p:cNvSpPr>
          <p:nvPr>
            <p:ph type="title"/>
          </p:nvPr>
        </p:nvSpPr>
        <p:spPr>
          <a:xfrm>
            <a:off x="1000503" y="347793"/>
            <a:ext cx="10795001" cy="2362201"/>
          </a:xfrm>
          <a:prstGeom prst="rect">
            <a:avLst/>
          </a:prstGeom>
        </p:spPr>
        <p:txBody>
          <a:bodyPr/>
          <a:lstStyle>
            <a:lvl1pPr>
              <a:defRPr sz="6000"/>
            </a:lvl1pPr>
          </a:lstStyle>
          <a:p>
            <a:r>
              <a:t>To Grow</a:t>
            </a:r>
          </a:p>
        </p:txBody>
      </p:sp>
      <p:sp>
        <p:nvSpPr>
          <p:cNvPr id="156" name="It’s bigger than you…"/>
          <p:cNvSpPr txBox="1"/>
          <p:nvPr/>
        </p:nvSpPr>
        <p:spPr>
          <a:xfrm>
            <a:off x="1128603" y="2653284"/>
            <a:ext cx="10538802" cy="4447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423333" indent="-423333" algn="l">
              <a:buSzPct val="80000"/>
              <a:buFont typeface="Georgia"/>
              <a:buChar char="•"/>
            </a:pPr>
            <a:r>
              <a:t>It’s bigger than you</a:t>
            </a:r>
          </a:p>
          <a:p>
            <a:pPr algn="l"/>
            <a:endParaRPr/>
          </a:p>
          <a:p>
            <a:pPr marL="423333" indent="-423333" algn="l">
              <a:buSzPct val="80000"/>
              <a:buFont typeface="Georgia"/>
              <a:buChar char="•"/>
            </a:pPr>
            <a:r>
              <a:t>Open your heart to all God’s children</a:t>
            </a:r>
          </a:p>
          <a:p>
            <a:pPr algn="l"/>
            <a:endParaRPr/>
          </a:p>
          <a:p>
            <a:pPr marL="423333" indent="-423333" algn="l">
              <a:buSzPct val="80000"/>
              <a:buFont typeface="Georgia"/>
              <a:buChar char="•"/>
            </a:pPr>
            <a:r>
              <a:t>Take your part in the church</a:t>
            </a:r>
          </a:p>
          <a:p>
            <a:pPr marL="804333" lvl="1" indent="-423333" algn="l">
              <a:buSzPct val="80000"/>
              <a:buFont typeface="Georgia"/>
              <a:buChar char="•"/>
              <a:defRPr sz="3500"/>
            </a:pPr>
            <a:r>
              <a:t>Manifold wisdom of God</a:t>
            </a:r>
          </a:p>
          <a:p>
            <a:pPr marL="804333" lvl="1" indent="-423333" algn="l">
              <a:buSzPct val="80000"/>
              <a:buFont typeface="Georgia"/>
              <a:buChar char="•"/>
              <a:defRPr sz="3500"/>
            </a:pPr>
            <a:r>
              <a:t>Fullness of Christ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Ephesians 4-5…"/>
          <p:cNvSpPr txBox="1">
            <a:spLocks noGrp="1"/>
          </p:cNvSpPr>
          <p:nvPr>
            <p:ph type="title"/>
          </p:nvPr>
        </p:nvSpPr>
        <p:spPr>
          <a:xfrm>
            <a:off x="1104900" y="720637"/>
            <a:ext cx="10795000" cy="2362201"/>
          </a:xfrm>
          <a:prstGeom prst="rect">
            <a:avLst/>
          </a:prstGeom>
        </p:spPr>
        <p:txBody>
          <a:bodyPr/>
          <a:lstStyle/>
          <a:p>
            <a:pPr>
              <a:defRPr sz="6000"/>
            </a:pPr>
            <a:r>
              <a:t>Ephesians 4-5 </a:t>
            </a:r>
          </a:p>
          <a:p>
            <a:pPr>
              <a:defRPr sz="6000"/>
            </a:pPr>
            <a:r>
              <a:t>Nourishment and Training</a:t>
            </a:r>
          </a:p>
        </p:txBody>
      </p:sp>
      <p:sp>
        <p:nvSpPr>
          <p:cNvPr id="159" name="4:11  And he gave the apostles, the prophets, the evangelists, the shepherds and teachers, to equip the saints for the work of ministry, for building up the body of Christ…"/>
          <p:cNvSpPr txBox="1"/>
          <p:nvPr/>
        </p:nvSpPr>
        <p:spPr>
          <a:xfrm>
            <a:off x="1138311" y="3414533"/>
            <a:ext cx="10405085" cy="20520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lvl="1" algn="l">
              <a:defRPr sz="3000"/>
            </a:pPr>
            <a:r>
              <a:t>4:11  And he gave the </a:t>
            </a:r>
            <a:r>
              <a:rPr b="1"/>
              <a:t>apostles</a:t>
            </a:r>
            <a:r>
              <a:t>, the </a:t>
            </a:r>
            <a:r>
              <a:rPr b="1"/>
              <a:t>prophets</a:t>
            </a:r>
            <a:r>
              <a:t>, the </a:t>
            </a:r>
            <a:r>
              <a:rPr b="1"/>
              <a:t>evangelists</a:t>
            </a:r>
            <a:r>
              <a:t>, the </a:t>
            </a:r>
            <a:r>
              <a:rPr b="1"/>
              <a:t>shepherds</a:t>
            </a:r>
            <a:r>
              <a:t> and </a:t>
            </a:r>
            <a:r>
              <a:rPr b="1"/>
              <a:t>teachers</a:t>
            </a:r>
            <a:r>
              <a:t>, to </a:t>
            </a:r>
            <a:r>
              <a:rPr u="sng"/>
              <a:t>equip</a:t>
            </a:r>
            <a:r>
              <a:t> the saints </a:t>
            </a:r>
            <a:r>
              <a:rPr u="sng"/>
              <a:t>for the work</a:t>
            </a:r>
            <a:r>
              <a:t> of ministry, for </a:t>
            </a:r>
            <a:r>
              <a:rPr u="sng"/>
              <a:t>building up the body</a:t>
            </a:r>
            <a:r>
              <a:t> of Christ…</a:t>
            </a:r>
          </a:p>
        </p:txBody>
      </p:sp>
      <p:sp>
        <p:nvSpPr>
          <p:cNvPr id="160" name="4: 15-16 we are to grow up in every way into him who is the head, into Christ … when each part is working properly, makes the body grow so that it builds itself up in love."/>
          <p:cNvSpPr txBox="1"/>
          <p:nvPr/>
        </p:nvSpPr>
        <p:spPr>
          <a:xfrm>
            <a:off x="1113870" y="5678976"/>
            <a:ext cx="10216804" cy="20228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lvl="1" algn="l">
              <a:defRPr sz="3000"/>
            </a:pPr>
            <a:r>
              <a:t>4: 15-16 we are to </a:t>
            </a:r>
            <a:r>
              <a:rPr u="sng"/>
              <a:t>grow up in every way into him who is the head</a:t>
            </a:r>
            <a:r>
              <a:t>, into Christ … when </a:t>
            </a:r>
            <a:r>
              <a:rPr u="sng"/>
              <a:t>each part is working properly, makes the body grow</a:t>
            </a:r>
            <a:r>
              <a:t> so that it builds itself up in love.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1" animBg="1" advAuto="0"/>
      <p:bldP spid="160"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Become the Person You Have Been Taught to Be."/>
          <p:cNvSpPr txBox="1">
            <a:spLocks noGrp="1"/>
          </p:cNvSpPr>
          <p:nvPr>
            <p:ph type="title"/>
          </p:nvPr>
        </p:nvSpPr>
        <p:spPr>
          <a:prstGeom prst="rect">
            <a:avLst/>
          </a:prstGeom>
        </p:spPr>
        <p:txBody>
          <a:bodyPr/>
          <a:lstStyle>
            <a:lvl1pPr>
              <a:defRPr sz="7000"/>
            </a:lvl1pPr>
          </a:lstStyle>
          <a:p>
            <a:r>
              <a:t>Become the Person You Have Been Taught to Be.</a:t>
            </a:r>
          </a:p>
        </p:txBody>
      </p:sp>
      <p:sp>
        <p:nvSpPr>
          <p:cNvPr id="163" name="4: 25…"/>
          <p:cNvSpPr txBox="1"/>
          <p:nvPr/>
        </p:nvSpPr>
        <p:spPr>
          <a:xfrm>
            <a:off x="1015515" y="3603400"/>
            <a:ext cx="3781958" cy="2326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500"/>
            </a:pPr>
            <a:r>
              <a:t>4: 25</a:t>
            </a:r>
          </a:p>
          <a:p>
            <a:pPr algn="l">
              <a:defRPr sz="3500"/>
            </a:pPr>
            <a:r>
              <a:t>4: 26</a:t>
            </a:r>
          </a:p>
          <a:p>
            <a:pPr algn="l">
              <a:defRPr sz="3500"/>
            </a:pPr>
            <a:r>
              <a:t>4: 29-30</a:t>
            </a:r>
          </a:p>
          <a:p>
            <a:pPr algn="l">
              <a:defRPr sz="3500"/>
            </a:pPr>
            <a:r>
              <a:t>4: 31-32</a:t>
            </a:r>
          </a:p>
        </p:txBody>
      </p:sp>
      <p:sp>
        <p:nvSpPr>
          <p:cNvPr id="164" name="5: 3-5…"/>
          <p:cNvSpPr txBox="1"/>
          <p:nvPr/>
        </p:nvSpPr>
        <p:spPr>
          <a:xfrm>
            <a:off x="5116127" y="3662002"/>
            <a:ext cx="2772546" cy="34437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500"/>
            </a:pPr>
            <a:r>
              <a:t>5: 3-5</a:t>
            </a:r>
          </a:p>
          <a:p>
            <a:pPr algn="l">
              <a:defRPr sz="3500"/>
            </a:pPr>
            <a:r>
              <a:t>5: 6-10</a:t>
            </a:r>
          </a:p>
          <a:p>
            <a:pPr algn="l">
              <a:defRPr sz="3500"/>
            </a:pPr>
            <a:r>
              <a:t>5: 11-14</a:t>
            </a:r>
          </a:p>
          <a:p>
            <a:pPr algn="l">
              <a:defRPr sz="3500"/>
            </a:pPr>
            <a:r>
              <a:t>5: 15-16</a:t>
            </a:r>
          </a:p>
          <a:p>
            <a:pPr algn="l">
              <a:defRPr sz="3500"/>
            </a:pPr>
            <a:r>
              <a:t>5: 18-19</a:t>
            </a:r>
          </a:p>
          <a:p>
            <a:pPr algn="l">
              <a:defRPr sz="3500"/>
            </a:pPr>
            <a:r>
              <a:t>5: 20-21</a:t>
            </a:r>
          </a:p>
        </p:txBody>
      </p:sp>
      <p:sp>
        <p:nvSpPr>
          <p:cNvPr id="165" name="5: 22 - 6: 9…"/>
          <p:cNvSpPr txBox="1"/>
          <p:nvPr/>
        </p:nvSpPr>
        <p:spPr>
          <a:xfrm>
            <a:off x="9254602" y="3568446"/>
            <a:ext cx="2131442" cy="4002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a:defRPr sz="3500"/>
            </a:pPr>
            <a:r>
              <a:t>5: 22 - 6: 9</a:t>
            </a:r>
          </a:p>
          <a:p>
            <a:pPr>
              <a:defRPr sz="3500"/>
            </a:pPr>
            <a:r>
              <a:t>Wives</a:t>
            </a:r>
          </a:p>
          <a:p>
            <a:pPr>
              <a:defRPr sz="3500"/>
            </a:pPr>
            <a:r>
              <a:t>Husbands</a:t>
            </a:r>
          </a:p>
          <a:p>
            <a:pPr>
              <a:defRPr sz="3500"/>
            </a:pPr>
            <a:r>
              <a:t>Children</a:t>
            </a:r>
          </a:p>
          <a:p>
            <a:pPr>
              <a:defRPr sz="3500"/>
            </a:pPr>
            <a:r>
              <a:t>Parents</a:t>
            </a:r>
          </a:p>
          <a:p>
            <a:pPr>
              <a:defRPr sz="3500"/>
            </a:pPr>
            <a:r>
              <a:t>Servants </a:t>
            </a:r>
          </a:p>
          <a:p>
            <a:pPr>
              <a:defRPr sz="3500"/>
            </a:pPr>
            <a:r>
              <a:t>Masters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Ephesians 6 - Be Strong in the Lord"/>
          <p:cNvSpPr txBox="1">
            <a:spLocks noGrp="1"/>
          </p:cNvSpPr>
          <p:nvPr>
            <p:ph type="title"/>
          </p:nvPr>
        </p:nvSpPr>
        <p:spPr>
          <a:xfrm>
            <a:off x="590491" y="571500"/>
            <a:ext cx="11823818" cy="2362200"/>
          </a:xfrm>
          <a:prstGeom prst="rect">
            <a:avLst/>
          </a:prstGeom>
        </p:spPr>
        <p:txBody>
          <a:bodyPr/>
          <a:lstStyle>
            <a:lvl1pPr>
              <a:defRPr sz="5600"/>
            </a:lvl1pPr>
          </a:lstStyle>
          <a:p>
            <a:r>
              <a:t>Ephesians 6 - Be Strong in the Lord</a:t>
            </a:r>
          </a:p>
        </p:txBody>
      </p:sp>
      <p:sp>
        <p:nvSpPr>
          <p:cNvPr id="168" name="6: 13   Therefore take up the whole armor of God, that you may be able to withstand in the evil day, and having done all, to stand firm."/>
          <p:cNvSpPr txBox="1"/>
          <p:nvPr/>
        </p:nvSpPr>
        <p:spPr>
          <a:xfrm>
            <a:off x="1632098" y="3271452"/>
            <a:ext cx="10315891" cy="1767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500"/>
            </a:pPr>
            <a:r>
              <a:t>6: 13   Therefore take up the whole armor of God, that you may be </a:t>
            </a:r>
            <a:r>
              <a:rPr u="sng"/>
              <a:t>able to withstand</a:t>
            </a:r>
            <a:r>
              <a:t> in the evil day, and having done all, to </a:t>
            </a:r>
            <a:r>
              <a:rPr u="sng"/>
              <a:t>stand firm</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Joshua 1"/>
          <p:cNvSpPr txBox="1">
            <a:spLocks noGrp="1"/>
          </p:cNvSpPr>
          <p:nvPr>
            <p:ph type="title"/>
          </p:nvPr>
        </p:nvSpPr>
        <p:spPr>
          <a:xfrm>
            <a:off x="1104900" y="347793"/>
            <a:ext cx="10795000" cy="1859910"/>
          </a:xfrm>
          <a:prstGeom prst="rect">
            <a:avLst/>
          </a:prstGeom>
        </p:spPr>
        <p:txBody>
          <a:bodyPr/>
          <a:lstStyle/>
          <a:p>
            <a:pPr>
              <a:defRPr sz="7000"/>
            </a:pPr>
            <a:r>
              <a:t> </a:t>
            </a:r>
            <a:r>
              <a:rPr sz="6000"/>
              <a:t>Joshua 1</a:t>
            </a:r>
          </a:p>
        </p:txBody>
      </p:sp>
      <p:sp>
        <p:nvSpPr>
          <p:cNvPr id="171" name="Just as I was with Moses, so I will be with you. I will not leave you or forsake you. Be strong and courageous, for you shall cause this people to inherit the land that I swore to their fathers to give them. Only be strong and very courageous, being careful to do according to all the law that Moses my servant commanded you. Do not turn from it to the right hand or to the left, that you may have good success wherever you go. This Book of the Law shall not depart from your mouth, but you shall meditate on it day and night, so that you may be careful to do according to all that is written in it. For then you will make your way prosperous, and then you will have good success. Have I not commanded you?…"/>
          <p:cNvSpPr txBox="1"/>
          <p:nvPr/>
        </p:nvSpPr>
        <p:spPr>
          <a:xfrm>
            <a:off x="804020" y="2195439"/>
            <a:ext cx="11396759" cy="66043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r>
              <a:rPr sz="3000"/>
              <a:t>Just as I was with Moses, so </a:t>
            </a:r>
            <a:r>
              <a:rPr sz="3000" u="sng"/>
              <a:t>I will be with you</a:t>
            </a:r>
            <a:r>
              <a:rPr sz="3000"/>
              <a:t>. </a:t>
            </a:r>
            <a:r>
              <a:rPr sz="3000" u="sng"/>
              <a:t>I will not leave you </a:t>
            </a:r>
            <a:r>
              <a:rPr sz="3000"/>
              <a:t>or forsake you. </a:t>
            </a:r>
            <a:r>
              <a:rPr sz="3000" u="sng"/>
              <a:t>Be strong and courageous</a:t>
            </a:r>
            <a:r>
              <a:rPr sz="3000"/>
              <a:t>, for you shall cause this people to inherit the land that I swore to their fathers to give them. Only be </a:t>
            </a:r>
            <a:r>
              <a:rPr sz="3000" u="sng"/>
              <a:t>strong and very courageous</a:t>
            </a:r>
            <a:r>
              <a:rPr sz="3000"/>
              <a:t>, </a:t>
            </a:r>
            <a:r>
              <a:rPr sz="3000" b="1"/>
              <a:t>being careful to do according to all the law</a:t>
            </a:r>
            <a:r>
              <a:rPr sz="3000"/>
              <a:t> that Moses my servant commanded you. </a:t>
            </a:r>
            <a:r>
              <a:rPr sz="3000" b="1"/>
              <a:t>Do not turn from it to the right hand or to the left</a:t>
            </a:r>
            <a:r>
              <a:rPr sz="3000"/>
              <a:t>, that you may have good success wherever you go. This Book of the Law shall not depart from your mouth, but </a:t>
            </a:r>
            <a:r>
              <a:rPr sz="3000" b="1"/>
              <a:t>you shall meditate </a:t>
            </a:r>
            <a:r>
              <a:rPr sz="3000"/>
              <a:t>on it day and night, so that you may be </a:t>
            </a:r>
            <a:r>
              <a:rPr sz="3000" b="1"/>
              <a:t>careful to do </a:t>
            </a:r>
            <a:r>
              <a:rPr sz="3000"/>
              <a:t>according to all that is written in it. For then you will make your way prosperous, and then you will have good success. Have I not commanded you? </a:t>
            </a:r>
          </a:p>
          <a:p>
            <a:pPr algn="l"/>
            <a:r>
              <a:rPr sz="3000"/>
              <a:t>Be </a:t>
            </a:r>
            <a:r>
              <a:rPr sz="3000" u="sng"/>
              <a:t>strong and</a:t>
            </a:r>
            <a:r>
              <a:rPr u="sng"/>
              <a:t> </a:t>
            </a:r>
            <a:r>
              <a:rPr sz="3000" u="sng"/>
              <a:t>courageous</a:t>
            </a:r>
            <a:r>
              <a:rPr sz="3000"/>
              <a:t>. Do not be frightened, and do not be dismayed, for </a:t>
            </a:r>
            <a:r>
              <a:rPr sz="3000" u="sng"/>
              <a:t>the Lord your God is with you wherever you go.</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Ephesians 6 - You’ve Got This"/>
          <p:cNvSpPr txBox="1">
            <a:spLocks noGrp="1"/>
          </p:cNvSpPr>
          <p:nvPr>
            <p:ph type="title"/>
          </p:nvPr>
        </p:nvSpPr>
        <p:spPr>
          <a:prstGeom prst="rect">
            <a:avLst/>
          </a:prstGeom>
        </p:spPr>
        <p:txBody>
          <a:bodyPr/>
          <a:lstStyle>
            <a:lvl1pPr>
              <a:defRPr sz="6000"/>
            </a:lvl1pPr>
          </a:lstStyle>
          <a:p>
            <a:r>
              <a:t>Ephesians 6 - You’ve Got This</a:t>
            </a:r>
          </a:p>
        </p:txBody>
      </p:sp>
      <p:sp>
        <p:nvSpPr>
          <p:cNvPr id="174" name="6: 14-18  Stand therefore, having fastened on the belt of truth, and having put on the breastplate of righteousness, and, as shoes for your feet, having put on the readiness given by the gospel of peace. In all circumstances take up the shield of faith, with which you can extinguish all the flaming darts of the evil one; and take the helmet of salvation, and the sword of the Spirit, which is the word of God, praying at all times in the Spirit, with all prayer and supplication."/>
          <p:cNvSpPr txBox="1"/>
          <p:nvPr/>
        </p:nvSpPr>
        <p:spPr>
          <a:xfrm>
            <a:off x="921277" y="3214759"/>
            <a:ext cx="10623661" cy="40547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pPr>
            <a:r>
              <a:t>6: 14-18  Stand therefore, having fastened on the belt of </a:t>
            </a:r>
            <a:r>
              <a:rPr b="1" u="sng"/>
              <a:t>truth</a:t>
            </a:r>
            <a:r>
              <a:t>, and having put on the breastplate of </a:t>
            </a:r>
            <a:r>
              <a:rPr b="1" u="sng"/>
              <a:t>righteousness</a:t>
            </a:r>
            <a:r>
              <a:t>, and, as shoes for your feet, having put on the </a:t>
            </a:r>
            <a:r>
              <a:rPr b="1" u="sng"/>
              <a:t>readiness</a:t>
            </a:r>
            <a:r>
              <a:t> given by the </a:t>
            </a:r>
            <a:r>
              <a:rPr b="1" u="sng"/>
              <a:t>gospel of peace</a:t>
            </a:r>
            <a:r>
              <a:t>. In all circumstances take up the shield of </a:t>
            </a:r>
            <a:r>
              <a:rPr b="1" u="sng"/>
              <a:t>faith</a:t>
            </a:r>
            <a:r>
              <a:t>, with which you can extinguish all the flaming darts of the evil one; and take the helmet of </a:t>
            </a:r>
            <a:r>
              <a:rPr b="1" u="sng"/>
              <a:t>salvation</a:t>
            </a:r>
            <a:r>
              <a:t>, and the sword of the Spirit, which is the </a:t>
            </a:r>
            <a:r>
              <a:rPr b="1" u="sng"/>
              <a:t>word of God</a:t>
            </a:r>
            <a:r>
              <a:t>, praying at all times in the Spirit, with all </a:t>
            </a:r>
            <a:r>
              <a:rPr b="1" u="sng"/>
              <a:t>prayer and supplication.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Growing Like a Child"/>
          <p:cNvSpPr txBox="1">
            <a:spLocks noGrp="1"/>
          </p:cNvSpPr>
          <p:nvPr>
            <p:ph type="title"/>
          </p:nvPr>
        </p:nvSpPr>
        <p:spPr>
          <a:prstGeom prst="rect">
            <a:avLst/>
          </a:prstGeom>
        </p:spPr>
        <p:txBody>
          <a:bodyPr/>
          <a:lstStyle>
            <a:lvl1pPr>
              <a:defRPr sz="6000"/>
            </a:lvl1pPr>
          </a:lstStyle>
          <a:p>
            <a:r>
              <a:t>Growing Like a Child</a:t>
            </a:r>
          </a:p>
        </p:txBody>
      </p:sp>
      <p:sp>
        <p:nvSpPr>
          <p:cNvPr id="177" name="Know that your are loved…"/>
          <p:cNvSpPr txBox="1">
            <a:spLocks noGrp="1"/>
          </p:cNvSpPr>
          <p:nvPr>
            <p:ph type="body" idx="1"/>
          </p:nvPr>
        </p:nvSpPr>
        <p:spPr>
          <a:xfrm>
            <a:off x="1104900" y="2590101"/>
            <a:ext cx="10795000" cy="5715001"/>
          </a:xfrm>
          <a:prstGeom prst="rect">
            <a:avLst/>
          </a:prstGeom>
        </p:spPr>
        <p:txBody>
          <a:bodyPr/>
          <a:lstStyle/>
          <a:p>
            <a:pPr>
              <a:buBlip>
                <a:blip r:embed="rId3"/>
              </a:buBlip>
            </a:pPr>
            <a:r>
              <a:t>Know that your are loved</a:t>
            </a:r>
          </a:p>
          <a:p>
            <a:pPr>
              <a:buBlip>
                <a:blip r:embed="rId3"/>
              </a:buBlip>
            </a:pPr>
            <a:r>
              <a:t>Be grateful</a:t>
            </a:r>
          </a:p>
          <a:p>
            <a:pPr>
              <a:buBlip>
                <a:blip r:embed="rId3"/>
              </a:buBlip>
            </a:pPr>
            <a:r>
              <a:t>Love the family</a:t>
            </a:r>
          </a:p>
          <a:p>
            <a:pPr>
              <a:buBlip>
                <a:blip r:embed="rId3"/>
              </a:buBlip>
            </a:pPr>
            <a:r>
              <a:t>Listen to what we say</a:t>
            </a:r>
          </a:p>
          <a:p>
            <a:pPr>
              <a:buBlip>
                <a:blip r:embed="rId3"/>
              </a:buBlip>
            </a:pPr>
            <a:r>
              <a:t>Be the kind of person we are teaching you to be</a:t>
            </a:r>
          </a:p>
          <a:p>
            <a:pPr>
              <a:buBlip>
                <a:blip r:embed="rId3"/>
              </a:buBlip>
            </a:pPr>
            <a:r>
              <a:t>With my help, I know you can do this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7"/>
                                        </p:tgtEl>
                                        <p:attrNameLst>
                                          <p:attrName>style.visibility</p:attrName>
                                        </p:attrNameLst>
                                      </p:cBhvr>
                                      <p:to>
                                        <p:strVal val="visible"/>
                                      </p:to>
                                    </p:set>
                                    <p:animEffect transition="in" filter="dissolve">
                                      <p:cBhvr>
                                        <p:cTn id="7" dur="1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A Prayer for Spiritual Strength"/>
          <p:cNvSpPr txBox="1">
            <a:spLocks noGrp="1"/>
          </p:cNvSpPr>
          <p:nvPr>
            <p:ph type="title"/>
          </p:nvPr>
        </p:nvSpPr>
        <p:spPr>
          <a:xfrm>
            <a:off x="1104900" y="571500"/>
            <a:ext cx="10795000" cy="2058391"/>
          </a:xfrm>
          <a:prstGeom prst="rect">
            <a:avLst/>
          </a:prstGeom>
        </p:spPr>
        <p:txBody>
          <a:bodyPr/>
          <a:lstStyle>
            <a:lvl1pPr>
              <a:defRPr sz="6000"/>
            </a:lvl1pPr>
          </a:lstStyle>
          <a:p>
            <a:r>
              <a:t>A Prayer for Spiritual Strength</a:t>
            </a:r>
          </a:p>
        </p:txBody>
      </p:sp>
      <p:sp>
        <p:nvSpPr>
          <p:cNvPr id="180" name="3:14-19  For this reason we bow our knees before You, Father, from whom every family in heaven and on earth is named, that according to the riches of Your glory You may grant us to be strengthened with power through Your Spirit in our inner being, so that Christ may dwell in our hearts through faith—that we, being rooted and grounded in love, may have strength to comprehend with all the saints what is the breadth and length and height and depth, and to know the love of Christ that surpasses knowledge, that we may be filled with all the fullness of God.Now to You, who are able to do far more abundantly than all that we ask or think, according to the power at work within us, to You be glory in the church and in Christ Jesus throughout all generations, forever and ever. Amen."/>
          <p:cNvSpPr txBox="1"/>
          <p:nvPr/>
        </p:nvSpPr>
        <p:spPr>
          <a:xfrm>
            <a:off x="1135759" y="2121986"/>
            <a:ext cx="10733282" cy="69364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pPr>
            <a:r>
              <a:t>3:14-19  For this reason we bow our knees before You, Father, from whom every family in heaven and on earth is named, that according to the riches of Your glory You may grant us to be </a:t>
            </a:r>
            <a:r>
              <a:rPr b="1" u="sng"/>
              <a:t>strengthened</a:t>
            </a:r>
            <a:r>
              <a:t> with power through Your Spirit in our inner being, so that Christ may dwell in our hearts through </a:t>
            </a:r>
            <a:r>
              <a:rPr b="1" u="sng"/>
              <a:t>faith</a:t>
            </a:r>
            <a:r>
              <a:t>—that we, being </a:t>
            </a:r>
            <a:r>
              <a:rPr b="1" u="sng"/>
              <a:t>rooted</a:t>
            </a:r>
            <a:r>
              <a:t> and </a:t>
            </a:r>
            <a:r>
              <a:rPr b="1" u="sng"/>
              <a:t>grounded</a:t>
            </a:r>
            <a:r>
              <a:t> in love, may have strength to </a:t>
            </a:r>
            <a:r>
              <a:rPr b="1" u="sng"/>
              <a:t>comprehend </a:t>
            </a:r>
            <a:r>
              <a:t>with all the saints what is the </a:t>
            </a:r>
            <a:r>
              <a:rPr b="1" u="sng"/>
              <a:t>breadth</a:t>
            </a:r>
            <a:r>
              <a:t> and</a:t>
            </a:r>
            <a:r>
              <a:rPr b="1" u="sng"/>
              <a:t> length</a:t>
            </a:r>
            <a:r>
              <a:t> and </a:t>
            </a:r>
            <a:r>
              <a:rPr b="1" u="sng"/>
              <a:t>height</a:t>
            </a:r>
            <a:r>
              <a:t> and </a:t>
            </a:r>
            <a:r>
              <a:rPr b="1" u="sng"/>
              <a:t>depth</a:t>
            </a:r>
            <a:r>
              <a:t>, and to </a:t>
            </a:r>
            <a:r>
              <a:rPr b="1" u="sng"/>
              <a:t>know the love of Christ</a:t>
            </a:r>
            <a:r>
              <a:t> that surpasses knowledge, that we may be filled with all the fullness of God.Now to You, who are able to do far more abundantly than all that we ask or think, according to the power at work within us, to You be glory in the church and in Christ Jesus throughout all generations, forever and ever. Amen.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Why?"/>
          <p:cNvSpPr txBox="1">
            <a:spLocks noGrp="1"/>
          </p:cNvSpPr>
          <p:nvPr>
            <p:ph type="title"/>
          </p:nvPr>
        </p:nvSpPr>
        <p:spPr>
          <a:xfrm>
            <a:off x="1104900" y="745455"/>
            <a:ext cx="10795000" cy="1626533"/>
          </a:xfrm>
          <a:prstGeom prst="rect">
            <a:avLst/>
          </a:prstGeom>
        </p:spPr>
        <p:txBody>
          <a:bodyPr/>
          <a:lstStyle>
            <a:lvl1pPr>
              <a:defRPr sz="6000"/>
            </a:lvl1pPr>
          </a:lstStyle>
          <a:p>
            <a:r>
              <a:t>Why?</a:t>
            </a:r>
          </a:p>
        </p:txBody>
      </p:sp>
      <p:sp>
        <p:nvSpPr>
          <p:cNvPr id="124" name="Rather, speaking the truth in love, we are to grow up in every way into him who is the head, into Christ…Ephesians 4:15…"/>
          <p:cNvSpPr txBox="1">
            <a:spLocks noGrp="1"/>
          </p:cNvSpPr>
          <p:nvPr>
            <p:ph type="body" idx="1"/>
          </p:nvPr>
        </p:nvSpPr>
        <p:spPr>
          <a:xfrm>
            <a:off x="1104900" y="2692807"/>
            <a:ext cx="10795000" cy="6044793"/>
          </a:xfrm>
          <a:prstGeom prst="rect">
            <a:avLst/>
          </a:prstGeom>
        </p:spPr>
        <p:txBody>
          <a:bodyPr/>
          <a:lstStyle/>
          <a:p>
            <a:pPr marL="571500" lvl="1" indent="-285750" defTabSz="438150">
              <a:spcBef>
                <a:spcPts val="2400"/>
              </a:spcBef>
              <a:buBlip>
                <a:blip r:embed="rId3"/>
              </a:buBlip>
              <a:defRPr sz="2700"/>
            </a:pPr>
            <a:r>
              <a:t>Rather, speaking the truth in love, </a:t>
            </a:r>
            <a:r>
              <a:rPr b="1"/>
              <a:t>we are to grow up</a:t>
            </a:r>
            <a:r>
              <a:t> in every way into him who is the head, </a:t>
            </a:r>
            <a:r>
              <a:rPr u="sng"/>
              <a:t>into Christ</a:t>
            </a:r>
            <a:r>
              <a:t>…</a:t>
            </a:r>
            <a:r>
              <a:rPr b="1"/>
              <a:t>Ephesians 4:15</a:t>
            </a:r>
          </a:p>
          <a:p>
            <a:pPr marL="571500" lvl="1" indent="-285750" defTabSz="438150">
              <a:spcBef>
                <a:spcPts val="2400"/>
              </a:spcBef>
              <a:buBlip>
                <a:blip r:embed="rId3"/>
              </a:buBlip>
              <a:defRPr sz="2700"/>
            </a:pPr>
            <a:r>
              <a:t>For though by this time you </a:t>
            </a:r>
            <a:r>
              <a:rPr b="1"/>
              <a:t>ought to be teachers</a:t>
            </a:r>
            <a:r>
              <a:t>, you need someone to teach you again the basic principles of the oracles of God. You need milk, not solid food, for everyone who lives on milk is unskilled in the word of righteousness, since he is a child. But solid food is for the mature, for those who have their powers of discernment trained by constant practice to distinguish good from evil.  </a:t>
            </a:r>
            <a:r>
              <a:rPr b="1"/>
              <a:t>Hebrews 5: 12-14</a:t>
            </a:r>
          </a:p>
          <a:p>
            <a:pPr marL="571500" lvl="1" indent="-285750" defTabSz="438150">
              <a:spcBef>
                <a:spcPts val="2400"/>
              </a:spcBef>
              <a:buBlip>
                <a:blip r:embed="rId3"/>
              </a:buBlip>
              <a:defRPr sz="2700"/>
            </a:pPr>
            <a:r>
              <a:t>Like newborn infants, long for the pure spiritual milk, that by it you may </a:t>
            </a:r>
            <a:r>
              <a:rPr b="1"/>
              <a:t>grow up</a:t>
            </a:r>
            <a:r>
              <a:t> </a:t>
            </a:r>
            <a:r>
              <a:rPr u="sng"/>
              <a:t>into salvation</a:t>
            </a:r>
            <a:r>
              <a:t>— if indeed you have tasted that the Lord is good. </a:t>
            </a:r>
            <a:r>
              <a:rPr b="1"/>
              <a:t>1 Peter 2: 2-3</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How?"/>
          <p:cNvSpPr txBox="1">
            <a:spLocks noGrp="1"/>
          </p:cNvSpPr>
          <p:nvPr>
            <p:ph type="title"/>
          </p:nvPr>
        </p:nvSpPr>
        <p:spPr>
          <a:xfrm>
            <a:off x="1104900" y="571500"/>
            <a:ext cx="10795000" cy="1497668"/>
          </a:xfrm>
          <a:prstGeom prst="rect">
            <a:avLst/>
          </a:prstGeom>
        </p:spPr>
        <p:txBody>
          <a:bodyPr/>
          <a:lstStyle>
            <a:lvl1pPr>
              <a:defRPr sz="6000"/>
            </a:lvl1pPr>
          </a:lstStyle>
          <a:p>
            <a:r>
              <a:t>How?</a:t>
            </a:r>
          </a:p>
        </p:txBody>
      </p:sp>
      <p:sp>
        <p:nvSpPr>
          <p:cNvPr id="127" name="Ephesians 4:15  …to mature manhood, to the measure of the stature of the fullness of Christ, so that we may no longer be children, tossed to and fro by the waves and carried about by every wind of doctrine, by human cunning, by craftiness in deceitful schemes.Rather, speaking the truth in love, we are to grow up in every way into him who is the head, into Christ……"/>
          <p:cNvSpPr txBox="1"/>
          <p:nvPr/>
        </p:nvSpPr>
        <p:spPr>
          <a:xfrm>
            <a:off x="808460" y="2045734"/>
            <a:ext cx="11387880" cy="6831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lvl="1" algn="l">
              <a:spcBef>
                <a:spcPts val="3200"/>
              </a:spcBef>
              <a:defRPr sz="2600"/>
            </a:pPr>
            <a:r>
              <a:rPr b="1"/>
              <a:t>Ephesians 4:15  </a:t>
            </a:r>
            <a:r>
              <a:t>…to mature manhood, to the measure of the stature of the fullness of Christ, so that we may </a:t>
            </a:r>
            <a:r>
              <a:rPr u="sng"/>
              <a:t>no longer be children</a:t>
            </a:r>
            <a:r>
              <a:t>, </a:t>
            </a:r>
            <a:r>
              <a:rPr u="sng"/>
              <a:t>tossed to and fro by the waves and carried about by every wind of doctrine, by human cunning, by craftiness in deceitful schemes.</a:t>
            </a:r>
            <a:r>
              <a:t>Rather, speaking the truth in love, we are to grow up in every way into him who is the head, into Christ…</a:t>
            </a:r>
          </a:p>
          <a:p>
            <a:pPr lvl="1" algn="l">
              <a:spcBef>
                <a:spcPts val="3200"/>
              </a:spcBef>
              <a:defRPr sz="2600"/>
            </a:pPr>
            <a:r>
              <a:rPr b="1"/>
              <a:t>Hebrews 5: 12-14   </a:t>
            </a:r>
            <a:r>
              <a:t>For though by this time you ought to be teachers, you need someone to teach you again the basic principles of the oracles of God</a:t>
            </a:r>
            <a:r>
              <a:rPr b="1"/>
              <a:t>.</a:t>
            </a:r>
            <a:r>
              <a:t> You need milk, not solid food, for everyone who lives on milk is unskilled in the word of righteousness, since he is a </a:t>
            </a:r>
            <a:r>
              <a:rPr u="sng"/>
              <a:t>child</a:t>
            </a:r>
            <a:r>
              <a:t>. But solid food is for the </a:t>
            </a:r>
            <a:r>
              <a:rPr u="sng"/>
              <a:t>mature</a:t>
            </a:r>
            <a:r>
              <a:t>, for those who have their </a:t>
            </a:r>
            <a:r>
              <a:rPr u="sng"/>
              <a:t>powers of discernment trained by constant practice to distinguish good from evil. </a:t>
            </a:r>
          </a:p>
          <a:p>
            <a:pPr lvl="1" algn="l">
              <a:spcBef>
                <a:spcPts val="3200"/>
              </a:spcBef>
              <a:defRPr sz="2600"/>
            </a:pPr>
            <a:r>
              <a:rPr b="1"/>
              <a:t>1</a:t>
            </a:r>
            <a:r>
              <a:t> </a:t>
            </a:r>
            <a:r>
              <a:rPr b="1"/>
              <a:t>Peter 2: 2-3 </a:t>
            </a:r>
            <a:r>
              <a:t>Like </a:t>
            </a:r>
            <a:r>
              <a:rPr u="sng"/>
              <a:t>newborn infants</a:t>
            </a:r>
            <a:r>
              <a:t>, long for the pure spiritual milk, that by it you may grow up into salvation— if indeed you have tasted that the Lord is good.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Growing Like a Child"/>
          <p:cNvSpPr txBox="1">
            <a:spLocks noGrp="1"/>
          </p:cNvSpPr>
          <p:nvPr>
            <p:ph type="title"/>
          </p:nvPr>
        </p:nvSpPr>
        <p:spPr>
          <a:prstGeom prst="rect">
            <a:avLst/>
          </a:prstGeom>
        </p:spPr>
        <p:txBody>
          <a:bodyPr/>
          <a:lstStyle>
            <a:lvl1pPr>
              <a:defRPr sz="6000"/>
            </a:lvl1pPr>
          </a:lstStyle>
          <a:p>
            <a:r>
              <a:t>Growing Like a Child</a:t>
            </a:r>
          </a:p>
        </p:txBody>
      </p:sp>
      <p:sp>
        <p:nvSpPr>
          <p:cNvPr id="130" name="Know that you are loved…"/>
          <p:cNvSpPr txBox="1">
            <a:spLocks noGrp="1"/>
          </p:cNvSpPr>
          <p:nvPr>
            <p:ph type="body" idx="1"/>
          </p:nvPr>
        </p:nvSpPr>
        <p:spPr>
          <a:xfrm>
            <a:off x="1104900" y="2590101"/>
            <a:ext cx="10795000" cy="5715001"/>
          </a:xfrm>
          <a:prstGeom prst="rect">
            <a:avLst/>
          </a:prstGeom>
        </p:spPr>
        <p:txBody>
          <a:bodyPr/>
          <a:lstStyle/>
          <a:p>
            <a:pPr>
              <a:buBlip>
                <a:blip r:embed="rId3"/>
              </a:buBlip>
            </a:pPr>
            <a:r>
              <a:t>Know that you are loved</a:t>
            </a:r>
          </a:p>
          <a:p>
            <a:pPr>
              <a:buBlip>
                <a:blip r:embed="rId3"/>
              </a:buBlip>
            </a:pPr>
            <a:r>
              <a:t>Be grateful</a:t>
            </a:r>
          </a:p>
          <a:p>
            <a:pPr>
              <a:buBlip>
                <a:blip r:embed="rId3"/>
              </a:buBlip>
            </a:pPr>
            <a:r>
              <a:t>Love the family</a:t>
            </a:r>
          </a:p>
          <a:p>
            <a:pPr>
              <a:buBlip>
                <a:blip r:embed="rId3"/>
              </a:buBlip>
            </a:pPr>
            <a:r>
              <a:t>Listen to what we say</a:t>
            </a:r>
          </a:p>
          <a:p>
            <a:pPr>
              <a:buBlip>
                <a:blip r:embed="rId3"/>
              </a:buBlip>
            </a:pPr>
            <a:r>
              <a:t>Be the kind of person we are teaching you to be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1: 3-14  Blessed be the God and Father of our Lord Jesus Christ, who has blessed us in Christ with every spiritual blessing in the heavenly places, even as he chose us in him before the foundation of the world, that we should be holy and blameless before him. In love he predestined us for adoption to himself as sons through Jesus Christ, according to the purpose of his will, to the praise of his glorious grace, with which he has blessed us in the Beloved. In him we have redemption through his blood, the forgiveness of our trespasses, according to the riches of his grace, which he lavished upon us, in all wisdom and insight making known to us the mystery of his will, according to his purpose, which he set forth in Christ as a plan for the fullness of time, to unite all things in him, things in heaven and things on earth.In him we have obtained an inheritance, having been predestined according to the purpose of him who works all things according to the counsel of his will, so that we who were the first to hope in Christ might be to the praise of his glory. In him you also, when you heard the word of truth, the gospel of your salvation, and believed in him, were sealed with the promised Holy Spirit, who is the guarantee of our inheritance until we acquire possession of it, to the praise of his glory."/>
          <p:cNvSpPr txBox="1">
            <a:spLocks noGrp="1"/>
          </p:cNvSpPr>
          <p:nvPr>
            <p:ph type="body" idx="13"/>
          </p:nvPr>
        </p:nvSpPr>
        <p:spPr>
          <a:xfrm>
            <a:off x="1116551" y="1791081"/>
            <a:ext cx="10464801" cy="7933336"/>
          </a:xfrm>
          <a:prstGeom prst="rect">
            <a:avLst/>
          </a:prstGeom>
        </p:spPr>
        <p:txBody>
          <a:bodyPr/>
          <a:lstStyle/>
          <a:p>
            <a:pPr algn="l">
              <a:defRPr sz="2400"/>
            </a:pPr>
            <a:r>
              <a:t>1: 3-14  Blessed be the God and Father of our Lord Jesus Christ, who has </a:t>
            </a:r>
            <a:r>
              <a:rPr b="1" u="sng"/>
              <a:t>blessed</a:t>
            </a:r>
            <a:r>
              <a:rPr b="1"/>
              <a:t> </a:t>
            </a:r>
            <a:r>
              <a:rPr b="1" u="sng"/>
              <a:t>us</a:t>
            </a:r>
            <a:r>
              <a:t> in Christ </a:t>
            </a:r>
            <a:r>
              <a:rPr b="1" u="sng"/>
              <a:t>with every spiritual blessing</a:t>
            </a:r>
            <a:r>
              <a:rPr b="1"/>
              <a:t> </a:t>
            </a:r>
            <a:r>
              <a:t>in the heavenly places, even as he </a:t>
            </a:r>
            <a:r>
              <a:rPr b="1" u="sng"/>
              <a:t>chose us</a:t>
            </a:r>
            <a:r>
              <a:t> in him </a:t>
            </a:r>
            <a:r>
              <a:rPr b="1" u="sng"/>
              <a:t>before the foundation of the world</a:t>
            </a:r>
            <a:r>
              <a:t>, that we should be </a:t>
            </a:r>
            <a:r>
              <a:rPr b="1" u="sng"/>
              <a:t>holy and blameless </a:t>
            </a:r>
            <a:r>
              <a:t>before him. In love he </a:t>
            </a:r>
            <a:r>
              <a:rPr b="1" u="sng"/>
              <a:t>predestined us for adoption</a:t>
            </a:r>
            <a:r>
              <a:rPr b="1"/>
              <a:t> </a:t>
            </a:r>
            <a:r>
              <a:t>to himself as sons through Jesus Christ, according to the purpose of his will, to the praise of his glorious grace, with which he has blessed us in the Beloved. In him we have </a:t>
            </a:r>
            <a:r>
              <a:rPr b="1" u="sng"/>
              <a:t>redemption</a:t>
            </a:r>
            <a:r>
              <a:rPr b="1"/>
              <a:t> </a:t>
            </a:r>
            <a:r>
              <a:t>through his blood, the </a:t>
            </a:r>
            <a:r>
              <a:rPr b="1" u="sng"/>
              <a:t>forgiveness</a:t>
            </a:r>
            <a:r>
              <a:rPr b="1"/>
              <a:t> </a:t>
            </a:r>
            <a:r>
              <a:t>of our trespasses, according to the riches of his grace, which he</a:t>
            </a:r>
            <a:r>
              <a:rPr b="1"/>
              <a:t> </a:t>
            </a:r>
            <a:r>
              <a:rPr b="1" u="sng"/>
              <a:t>lavished </a:t>
            </a:r>
            <a:r>
              <a:t>upon us, in all wisdom and insight making known to us the mystery of his will, according to his purpose, which he set forth in Christ as a plan for the fullness of time, to unite all things in him, things in heaven and things on earth.In him we have </a:t>
            </a:r>
            <a:r>
              <a:rPr b="1" u="sng"/>
              <a:t>obtained an inheritance</a:t>
            </a:r>
            <a:r>
              <a:rPr b="1"/>
              <a:t>,</a:t>
            </a:r>
            <a:r>
              <a:t> having been predestined according to the purpose of him who works all things according to the counsel of his will, so that we who were the first to hope in Christ might be to the praise of his glory. In him you also, when you heard the word of truth, the gospel of your salvation, and believed in him, were sealed with the promised Holy Spirit, who is the </a:t>
            </a:r>
            <a:r>
              <a:rPr b="1"/>
              <a:t>g</a:t>
            </a:r>
            <a:r>
              <a:rPr b="1" u="sng"/>
              <a:t>uarantee of our inheritance</a:t>
            </a:r>
            <a:r>
              <a:t> until we acquire possession of it, to the praise of his glory.</a:t>
            </a:r>
          </a:p>
          <a:p>
            <a:pPr>
              <a:defRPr sz="2200"/>
            </a:pPr>
            <a:endParaRPr/>
          </a:p>
        </p:txBody>
      </p:sp>
      <p:sp>
        <p:nvSpPr>
          <p:cNvPr id="133" name="Ephesians 1- You Are Loved"/>
          <p:cNvSpPr txBox="1">
            <a:spLocks noGrp="1"/>
          </p:cNvSpPr>
          <p:nvPr>
            <p:ph type="body" idx="14"/>
          </p:nvPr>
        </p:nvSpPr>
        <p:spPr>
          <a:xfrm>
            <a:off x="1270000" y="595499"/>
            <a:ext cx="10464800" cy="1035813"/>
          </a:xfrm>
          <a:prstGeom prst="rect">
            <a:avLst/>
          </a:prstGeom>
        </p:spPr>
        <p:txBody>
          <a:bodyPr/>
          <a:lstStyle>
            <a:lvl1pPr>
              <a:defRPr sz="6000"/>
            </a:lvl1pPr>
          </a:lstStyle>
          <a:p>
            <a:r>
              <a:t>Ephesians 1- You Are Loved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o Grow"/>
          <p:cNvSpPr txBox="1">
            <a:spLocks noGrp="1"/>
          </p:cNvSpPr>
          <p:nvPr>
            <p:ph type="title"/>
          </p:nvPr>
        </p:nvSpPr>
        <p:spPr>
          <a:xfrm>
            <a:off x="1104900" y="646068"/>
            <a:ext cx="10795000" cy="1054742"/>
          </a:xfrm>
          <a:prstGeom prst="rect">
            <a:avLst/>
          </a:prstGeom>
        </p:spPr>
        <p:txBody>
          <a:bodyPr/>
          <a:lstStyle>
            <a:lvl1pPr>
              <a:defRPr sz="6000"/>
            </a:lvl1pPr>
          </a:lstStyle>
          <a:p>
            <a:r>
              <a:t>To Grow</a:t>
            </a:r>
          </a:p>
        </p:txBody>
      </p:sp>
      <p:sp>
        <p:nvSpPr>
          <p:cNvPr id="136" name="“1: 6-19  I do not cease to give thanks for you, remembering you in my prayers, that the God of our Lord Jesus Christ, the Father of glory, may give you the Spirit of wisdom and of revelation in the knowledge of him, having the eyes of your hearts enlightened, that you may know what is the hope to which he has called you, what are the riches of his glorious inheritance in the saints, and what is the immeasurable greatness of his power toward us who believe…"/>
          <p:cNvSpPr txBox="1"/>
          <p:nvPr/>
        </p:nvSpPr>
        <p:spPr>
          <a:xfrm>
            <a:off x="1224873" y="1829409"/>
            <a:ext cx="10346261" cy="67038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defRPr sz="3400"/>
            </a:pPr>
            <a:r>
              <a:t>  </a:t>
            </a:r>
          </a:p>
          <a:p>
            <a:pPr algn="l">
              <a:defRPr sz="3400"/>
            </a:pPr>
            <a:r>
              <a:t>“1: 6-19  I do not cease to give thanks for you, remembering you in my prayers, that the God of our Lord Jesus Christ, the Father of glory, may give you the Spirit of wisdom and of revelation in the knowledge of him, </a:t>
            </a:r>
            <a:r>
              <a:rPr b="1" u="sng"/>
              <a:t>having the eyes of your hearts enlightened</a:t>
            </a:r>
            <a:r>
              <a:t>, that you may know what is the </a:t>
            </a:r>
            <a:r>
              <a:rPr b="1"/>
              <a:t>hope</a:t>
            </a:r>
            <a:r>
              <a:t> to which he has called you, what are the </a:t>
            </a:r>
            <a:r>
              <a:rPr b="1"/>
              <a:t>riches</a:t>
            </a:r>
            <a:r>
              <a:t> of his glorious inheritance in the saints, and what is the immeasurable </a:t>
            </a:r>
            <a:r>
              <a:rPr b="1"/>
              <a:t>greatness</a:t>
            </a:r>
            <a:r>
              <a:t> of his power toward us who believe…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Ephesians 2 - A grateful heart"/>
          <p:cNvSpPr txBox="1">
            <a:spLocks noGrp="1"/>
          </p:cNvSpPr>
          <p:nvPr>
            <p:ph type="title"/>
          </p:nvPr>
        </p:nvSpPr>
        <p:spPr>
          <a:xfrm>
            <a:off x="1104900" y="571500"/>
            <a:ext cx="10795000" cy="1509320"/>
          </a:xfrm>
          <a:prstGeom prst="rect">
            <a:avLst/>
          </a:prstGeom>
        </p:spPr>
        <p:txBody>
          <a:bodyPr/>
          <a:lstStyle>
            <a:lvl1pPr>
              <a:defRPr sz="6000"/>
            </a:lvl1pPr>
          </a:lstStyle>
          <a:p>
            <a:r>
              <a:t>Ephesians 2 - A grateful heart</a:t>
            </a:r>
          </a:p>
        </p:txBody>
      </p:sp>
      <p:sp>
        <p:nvSpPr>
          <p:cNvPr id="139" name="2: 1-6   And you were dead in the trespasses and sins in which you once walked, following the course of this world, following the prince of the power of the air, the spirit that is now at work in the sons of disobedience— among whom we all once lived in the passions of our flesh, carrying out the desires of the body and the mind, and were by nature children of wrath, like the rest of mankind. But God, being rich in me because of the great love with which he loved us, even when we were dead in our trespasses, made us alive together with Christ—by grace you have been saved— and raised us up with him and seated us with him in the heavenly places in Christ Jesus…"/>
          <p:cNvSpPr txBox="1"/>
          <p:nvPr/>
        </p:nvSpPr>
        <p:spPr>
          <a:xfrm>
            <a:off x="1294816" y="2292620"/>
            <a:ext cx="10415169" cy="59839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pPr>
            <a:r>
              <a:t> 2: 1-6   And </a:t>
            </a:r>
            <a:r>
              <a:rPr b="1" u="sng"/>
              <a:t>you were dead in the trespasses and sins</a:t>
            </a:r>
            <a:r>
              <a:t> in which you once walked, </a:t>
            </a:r>
            <a:r>
              <a:rPr b="1" u="sng"/>
              <a:t>following the course of this world, following the prince of the power of the air,</a:t>
            </a:r>
            <a:r>
              <a:t> the spirit that is now at work in the sons of disobedience— among whom we all once </a:t>
            </a:r>
            <a:r>
              <a:rPr b="1" u="sng"/>
              <a:t>lived in the passions of our flesh, carrying out the desires of the body and the mind</a:t>
            </a:r>
            <a:r>
              <a:t>, and were by nature children of wrath, like the rest of mankind. But God, being rich in me because of the great love with which he loved us, </a:t>
            </a:r>
            <a:r>
              <a:rPr b="1" u="sng"/>
              <a:t>even when we were dead in our trespasses, made us alive together with Christ</a:t>
            </a:r>
            <a:r>
              <a:t>—by grace you have been saved— and raised us up with him and seated us with him in the heavenly places in Christ Jesus…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o Grow"/>
          <p:cNvSpPr txBox="1">
            <a:spLocks noGrp="1"/>
          </p:cNvSpPr>
          <p:nvPr>
            <p:ph type="title"/>
          </p:nvPr>
        </p:nvSpPr>
        <p:spPr>
          <a:xfrm>
            <a:off x="1104900" y="705723"/>
            <a:ext cx="10795000" cy="1622805"/>
          </a:xfrm>
          <a:prstGeom prst="rect">
            <a:avLst/>
          </a:prstGeom>
        </p:spPr>
        <p:txBody>
          <a:bodyPr/>
          <a:lstStyle>
            <a:lvl1pPr>
              <a:defRPr sz="6000"/>
            </a:lvl1pPr>
          </a:lstStyle>
          <a:p>
            <a:r>
              <a:t>To Grow</a:t>
            </a:r>
          </a:p>
        </p:txBody>
      </p:sp>
      <p:sp>
        <p:nvSpPr>
          <p:cNvPr id="142" name="2: 8-9  For by grace you have been saved through faith. And this is not your own doing; it is the gift of God, not a result of works, so that no one may boast. For we are his workmanship, created in Christ Jesus for good works, which God prepared beforehand, that we should walk in them."/>
          <p:cNvSpPr txBox="1"/>
          <p:nvPr/>
        </p:nvSpPr>
        <p:spPr>
          <a:xfrm>
            <a:off x="1007862" y="3018372"/>
            <a:ext cx="10720628" cy="37168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700"/>
            </a:pPr>
            <a:r>
              <a:t>2: 8-9  For by </a:t>
            </a:r>
            <a:r>
              <a:rPr b="1" u="sng"/>
              <a:t>grace you have been saved</a:t>
            </a:r>
            <a:r>
              <a:t> through faith. And this is not your own doing; it is the gift of God, not a result of works, so that no one may boast. For </a:t>
            </a:r>
            <a:r>
              <a:rPr b="1" u="sng"/>
              <a:t>we are his workmanship, created in Christ Jesus for good works</a:t>
            </a:r>
            <a:r>
              <a:t>, which God prepared beforehand, that we should walk in them.</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Ephesians 2-3 - Love the Family"/>
          <p:cNvSpPr txBox="1">
            <a:spLocks noGrp="1"/>
          </p:cNvSpPr>
          <p:nvPr>
            <p:ph type="title"/>
          </p:nvPr>
        </p:nvSpPr>
        <p:spPr>
          <a:xfrm>
            <a:off x="1254037" y="571500"/>
            <a:ext cx="10795001" cy="2362200"/>
          </a:xfrm>
          <a:prstGeom prst="rect">
            <a:avLst/>
          </a:prstGeom>
        </p:spPr>
        <p:txBody>
          <a:bodyPr/>
          <a:lstStyle>
            <a:lvl1pPr>
              <a:defRPr sz="5800"/>
            </a:lvl1pPr>
          </a:lstStyle>
          <a:p>
            <a:r>
              <a:t>Ephesians 2-3 - Love the Family</a:t>
            </a:r>
          </a:p>
        </p:txBody>
      </p:sp>
      <p:sp>
        <p:nvSpPr>
          <p:cNvPr id="145" name="2:17-18  And he came and preached peace to you who were far off and peace to those who were near. For through him we both have access in one Spirit to the Father."/>
          <p:cNvSpPr txBox="1"/>
          <p:nvPr/>
        </p:nvSpPr>
        <p:spPr>
          <a:xfrm>
            <a:off x="726731" y="2540678"/>
            <a:ext cx="10795000" cy="15687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pPr>
            <a:r>
              <a:t>2:17-18  And he came and preached peace to you who were far off and peace to those who were near. For </a:t>
            </a:r>
            <a:r>
              <a:rPr b="1" u="sng"/>
              <a:t>through him we both have access in one Spirit to the Father</a:t>
            </a:r>
            <a:r>
              <a:t>.</a:t>
            </a:r>
          </a:p>
        </p:txBody>
      </p:sp>
      <p:sp>
        <p:nvSpPr>
          <p:cNvPr id="146" name="3: 6  This mystery is that the Gentiles are fellow heirs, members of the same body, and partakers of the promise in Christ Jesus through the gospel."/>
          <p:cNvSpPr txBox="1"/>
          <p:nvPr/>
        </p:nvSpPr>
        <p:spPr>
          <a:xfrm>
            <a:off x="650147" y="4571903"/>
            <a:ext cx="11363354" cy="1569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pPr>
            <a:r>
              <a:t>3: 6  This mystery is that the Gentiles are </a:t>
            </a:r>
            <a:r>
              <a:rPr b="1" u="sng"/>
              <a:t>fellow heirs,</a:t>
            </a:r>
            <a:r>
              <a:t> members of the </a:t>
            </a:r>
            <a:r>
              <a:rPr b="1" u="sng"/>
              <a:t>same body</a:t>
            </a:r>
            <a:r>
              <a:t>, and </a:t>
            </a:r>
            <a:r>
              <a:rPr b="1" u="sng"/>
              <a:t>partakers of the promise</a:t>
            </a:r>
            <a:r>
              <a:t> in Christ Jesus through the gospel.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46">
                                            <p:bg/>
                                          </p:spTgt>
                                        </p:tgtEl>
                                        <p:attrNameLst>
                                          <p:attrName>style.visibility</p:attrName>
                                        </p:attrNameLst>
                                      </p:cBhvr>
                                      <p:to>
                                        <p:strVal val="visible"/>
                                      </p:to>
                                    </p:set>
                                  </p:childTnLst>
                                </p:cTn>
                              </p:par>
                              <p:par>
                                <p:cTn id="11" presetID="1" presetClass="entr" presetSubtype="0" fill="hold" grpId="2" nodeType="withEffect">
                                  <p:stCondLst>
                                    <p:cond delay="0"/>
                                  </p:stCondLst>
                                  <p:iterate>
                                    <p:tmAbs val="0"/>
                                  </p:iterate>
                                  <p:childTnLst>
                                    <p:set>
                                      <p:cBhvr>
                                        <p:cTn id="12" fill="hold"/>
                                        <p:tgtEl>
                                          <p:spTgt spid="1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animBg="1" advAuto="0"/>
      <p:bldP spid="146" grpId="2" build="p" bldLvl="5"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Renaissance">
  <a:themeElements>
    <a:clrScheme name="Renaissance">
      <a:dk1>
        <a:srgbClr val="625B48"/>
      </a:dk1>
      <a:lt1>
        <a:srgbClr val="1A2C62"/>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Didot"/>
        <a:ea typeface="Didot"/>
        <a:cs typeface="Didot"/>
      </a:majorFont>
      <a:minorFont>
        <a:latin typeface="Didot"/>
        <a:ea typeface="Didot"/>
        <a:cs typeface="Didot"/>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
            <a:srgbClr val="9A7865"/>
          </a:buClr>
          <a:buSzTx/>
          <a:buFontTx/>
          <a:buNone/>
          <a:tabLst/>
          <a:defRPr kumimoji="0" sz="3600" b="0" i="0" u="none" strike="noStrike" cap="none" spc="0" normalizeH="0" baseline="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2">
              <a:hueOff val="177409"/>
              <a:satOff val="5215"/>
              <a:lumOff val="-9597"/>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584200" rtl="0" fontAlgn="auto" latinLnBrk="0" hangingPunct="0">
          <a:lnSpc>
            <a:spcPct val="100000"/>
          </a:lnSpc>
          <a:spcBef>
            <a:spcPts val="0"/>
          </a:spcBef>
          <a:spcAft>
            <a:spcPts val="0"/>
          </a:spcAft>
          <a:buClr>
            <a:srgbClr val="9A7865"/>
          </a:buClr>
          <a:buSzTx/>
          <a:buFontTx/>
          <a:buNone/>
          <a:tabLst/>
          <a:defRPr kumimoji="0" sz="4000" b="0" i="0" u="none" strike="noStrike" cap="none" spc="0" normalizeH="0" baseline="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Renaissance">
  <a:themeElements>
    <a:clrScheme name="Renaissance">
      <a:dk1>
        <a:srgbClr val="000000"/>
      </a:dk1>
      <a:lt1>
        <a:srgbClr val="FFFFFF"/>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Didot"/>
        <a:ea typeface="Didot"/>
        <a:cs typeface="Didot"/>
      </a:majorFont>
      <a:minorFont>
        <a:latin typeface="Didot"/>
        <a:ea typeface="Didot"/>
        <a:cs typeface="Didot"/>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
            <a:srgbClr val="9A7865"/>
          </a:buClr>
          <a:buSzTx/>
          <a:buFontTx/>
          <a:buNone/>
          <a:tabLst/>
          <a:defRPr kumimoji="0" sz="3600" b="0" i="0" u="none" strike="noStrike" cap="none" spc="0" normalizeH="0" baseline="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2">
              <a:hueOff val="177409"/>
              <a:satOff val="5215"/>
              <a:lumOff val="-9597"/>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584200" rtl="0" fontAlgn="auto" latinLnBrk="0" hangingPunct="0">
          <a:lnSpc>
            <a:spcPct val="100000"/>
          </a:lnSpc>
          <a:spcBef>
            <a:spcPts val="0"/>
          </a:spcBef>
          <a:spcAft>
            <a:spcPts val="0"/>
          </a:spcAft>
          <a:buClr>
            <a:srgbClr val="9A7865"/>
          </a:buClr>
          <a:buSzTx/>
          <a:buFontTx/>
          <a:buNone/>
          <a:tabLst/>
          <a:defRPr kumimoji="0" sz="4000" b="0" i="0" u="none" strike="noStrike" cap="none" spc="0" normalizeH="0" baseline="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213</TotalTime>
  <Words>1913</Words>
  <Application>Microsoft Office PowerPoint</Application>
  <PresentationFormat>Custom</PresentationFormat>
  <Paragraphs>80</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Didot</vt:lpstr>
      <vt:lpstr>Georgia</vt:lpstr>
      <vt:lpstr>Helvetica Neue</vt:lpstr>
      <vt:lpstr>Zapfino</vt:lpstr>
      <vt:lpstr>Renaissance</vt:lpstr>
      <vt:lpstr>A Woman’s  Spiritual Growth</vt:lpstr>
      <vt:lpstr>Why?</vt:lpstr>
      <vt:lpstr>How?</vt:lpstr>
      <vt:lpstr>Growing Like a Child</vt:lpstr>
      <vt:lpstr>PowerPoint Presentation</vt:lpstr>
      <vt:lpstr>To Grow</vt:lpstr>
      <vt:lpstr>Ephesians 2 - A grateful heart</vt:lpstr>
      <vt:lpstr>To Grow</vt:lpstr>
      <vt:lpstr>Ephesians 2-3 - Love the Family</vt:lpstr>
      <vt:lpstr>PowerPoint Presentation</vt:lpstr>
      <vt:lpstr>Ephesians 2-3 - Love the Family</vt:lpstr>
      <vt:lpstr>To Grow</vt:lpstr>
      <vt:lpstr>Ephesians 4-5  Nourishment and Training</vt:lpstr>
      <vt:lpstr>Become the Person You Have Been Taught to Be.</vt:lpstr>
      <vt:lpstr>Ephesians 6 - Be Strong in the Lord</vt:lpstr>
      <vt:lpstr> Joshua 1</vt:lpstr>
      <vt:lpstr>Ephesians 6 - You’ve Got This</vt:lpstr>
      <vt:lpstr>Growing Like a Child</vt:lpstr>
      <vt:lpstr>A Prayer for Spiritual Strength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Jeff Smelser</cp:lastModifiedBy>
  <cp:revision>2</cp:revision>
  <dcterms:modified xsi:type="dcterms:W3CDTF">2020-03-07T18:26:51Z</dcterms:modified>
</cp:coreProperties>
</file>