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72" r:id="rId7"/>
    <p:sldId id="260" r:id="rId8"/>
    <p:sldId id="273" r:id="rId9"/>
    <p:sldId id="264" r:id="rId10"/>
    <p:sldId id="270" r:id="rId11"/>
    <p:sldId id="265" r:id="rId12"/>
    <p:sldId id="266" r:id="rId13"/>
    <p:sldId id="271" r:id="rId14"/>
    <p:sldId id="267" r:id="rId15"/>
    <p:sldId id="268" r:id="rId16"/>
    <p:sldId id="269" r:id="rId17"/>
    <p:sldId id="261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B10E9-969D-4ACC-967B-0274F342A923}" v="85" dt="2022-04-18T03:41:23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Smelser" userId="7ecaf96278664471" providerId="LiveId" clId="{A8CB10E9-969D-4ACC-967B-0274F342A923}"/>
    <pc:docChg chg="undo redo custSel addSld delSld modSld sldOrd">
      <pc:chgData name="Jeff Smelser" userId="7ecaf96278664471" providerId="LiveId" clId="{A8CB10E9-969D-4ACC-967B-0274F342A923}" dt="2022-04-18T13:26:38.247" v="634" actId="680"/>
      <pc:docMkLst>
        <pc:docMk/>
      </pc:docMkLst>
      <pc:sldChg chg="modSp mod">
        <pc:chgData name="Jeff Smelser" userId="7ecaf96278664471" providerId="LiveId" clId="{A8CB10E9-969D-4ACC-967B-0274F342A923}" dt="2022-04-18T03:38:51.654" v="627" actId="14100"/>
        <pc:sldMkLst>
          <pc:docMk/>
          <pc:sldMk cId="3971633978" sldId="258"/>
        </pc:sldMkLst>
        <pc:spChg chg="mod">
          <ac:chgData name="Jeff Smelser" userId="7ecaf96278664471" providerId="LiveId" clId="{A8CB10E9-969D-4ACC-967B-0274F342A923}" dt="2022-04-18T03:38:51.654" v="627" actId="14100"/>
          <ac:spMkLst>
            <pc:docMk/>
            <pc:sldMk cId="3971633978" sldId="258"/>
            <ac:spMk id="19" creationId="{DFFFEF70-C360-4EBA-9337-0E88ACCCDA21}"/>
          </ac:spMkLst>
        </pc:spChg>
        <pc:spChg chg="mod">
          <ac:chgData name="Jeff Smelser" userId="7ecaf96278664471" providerId="LiveId" clId="{A8CB10E9-969D-4ACC-967B-0274F342A923}" dt="2022-04-17T01:49:24.240" v="156" actId="1036"/>
          <ac:spMkLst>
            <pc:docMk/>
            <pc:sldMk cId="3971633978" sldId="258"/>
            <ac:spMk id="21" creationId="{429D8702-3754-4AF8-B247-86B824D55119}"/>
          </ac:spMkLst>
        </pc:spChg>
      </pc:sldChg>
      <pc:sldChg chg="modTransition">
        <pc:chgData name="Jeff Smelser" userId="7ecaf96278664471" providerId="LiveId" clId="{A8CB10E9-969D-4ACC-967B-0274F342A923}" dt="2022-04-14T15:42:47.031" v="79"/>
        <pc:sldMkLst>
          <pc:docMk/>
          <pc:sldMk cId="4073594269" sldId="260"/>
        </pc:sldMkLst>
      </pc:sldChg>
      <pc:sldChg chg="modTransition">
        <pc:chgData name="Jeff Smelser" userId="7ecaf96278664471" providerId="LiveId" clId="{A8CB10E9-969D-4ACC-967B-0274F342A923}" dt="2022-04-14T15:43:50.311" v="80"/>
        <pc:sldMkLst>
          <pc:docMk/>
          <pc:sldMk cId="3175781537" sldId="261"/>
        </pc:sldMkLst>
      </pc:sldChg>
      <pc:sldChg chg="addSp delSp modSp mod ord modAnim">
        <pc:chgData name="Jeff Smelser" userId="7ecaf96278664471" providerId="LiveId" clId="{A8CB10E9-969D-4ACC-967B-0274F342A923}" dt="2022-04-18T03:41:23.656" v="633" actId="115"/>
        <pc:sldMkLst>
          <pc:docMk/>
          <pc:sldMk cId="3601213747" sldId="263"/>
        </pc:sldMkLst>
        <pc:spChg chg="mod">
          <ac:chgData name="Jeff Smelser" userId="7ecaf96278664471" providerId="LiveId" clId="{A8CB10E9-969D-4ACC-967B-0274F342A923}" dt="2022-04-14T15:38:27.776" v="25" actId="20577"/>
          <ac:spMkLst>
            <pc:docMk/>
            <pc:sldMk cId="3601213747" sldId="263"/>
            <ac:spMk id="4" creationId="{795CEE47-8DBD-4045-81EC-EE518D478999}"/>
          </ac:spMkLst>
        </pc:spChg>
        <pc:spChg chg="add mod">
          <ac:chgData name="Jeff Smelser" userId="7ecaf96278664471" providerId="LiveId" clId="{A8CB10E9-969D-4ACC-967B-0274F342A923}" dt="2022-04-14T15:39:37.888" v="74" actId="14100"/>
          <ac:spMkLst>
            <pc:docMk/>
            <pc:sldMk cId="3601213747" sldId="263"/>
            <ac:spMk id="5" creationId="{FCFFBBF5-7EA9-4A17-9F66-F9D7A5973B33}"/>
          </ac:spMkLst>
        </pc:spChg>
        <pc:spChg chg="add mod">
          <ac:chgData name="Jeff Smelser" userId="7ecaf96278664471" providerId="LiveId" clId="{A8CB10E9-969D-4ACC-967B-0274F342A923}" dt="2022-04-18T03:41:23.656" v="633" actId="115"/>
          <ac:spMkLst>
            <pc:docMk/>
            <pc:sldMk cId="3601213747" sldId="263"/>
            <ac:spMk id="6" creationId="{6D03EBE1-13FE-4526-95D2-8A603A7F50C2}"/>
          </ac:spMkLst>
        </pc:spChg>
        <pc:spChg chg="add mod">
          <ac:chgData name="Jeff Smelser" userId="7ecaf96278664471" providerId="LiveId" clId="{A8CB10E9-969D-4ACC-967B-0274F342A923}" dt="2022-04-18T02:28:56.464" v="300" actId="1037"/>
          <ac:spMkLst>
            <pc:docMk/>
            <pc:sldMk cId="3601213747" sldId="263"/>
            <ac:spMk id="7" creationId="{569B80B6-9F7F-4E2D-9469-E0E76134065D}"/>
          </ac:spMkLst>
        </pc:spChg>
        <pc:spChg chg="add del mod">
          <ac:chgData name="Jeff Smelser" userId="7ecaf96278664471" providerId="LiveId" clId="{A8CB10E9-969D-4ACC-967B-0274F342A923}" dt="2022-04-18T03:38:19.473" v="578" actId="478"/>
          <ac:spMkLst>
            <pc:docMk/>
            <pc:sldMk cId="3601213747" sldId="263"/>
            <ac:spMk id="9" creationId="{306EFE6E-2B10-482D-8665-99D3FE71B247}"/>
          </ac:spMkLst>
        </pc:spChg>
      </pc:sldChg>
      <pc:sldChg chg="modTransition">
        <pc:chgData name="Jeff Smelser" userId="7ecaf96278664471" providerId="LiveId" clId="{A8CB10E9-969D-4ACC-967B-0274F342A923}" dt="2022-04-14T15:42:47.031" v="79"/>
        <pc:sldMkLst>
          <pc:docMk/>
          <pc:sldMk cId="3416045902" sldId="264"/>
        </pc:sldMkLst>
      </pc:sldChg>
      <pc:sldChg chg="modSp mod modTransition">
        <pc:chgData name="Jeff Smelser" userId="7ecaf96278664471" providerId="LiveId" clId="{A8CB10E9-969D-4ACC-967B-0274F342A923}" dt="2022-04-17T01:50:38.235" v="159" actId="13926"/>
        <pc:sldMkLst>
          <pc:docMk/>
          <pc:sldMk cId="4035971674" sldId="265"/>
        </pc:sldMkLst>
        <pc:spChg chg="mod">
          <ac:chgData name="Jeff Smelser" userId="7ecaf96278664471" providerId="LiveId" clId="{A8CB10E9-969D-4ACC-967B-0274F342A923}" dt="2022-04-17T01:50:38.235" v="159" actId="13926"/>
          <ac:spMkLst>
            <pc:docMk/>
            <pc:sldMk cId="4035971674" sldId="265"/>
            <ac:spMk id="5" creationId="{F45089ED-F426-412D-93D2-AB57F9AF1A54}"/>
          </ac:spMkLst>
        </pc:spChg>
      </pc:sldChg>
      <pc:sldChg chg="modSp mod modTransition">
        <pc:chgData name="Jeff Smelser" userId="7ecaf96278664471" providerId="LiveId" clId="{A8CB10E9-969D-4ACC-967B-0274F342A923}" dt="2022-04-17T01:50:58.836" v="160" actId="13926"/>
        <pc:sldMkLst>
          <pc:docMk/>
          <pc:sldMk cId="3579623847" sldId="266"/>
        </pc:sldMkLst>
        <pc:spChg chg="mod">
          <ac:chgData name="Jeff Smelser" userId="7ecaf96278664471" providerId="LiveId" clId="{A8CB10E9-969D-4ACC-967B-0274F342A923}" dt="2022-04-17T01:50:58.836" v="160" actId="13926"/>
          <ac:spMkLst>
            <pc:docMk/>
            <pc:sldMk cId="3579623847" sldId="266"/>
            <ac:spMk id="5" creationId="{F45089ED-F426-412D-93D2-AB57F9AF1A54}"/>
          </ac:spMkLst>
        </pc:spChg>
      </pc:sldChg>
      <pc:sldChg chg="modSp mod modTransition">
        <pc:chgData name="Jeff Smelser" userId="7ecaf96278664471" providerId="LiveId" clId="{A8CB10E9-969D-4ACC-967B-0274F342A923}" dt="2022-04-14T15:42:47.031" v="79"/>
        <pc:sldMkLst>
          <pc:docMk/>
          <pc:sldMk cId="3722566721" sldId="267"/>
        </pc:sldMkLst>
        <pc:spChg chg="mod">
          <ac:chgData name="Jeff Smelser" userId="7ecaf96278664471" providerId="LiveId" clId="{A8CB10E9-969D-4ACC-967B-0274F342A923}" dt="2022-04-14T15:36:10.407" v="10" actId="20577"/>
          <ac:spMkLst>
            <pc:docMk/>
            <pc:sldMk cId="3722566721" sldId="267"/>
            <ac:spMk id="5" creationId="{F45089ED-F426-412D-93D2-AB57F9AF1A54}"/>
          </ac:spMkLst>
        </pc:spChg>
      </pc:sldChg>
      <pc:sldChg chg="modSp add mod modTransition">
        <pc:chgData name="Jeff Smelser" userId="7ecaf96278664471" providerId="LiveId" clId="{A8CB10E9-969D-4ACC-967B-0274F342A923}" dt="2022-04-14T15:42:47.031" v="79"/>
        <pc:sldMkLst>
          <pc:docMk/>
          <pc:sldMk cId="3141833261" sldId="268"/>
        </pc:sldMkLst>
        <pc:spChg chg="mod">
          <ac:chgData name="Jeff Smelser" userId="7ecaf96278664471" providerId="LiveId" clId="{A8CB10E9-969D-4ACC-967B-0274F342A923}" dt="2022-04-14T15:36:55.022" v="16" actId="13926"/>
          <ac:spMkLst>
            <pc:docMk/>
            <pc:sldMk cId="3141833261" sldId="268"/>
            <ac:spMk id="5" creationId="{F45089ED-F426-412D-93D2-AB57F9AF1A54}"/>
          </ac:spMkLst>
        </pc:spChg>
      </pc:sldChg>
      <pc:sldChg chg="modSp add del mod modTransition">
        <pc:chgData name="Jeff Smelser" userId="7ecaf96278664471" providerId="LiveId" clId="{A8CB10E9-969D-4ACC-967B-0274F342A923}" dt="2022-04-14T15:42:47.031" v="79"/>
        <pc:sldMkLst>
          <pc:docMk/>
          <pc:sldMk cId="2996469364" sldId="269"/>
        </pc:sldMkLst>
        <pc:spChg chg="mod">
          <ac:chgData name="Jeff Smelser" userId="7ecaf96278664471" providerId="LiveId" clId="{A8CB10E9-969D-4ACC-967B-0274F342A923}" dt="2022-04-14T15:40:43.954" v="78" actId="13926"/>
          <ac:spMkLst>
            <pc:docMk/>
            <pc:sldMk cId="2996469364" sldId="269"/>
            <ac:spMk id="5" creationId="{F45089ED-F426-412D-93D2-AB57F9AF1A54}"/>
          </ac:spMkLst>
        </pc:spChg>
      </pc:sldChg>
      <pc:sldChg chg="modSp add mod">
        <pc:chgData name="Jeff Smelser" userId="7ecaf96278664471" providerId="LiveId" clId="{A8CB10E9-969D-4ACC-967B-0274F342A923}" dt="2022-04-17T01:50:21.937" v="158" actId="13926"/>
        <pc:sldMkLst>
          <pc:docMk/>
          <pc:sldMk cId="157578522" sldId="270"/>
        </pc:sldMkLst>
        <pc:spChg chg="mod">
          <ac:chgData name="Jeff Smelser" userId="7ecaf96278664471" providerId="LiveId" clId="{A8CB10E9-969D-4ACC-967B-0274F342A923}" dt="2022-04-17T01:50:21.937" v="158" actId="13926"/>
          <ac:spMkLst>
            <pc:docMk/>
            <pc:sldMk cId="157578522" sldId="270"/>
            <ac:spMk id="5" creationId="{F45089ED-F426-412D-93D2-AB57F9AF1A54}"/>
          </ac:spMkLst>
        </pc:spChg>
      </pc:sldChg>
      <pc:sldChg chg="modSp add mod modAnim">
        <pc:chgData name="Jeff Smelser" userId="7ecaf96278664471" providerId="LiveId" clId="{A8CB10E9-969D-4ACC-967B-0274F342A923}" dt="2022-04-17T01:56:43.020" v="196"/>
        <pc:sldMkLst>
          <pc:docMk/>
          <pc:sldMk cId="1668366199" sldId="271"/>
        </pc:sldMkLst>
        <pc:spChg chg="mod">
          <ac:chgData name="Jeff Smelser" userId="7ecaf96278664471" providerId="LiveId" clId="{A8CB10E9-969D-4ACC-967B-0274F342A923}" dt="2022-04-17T01:56:07.047" v="193" actId="5793"/>
          <ac:spMkLst>
            <pc:docMk/>
            <pc:sldMk cId="1668366199" sldId="271"/>
            <ac:spMk id="5" creationId="{F45089ED-F426-412D-93D2-AB57F9AF1A54}"/>
          </ac:spMkLst>
        </pc:spChg>
      </pc:sldChg>
      <pc:sldChg chg="delSp modSp add mod delAnim">
        <pc:chgData name="Jeff Smelser" userId="7ecaf96278664471" providerId="LiveId" clId="{A8CB10E9-969D-4ACC-967B-0274F342A923}" dt="2022-04-18T03:41:11.050" v="632" actId="115"/>
        <pc:sldMkLst>
          <pc:docMk/>
          <pc:sldMk cId="2926056572" sldId="272"/>
        </pc:sldMkLst>
        <pc:spChg chg="del">
          <ac:chgData name="Jeff Smelser" userId="7ecaf96278664471" providerId="LiveId" clId="{A8CB10E9-969D-4ACC-967B-0274F342A923}" dt="2022-04-18T03:38:03.487" v="477" actId="478"/>
          <ac:spMkLst>
            <pc:docMk/>
            <pc:sldMk cId="2926056572" sldId="272"/>
            <ac:spMk id="6" creationId="{6D03EBE1-13FE-4526-95D2-8A603A7F50C2}"/>
          </ac:spMkLst>
        </pc:spChg>
        <pc:spChg chg="del">
          <ac:chgData name="Jeff Smelser" userId="7ecaf96278664471" providerId="LiveId" clId="{A8CB10E9-969D-4ACC-967B-0274F342A923}" dt="2022-04-18T03:38:03.487" v="477" actId="478"/>
          <ac:spMkLst>
            <pc:docMk/>
            <pc:sldMk cId="2926056572" sldId="272"/>
            <ac:spMk id="7" creationId="{569B80B6-9F7F-4E2D-9469-E0E76134065D}"/>
          </ac:spMkLst>
        </pc:spChg>
        <pc:spChg chg="mod">
          <ac:chgData name="Jeff Smelser" userId="7ecaf96278664471" providerId="LiveId" clId="{A8CB10E9-969D-4ACC-967B-0274F342A923}" dt="2022-04-18T03:41:11.050" v="632" actId="115"/>
          <ac:spMkLst>
            <pc:docMk/>
            <pc:sldMk cId="2926056572" sldId="272"/>
            <ac:spMk id="9" creationId="{306EFE6E-2B10-482D-8665-99D3FE71B247}"/>
          </ac:spMkLst>
        </pc:spChg>
      </pc:sldChg>
      <pc:sldChg chg="new">
        <pc:chgData name="Jeff Smelser" userId="7ecaf96278664471" providerId="LiveId" clId="{A8CB10E9-969D-4ACC-967B-0274F342A923}" dt="2022-04-18T13:26:38.247" v="634" actId="680"/>
        <pc:sldMkLst>
          <pc:docMk/>
          <pc:sldMk cId="3705775244" sldId="273"/>
        </pc:sldMkLst>
      </pc:sldChg>
    </pc:docChg>
  </pc:docChgLst>
  <pc:docChgLst>
    <pc:chgData name="Jeff Smelser" userId="7ecaf96278664471" providerId="LiveId" clId="{9879E90B-535A-460A-AE5D-FCD6B400FAE7}"/>
    <pc:docChg chg="undo custSel addSld modSld sldOrd">
      <pc:chgData name="Jeff Smelser" userId="7ecaf96278664471" providerId="LiveId" clId="{9879E90B-535A-460A-AE5D-FCD6B400FAE7}" dt="2022-04-14T00:30:55.979" v="2127" actId="6549"/>
      <pc:docMkLst>
        <pc:docMk/>
      </pc:docMkLst>
      <pc:sldChg chg="delSp mod">
        <pc:chgData name="Jeff Smelser" userId="7ecaf96278664471" providerId="LiveId" clId="{9879E90B-535A-460A-AE5D-FCD6B400FAE7}" dt="2022-04-13T21:35:27.217" v="191" actId="478"/>
        <pc:sldMkLst>
          <pc:docMk/>
          <pc:sldMk cId="3971633978" sldId="258"/>
        </pc:sldMkLst>
        <pc:cxnChg chg="del">
          <ac:chgData name="Jeff Smelser" userId="7ecaf96278664471" providerId="LiveId" clId="{9879E90B-535A-460A-AE5D-FCD6B400FAE7}" dt="2022-04-13T21:35:27.217" v="191" actId="478"/>
          <ac:cxnSpMkLst>
            <pc:docMk/>
            <pc:sldMk cId="3971633978" sldId="258"/>
            <ac:cxnSpMk id="14" creationId="{9F382E03-530B-4B1E-B1FF-8CF8A422B813}"/>
          </ac:cxnSpMkLst>
        </pc:cxnChg>
      </pc:sldChg>
      <pc:sldChg chg="modSp add mod ord">
        <pc:chgData name="Jeff Smelser" userId="7ecaf96278664471" providerId="LiveId" clId="{9879E90B-535A-460A-AE5D-FCD6B400FAE7}" dt="2022-04-13T21:29:03.550" v="4" actId="6549"/>
        <pc:sldMkLst>
          <pc:docMk/>
          <pc:sldMk cId="324662443" sldId="259"/>
        </pc:sldMkLst>
        <pc:spChg chg="mod">
          <ac:chgData name="Jeff Smelser" userId="7ecaf96278664471" providerId="LiveId" clId="{9879E90B-535A-460A-AE5D-FCD6B400FAE7}" dt="2022-04-13T21:29:03.550" v="4" actId="6549"/>
          <ac:spMkLst>
            <pc:docMk/>
            <pc:sldMk cId="324662443" sldId="259"/>
            <ac:spMk id="4" creationId="{795CEE47-8DBD-4045-81EC-EE518D478999}"/>
          </ac:spMkLst>
        </pc:spChg>
      </pc:sldChg>
      <pc:sldChg chg="addSp delSp modSp add mod">
        <pc:chgData name="Jeff Smelser" userId="7ecaf96278664471" providerId="LiveId" clId="{9879E90B-535A-460A-AE5D-FCD6B400FAE7}" dt="2022-04-13T22:38:02.723" v="2101" actId="13926"/>
        <pc:sldMkLst>
          <pc:docMk/>
          <pc:sldMk cId="4073594269" sldId="260"/>
        </pc:sldMkLst>
        <pc:spChg chg="del mod">
          <ac:chgData name="Jeff Smelser" userId="7ecaf96278664471" providerId="LiveId" clId="{9879E90B-535A-460A-AE5D-FCD6B400FAE7}" dt="2022-04-13T22:37:07.012" v="2070" actId="478"/>
          <ac:spMkLst>
            <pc:docMk/>
            <pc:sldMk cId="4073594269" sldId="260"/>
            <ac:spMk id="4" creationId="{795CEE47-8DBD-4045-81EC-EE518D478999}"/>
          </ac:spMkLst>
        </pc:spChg>
        <pc:spChg chg="add mod">
          <ac:chgData name="Jeff Smelser" userId="7ecaf96278664471" providerId="LiveId" clId="{9879E90B-535A-460A-AE5D-FCD6B400FAE7}" dt="2022-04-13T22:38:02.723" v="2101" actId="13926"/>
          <ac:spMkLst>
            <pc:docMk/>
            <pc:sldMk cId="4073594269" sldId="260"/>
            <ac:spMk id="5" creationId="{F45089ED-F426-412D-93D2-AB57F9AF1A54}"/>
          </ac:spMkLst>
        </pc:spChg>
      </pc:sldChg>
      <pc:sldChg chg="addSp delSp modSp add mod ord delAnim modAnim">
        <pc:chgData name="Jeff Smelser" userId="7ecaf96278664471" providerId="LiveId" clId="{9879E90B-535A-460A-AE5D-FCD6B400FAE7}" dt="2022-04-13T22:32:38.003" v="1929"/>
        <pc:sldMkLst>
          <pc:docMk/>
          <pc:sldMk cId="3175781537" sldId="261"/>
        </pc:sldMkLst>
        <pc:spChg chg="del">
          <ac:chgData name="Jeff Smelser" userId="7ecaf96278664471" providerId="LiveId" clId="{9879E90B-535A-460A-AE5D-FCD6B400FAE7}" dt="2022-04-13T21:33:47.290" v="89" actId="478"/>
          <ac:spMkLst>
            <pc:docMk/>
            <pc:sldMk cId="3175781537" sldId="261"/>
            <ac:spMk id="4" creationId="{795CEE47-8DBD-4045-81EC-EE518D478999}"/>
          </ac:spMkLst>
        </pc:spChg>
        <pc:spChg chg="mod">
          <ac:chgData name="Jeff Smelser" userId="7ecaf96278664471" providerId="LiveId" clId="{9879E90B-535A-460A-AE5D-FCD6B400FAE7}" dt="2022-04-13T22:31:54.604" v="1928" actId="404"/>
          <ac:spMkLst>
            <pc:docMk/>
            <pc:sldMk cId="3175781537" sldId="261"/>
            <ac:spMk id="10" creationId="{D9E534AA-EDEA-425E-A6F8-914C2B10EECA}"/>
          </ac:spMkLst>
        </pc:spChg>
        <pc:spChg chg="del">
          <ac:chgData name="Jeff Smelser" userId="7ecaf96278664471" providerId="LiveId" clId="{9879E90B-535A-460A-AE5D-FCD6B400FAE7}" dt="2022-04-13T21:30:33.606" v="14" actId="478"/>
          <ac:spMkLst>
            <pc:docMk/>
            <pc:sldMk cId="3175781537" sldId="261"/>
            <ac:spMk id="12" creationId="{A2432D28-4016-4144-B3FB-6E76724E21D6}"/>
          </ac:spMkLst>
        </pc:spChg>
        <pc:spChg chg="add mod">
          <ac:chgData name="Jeff Smelser" userId="7ecaf96278664471" providerId="LiveId" clId="{9879E90B-535A-460A-AE5D-FCD6B400FAE7}" dt="2022-04-13T21:34:19.362" v="169" actId="207"/>
          <ac:spMkLst>
            <pc:docMk/>
            <pc:sldMk cId="3175781537" sldId="261"/>
            <ac:spMk id="13" creationId="{2B449C2D-4A19-4E64-BF1A-661C0134909B}"/>
          </ac:spMkLst>
        </pc:spChg>
        <pc:spChg chg="add del mod ord">
          <ac:chgData name="Jeff Smelser" userId="7ecaf96278664471" providerId="LiveId" clId="{9879E90B-535A-460A-AE5D-FCD6B400FAE7}" dt="2022-04-13T22:31:01.709" v="1911" actId="478"/>
          <ac:spMkLst>
            <pc:docMk/>
            <pc:sldMk cId="3175781537" sldId="261"/>
            <ac:spMk id="15" creationId="{BB13C00A-8648-4CF7-9422-0E6742790F44}"/>
          </ac:spMkLst>
        </pc:spChg>
        <pc:spChg chg="del">
          <ac:chgData name="Jeff Smelser" userId="7ecaf96278664471" providerId="LiveId" clId="{9879E90B-535A-460A-AE5D-FCD6B400FAE7}" dt="2022-04-13T21:31:17.680" v="34" actId="478"/>
          <ac:spMkLst>
            <pc:docMk/>
            <pc:sldMk cId="3175781537" sldId="261"/>
            <ac:spMk id="16" creationId="{ED5741E0-E950-4091-BF7F-A7563D07A000}"/>
          </ac:spMkLst>
        </pc:spChg>
        <pc:spChg chg="del">
          <ac:chgData name="Jeff Smelser" userId="7ecaf96278664471" providerId="LiveId" clId="{9879E90B-535A-460A-AE5D-FCD6B400FAE7}" dt="2022-04-13T21:31:21.291" v="35" actId="478"/>
          <ac:spMkLst>
            <pc:docMk/>
            <pc:sldMk cId="3175781537" sldId="261"/>
            <ac:spMk id="17" creationId="{D958517A-6F5F-4206-B85D-D54CF124D379}"/>
          </ac:spMkLst>
        </pc:spChg>
        <pc:spChg chg="del">
          <ac:chgData name="Jeff Smelser" userId="7ecaf96278664471" providerId="LiveId" clId="{9879E90B-535A-460A-AE5D-FCD6B400FAE7}" dt="2022-04-13T21:31:23.707" v="36" actId="478"/>
          <ac:spMkLst>
            <pc:docMk/>
            <pc:sldMk cId="3175781537" sldId="261"/>
            <ac:spMk id="18" creationId="{95B3D2CB-4885-4526-946C-2E3D44CC527E}"/>
          </ac:spMkLst>
        </pc:spChg>
        <pc:spChg chg="del">
          <ac:chgData name="Jeff Smelser" userId="7ecaf96278664471" providerId="LiveId" clId="{9879E90B-535A-460A-AE5D-FCD6B400FAE7}" dt="2022-04-13T21:30:37.485" v="15" actId="478"/>
          <ac:spMkLst>
            <pc:docMk/>
            <pc:sldMk cId="3175781537" sldId="261"/>
            <ac:spMk id="19" creationId="{DFFFEF70-C360-4EBA-9337-0E88ACCCDA21}"/>
          </ac:spMkLst>
        </pc:spChg>
        <pc:spChg chg="del">
          <ac:chgData name="Jeff Smelser" userId="7ecaf96278664471" providerId="LiveId" clId="{9879E90B-535A-460A-AE5D-FCD6B400FAE7}" dt="2022-04-13T21:30:37.485" v="15" actId="478"/>
          <ac:spMkLst>
            <pc:docMk/>
            <pc:sldMk cId="3175781537" sldId="261"/>
            <ac:spMk id="20" creationId="{CECFE157-1179-4B17-AAAF-C4E9E265DB66}"/>
          </ac:spMkLst>
        </pc:spChg>
        <pc:spChg chg="del">
          <ac:chgData name="Jeff Smelser" userId="7ecaf96278664471" providerId="LiveId" clId="{9879E90B-535A-460A-AE5D-FCD6B400FAE7}" dt="2022-04-13T21:30:37.485" v="15" actId="478"/>
          <ac:spMkLst>
            <pc:docMk/>
            <pc:sldMk cId="3175781537" sldId="261"/>
            <ac:spMk id="21" creationId="{429D8702-3754-4AF8-B247-86B824D55119}"/>
          </ac:spMkLst>
        </pc:spChg>
        <pc:spChg chg="add del mod ord">
          <ac:chgData name="Jeff Smelser" userId="7ecaf96278664471" providerId="LiveId" clId="{9879E90B-535A-460A-AE5D-FCD6B400FAE7}" dt="2022-04-13T22:31:38.134" v="1924" actId="478"/>
          <ac:spMkLst>
            <pc:docMk/>
            <pc:sldMk cId="3175781537" sldId="261"/>
            <ac:spMk id="22" creationId="{4E717ED1-30A1-43AA-B847-C7EA9DCD47FD}"/>
          </ac:spMkLst>
        </pc:spChg>
        <pc:spChg chg="add del mod ord">
          <ac:chgData name="Jeff Smelser" userId="7ecaf96278664471" providerId="LiveId" clId="{9879E90B-535A-460A-AE5D-FCD6B400FAE7}" dt="2022-04-13T22:31:35.127" v="1923" actId="478"/>
          <ac:spMkLst>
            <pc:docMk/>
            <pc:sldMk cId="3175781537" sldId="261"/>
            <ac:spMk id="23" creationId="{D45C2747-E333-418E-B035-7D7B6645058B}"/>
          </ac:spMkLst>
        </pc:spChg>
        <pc:spChg chg="add del mod ord">
          <ac:chgData name="Jeff Smelser" userId="7ecaf96278664471" providerId="LiveId" clId="{9879E90B-535A-460A-AE5D-FCD6B400FAE7}" dt="2022-04-13T22:31:32.481" v="1922" actId="478"/>
          <ac:spMkLst>
            <pc:docMk/>
            <pc:sldMk cId="3175781537" sldId="261"/>
            <ac:spMk id="24" creationId="{4C5597D3-8722-486A-8E42-E45A39CB90B5}"/>
          </ac:spMkLst>
        </pc:spChg>
        <pc:spChg chg="add del mod ord">
          <ac:chgData name="Jeff Smelser" userId="7ecaf96278664471" providerId="LiveId" clId="{9879E90B-535A-460A-AE5D-FCD6B400FAE7}" dt="2022-04-13T22:31:25.453" v="1917" actId="478"/>
          <ac:spMkLst>
            <pc:docMk/>
            <pc:sldMk cId="3175781537" sldId="261"/>
            <ac:spMk id="25" creationId="{5174B9E7-18ED-4F31-A18C-A53C00845CC7}"/>
          </ac:spMkLst>
        </pc:spChg>
        <pc:spChg chg="add del mod ord">
          <ac:chgData name="Jeff Smelser" userId="7ecaf96278664471" providerId="LiveId" clId="{9879E90B-535A-460A-AE5D-FCD6B400FAE7}" dt="2022-04-13T22:31:22.925" v="1916" actId="478"/>
          <ac:spMkLst>
            <pc:docMk/>
            <pc:sldMk cId="3175781537" sldId="261"/>
            <ac:spMk id="26" creationId="{F4F137B5-110B-4F21-9D8A-A25C9A1F6496}"/>
          </ac:spMkLst>
        </pc:spChg>
        <pc:spChg chg="add del mod ord">
          <ac:chgData name="Jeff Smelser" userId="7ecaf96278664471" providerId="LiveId" clId="{9879E90B-535A-460A-AE5D-FCD6B400FAE7}" dt="2022-04-13T22:31:20.316" v="1915" actId="478"/>
          <ac:spMkLst>
            <pc:docMk/>
            <pc:sldMk cId="3175781537" sldId="261"/>
            <ac:spMk id="27" creationId="{BBA2C982-1718-4DDE-BF67-51A958A0368A}"/>
          </ac:spMkLst>
        </pc:spChg>
        <pc:spChg chg="add del mod ord">
          <ac:chgData name="Jeff Smelser" userId="7ecaf96278664471" providerId="LiveId" clId="{9879E90B-535A-460A-AE5D-FCD6B400FAE7}" dt="2022-04-13T22:31:18.071" v="1914" actId="478"/>
          <ac:spMkLst>
            <pc:docMk/>
            <pc:sldMk cId="3175781537" sldId="261"/>
            <ac:spMk id="28" creationId="{EC18E2BE-65D8-41FE-8A5A-4FCBC5B18E31}"/>
          </ac:spMkLst>
        </pc:spChg>
        <pc:spChg chg="add del mod ord">
          <ac:chgData name="Jeff Smelser" userId="7ecaf96278664471" providerId="LiveId" clId="{9879E90B-535A-460A-AE5D-FCD6B400FAE7}" dt="2022-04-13T22:31:09.437" v="1912" actId="478"/>
          <ac:spMkLst>
            <pc:docMk/>
            <pc:sldMk cId="3175781537" sldId="261"/>
            <ac:spMk id="29" creationId="{96C1E19A-AA1E-4FB3-86C7-E02839D04C47}"/>
          </ac:spMkLst>
        </pc:spChg>
        <pc:spChg chg="add del mod ord">
          <ac:chgData name="Jeff Smelser" userId="7ecaf96278664471" providerId="LiveId" clId="{9879E90B-535A-460A-AE5D-FCD6B400FAE7}" dt="2022-04-13T22:31:15.804" v="1913" actId="478"/>
          <ac:spMkLst>
            <pc:docMk/>
            <pc:sldMk cId="3175781537" sldId="261"/>
            <ac:spMk id="30" creationId="{A5BA3755-8AC0-4A6A-B380-F4CBC705F918}"/>
          </ac:spMkLst>
        </pc:spChg>
        <pc:cxnChg chg="del">
          <ac:chgData name="Jeff Smelser" userId="7ecaf96278664471" providerId="LiveId" clId="{9879E90B-535A-460A-AE5D-FCD6B400FAE7}" dt="2022-04-13T21:35:20.570" v="190" actId="478"/>
          <ac:cxnSpMkLst>
            <pc:docMk/>
            <pc:sldMk cId="3175781537" sldId="261"/>
            <ac:cxnSpMk id="14" creationId="{9F382E03-530B-4B1E-B1FF-8CF8A422B813}"/>
          </ac:cxnSpMkLst>
        </pc:cxnChg>
      </pc:sldChg>
      <pc:sldChg chg="add">
        <pc:chgData name="Jeff Smelser" userId="7ecaf96278664471" providerId="LiveId" clId="{9879E90B-535A-460A-AE5D-FCD6B400FAE7}" dt="2022-04-13T22:30:39.609" v="1908" actId="2890"/>
        <pc:sldMkLst>
          <pc:docMk/>
          <pc:sldMk cId="2831903605" sldId="262"/>
        </pc:sldMkLst>
      </pc:sldChg>
      <pc:sldChg chg="add ord">
        <pc:chgData name="Jeff Smelser" userId="7ecaf96278664471" providerId="LiveId" clId="{9879E90B-535A-460A-AE5D-FCD6B400FAE7}" dt="2022-04-13T22:37:00.216" v="2053"/>
        <pc:sldMkLst>
          <pc:docMk/>
          <pc:sldMk cId="3601213747" sldId="263"/>
        </pc:sldMkLst>
      </pc:sldChg>
      <pc:sldChg chg="modSp add mod">
        <pc:chgData name="Jeff Smelser" userId="7ecaf96278664471" providerId="LiveId" clId="{9879E90B-535A-460A-AE5D-FCD6B400FAE7}" dt="2022-04-13T22:38:49.157" v="2107" actId="13926"/>
        <pc:sldMkLst>
          <pc:docMk/>
          <pc:sldMk cId="3416045902" sldId="264"/>
        </pc:sldMkLst>
        <pc:spChg chg="mod">
          <ac:chgData name="Jeff Smelser" userId="7ecaf96278664471" providerId="LiveId" clId="{9879E90B-535A-460A-AE5D-FCD6B400FAE7}" dt="2022-04-13T22:38:49.157" v="2107" actId="13926"/>
          <ac:spMkLst>
            <pc:docMk/>
            <pc:sldMk cId="3416045902" sldId="264"/>
            <ac:spMk id="5" creationId="{F45089ED-F426-412D-93D2-AB57F9AF1A54}"/>
          </ac:spMkLst>
        </pc:spChg>
      </pc:sldChg>
      <pc:sldChg chg="modSp add mod">
        <pc:chgData name="Jeff Smelser" userId="7ecaf96278664471" providerId="LiveId" clId="{9879E90B-535A-460A-AE5D-FCD6B400FAE7}" dt="2022-04-14T00:29:44.850" v="2109" actId="13926"/>
        <pc:sldMkLst>
          <pc:docMk/>
          <pc:sldMk cId="4035971674" sldId="265"/>
        </pc:sldMkLst>
        <pc:spChg chg="mod">
          <ac:chgData name="Jeff Smelser" userId="7ecaf96278664471" providerId="LiveId" clId="{9879E90B-535A-460A-AE5D-FCD6B400FAE7}" dt="2022-04-14T00:29:44.850" v="2109" actId="13926"/>
          <ac:spMkLst>
            <pc:docMk/>
            <pc:sldMk cId="4035971674" sldId="265"/>
            <ac:spMk id="5" creationId="{F45089ED-F426-412D-93D2-AB57F9AF1A54}"/>
          </ac:spMkLst>
        </pc:spChg>
      </pc:sldChg>
      <pc:sldChg chg="modSp add mod">
        <pc:chgData name="Jeff Smelser" userId="7ecaf96278664471" providerId="LiveId" clId="{9879E90B-535A-460A-AE5D-FCD6B400FAE7}" dt="2022-04-14T00:29:56.931" v="2111" actId="13926"/>
        <pc:sldMkLst>
          <pc:docMk/>
          <pc:sldMk cId="3579623847" sldId="266"/>
        </pc:sldMkLst>
        <pc:spChg chg="mod">
          <ac:chgData name="Jeff Smelser" userId="7ecaf96278664471" providerId="LiveId" clId="{9879E90B-535A-460A-AE5D-FCD6B400FAE7}" dt="2022-04-14T00:29:56.931" v="2111" actId="13926"/>
          <ac:spMkLst>
            <pc:docMk/>
            <pc:sldMk cId="3579623847" sldId="266"/>
            <ac:spMk id="5" creationId="{F45089ED-F426-412D-93D2-AB57F9AF1A54}"/>
          </ac:spMkLst>
        </pc:spChg>
      </pc:sldChg>
      <pc:sldChg chg="modSp add mod ord">
        <pc:chgData name="Jeff Smelser" userId="7ecaf96278664471" providerId="LiveId" clId="{9879E90B-535A-460A-AE5D-FCD6B400FAE7}" dt="2022-04-14T00:30:55.979" v="2127" actId="6549"/>
        <pc:sldMkLst>
          <pc:docMk/>
          <pc:sldMk cId="3722566721" sldId="267"/>
        </pc:sldMkLst>
        <pc:spChg chg="mod">
          <ac:chgData name="Jeff Smelser" userId="7ecaf96278664471" providerId="LiveId" clId="{9879E90B-535A-460A-AE5D-FCD6B400FAE7}" dt="2022-04-14T00:30:55.979" v="2127" actId="6549"/>
          <ac:spMkLst>
            <pc:docMk/>
            <pc:sldMk cId="3722566721" sldId="267"/>
            <ac:spMk id="5" creationId="{F45089ED-F426-412D-93D2-AB57F9AF1A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0FDA-031D-4723-86FD-94D20B6E9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46022-8CAD-44FF-887F-EEEAC802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7328A-43F6-48D6-8D85-67F7ABEC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74FEE-BAF5-452B-918F-5E74533C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538BD-0D4C-4911-A1D9-712693C0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3A5E-607B-4AD8-BCB6-AC0C98F4D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B6B8F-1F07-404B-9F0E-2E447B85D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D3083-BBAF-4795-AEBC-9101481D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345A7-21A8-425E-BD59-D021DD47D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D90B5-508A-4CD7-856A-E1DF98A9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0091E-19F0-4D58-8CF8-8B6964DE3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61177-3629-4BA9-8BE0-0CA9C7AE6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0DBB2-47EF-4F37-B477-B97DA294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1F4B8-7490-4333-9CDF-CBDFFE94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63B81-985A-4A32-8486-C9EFCB1B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25A8-60D8-4DC1-A777-368274E5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0A775-CC4B-4A0E-8203-0943F4D7A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91D38-1CE6-488A-BA26-A225F240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32AA-5D8B-40AB-A6BB-825FD375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C2621-8BFB-4937-9261-F86886E9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2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70FCC-4742-4260-B8C3-B066B3E1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EE2CA-F4ED-4826-9E70-CEFCB320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BE697-6EDA-4BE6-8D80-8E213C93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FD3A6-3607-4AB3-AD2D-1D6F9E3A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013B-8CC6-4D19-B4F5-F28D6D95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2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94CC-3438-4389-8E5D-6A941ACB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7E947-E564-4300-88A5-81F3C24D6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43764-D8E7-430B-A388-19F69CE31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A86B3-49B6-4B62-ACE7-AF6DD4C2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C6EC6-5D8F-4FAE-B819-06B5E8AD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438B6-8C65-4A59-95E4-534F628E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0D6A-CBAE-4046-80AC-FB7958B85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525B1-6001-462E-B7FC-C39D78163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467CD-4C0F-48BF-BB21-4309E3E1B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03D57-1503-4489-8193-D1898DD87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F855E-C401-462E-B3CA-6E6E94AAA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9F3D4-8EAC-44E8-A77B-164A198F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5E9520-3EA0-4238-BE3A-B31E986A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8E2F3E-D33A-47E9-A19E-74998203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A4141-F5B1-459E-BEAE-CEBCD20C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186AC-F57E-4E1E-9F76-15272A691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A69FA-C11A-4053-8985-EC188486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2428D-3625-438F-9272-C3D42981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0CFA9-1FFB-4369-9156-A7C8185E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D4BC5-835F-4EFB-9857-45A30C78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9B95F-6569-4A90-B42C-23A9EE1B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2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9405-BE52-4A7C-9AD7-79DA828E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EF19-3694-423D-BEC6-3909E4633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D50BE-1694-4E26-A166-2C88D5406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CEEAB-C7CE-4564-9427-2FB6BD29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19FDD-0DC2-4D09-A1BA-3BC33767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D87FC-F820-498B-B062-E04E1A4B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4425-0057-4377-BC90-D79EC8958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F2ACE-C614-42DF-8DED-06853DF2E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64B3-6A07-443D-AFC5-B2E4D619E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46FD7-F7A4-4261-8727-FA2C0FF9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2EDC5-85AA-4A35-9691-CB5CABD7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4D4C9-320C-4360-BDA6-0649D8B3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59C79-09DA-4D66-9914-4C623522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7E035-74E7-443F-B5DF-B80885B5F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954C3-2654-429F-BB59-9A3CBBE73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4EF5-6AAE-4C74-8CF0-DD9BCC430BF5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6B78B-B17D-4DED-9934-DA6EBAC55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9A3D0-7929-49C7-B6A6-A88B5E2D9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25A94-7391-41F5-994F-874D8F11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2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5CEE47-8DBD-4045-81EC-EE518D478999}"/>
              </a:ext>
            </a:extLst>
          </p:cNvPr>
          <p:cNvSpPr txBox="1"/>
          <p:nvPr/>
        </p:nvSpPr>
        <p:spPr>
          <a:xfrm>
            <a:off x="4080681" y="1514901"/>
            <a:ext cx="367124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ETDS 2022</a:t>
            </a:r>
          </a:p>
          <a:p>
            <a:pPr algn="ctr"/>
            <a:endParaRPr lang="en-US" sz="3600" b="1">
              <a:solidFill>
                <a:schemeClr val="bg1"/>
              </a:solidFill>
            </a:endParaRPr>
          </a:p>
          <a:p>
            <a:pPr algn="ctr"/>
            <a:r>
              <a:rPr lang="en-US" sz="3600" b="1">
                <a:solidFill>
                  <a:schemeClr val="bg1"/>
                </a:solidFill>
              </a:rPr>
              <a:t>Psalms 82, 87, 115</a:t>
            </a:r>
          </a:p>
          <a:p>
            <a:pPr algn="ctr"/>
            <a:endParaRPr lang="en-US" sz="2800">
              <a:solidFill>
                <a:schemeClr val="bg1"/>
              </a:solidFill>
            </a:endParaRPr>
          </a:p>
          <a:p>
            <a:pPr algn="ctr"/>
            <a:r>
              <a:rPr lang="en-US" sz="2800">
                <a:solidFill>
                  <a:schemeClr val="bg1"/>
                </a:solidFill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1905104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Psalm 30</a:t>
            </a:r>
            <a:b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i="0" baseline="300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6 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Now as for me, I said in my prosperity,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“I will never be moved.”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7 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by Your favor You have made my mountain to stand strong;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You hid Your face, I was dismayed.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8 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To You,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I called,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And to the Lord I pleaded for compassion: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9 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“What gain is there in my blood, if I go down to the pit?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Will the dust praise You? Will it declare Your faithfulness?</a:t>
            </a:r>
          </a:p>
          <a:p>
            <a:pPr algn="l"/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10 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“Hear,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and be gracious to me;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be my helper.”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11 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 turned my mourning into dancing for me;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 untied my sackcloth and encircled me with joy,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12 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That my soul may sing praise to You and not be silent.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 my God, I will give thanks to You forever.</a:t>
            </a:r>
          </a:p>
        </p:txBody>
      </p:sp>
    </p:spTree>
    <p:extLst>
      <p:ext uri="{BB962C8B-B14F-4D97-AF65-F5344CB8AC3E}">
        <p14:creationId xmlns:p14="http://schemas.microsoft.com/office/powerpoint/2010/main" val="15757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Psalm 30</a:t>
            </a:r>
            <a:b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i="0" baseline="300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6 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Now as for me, I said in my prosperity,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“I will never be moved.”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7 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by Your favor You have made my mountain to stand strong;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You hid Your face, I was dismayed.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8 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To You, </a:t>
            </a:r>
            <a:r>
              <a:rPr lang="en-US" sz="2800" b="0" cap="small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, I called,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And to the Lord I pleaded for compassion: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9 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“What gain is there in my blood, if I go down to the pit?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Will the dust praise You? Will it declare Your faithfulness?</a:t>
            </a:r>
          </a:p>
          <a:p>
            <a:pPr algn="l"/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10 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“Hear,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and be gracious to me;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be my helper.”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11 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 turned my mourning into dancing for me;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 untied my sackcloth and encircled me with joy,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12 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That my soul may sing praise to You and not be silent.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 my God, I will give thanks to You forever.</a:t>
            </a:r>
          </a:p>
        </p:txBody>
      </p:sp>
    </p:spTree>
    <p:extLst>
      <p:ext uri="{BB962C8B-B14F-4D97-AF65-F5344CB8AC3E}">
        <p14:creationId xmlns:p14="http://schemas.microsoft.com/office/powerpoint/2010/main" val="4035971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Psalm 30</a:t>
            </a:r>
            <a:b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i="0" baseline="300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6 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Now as for me, I said in my prosperity,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“I will never be moved.”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7 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by Your favor You have made my mountain to stand strong;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You hid Your face, I was dismayed.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8 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To You, </a:t>
            </a:r>
            <a:r>
              <a:rPr lang="en-US" sz="2800" b="0" cap="small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, I called,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And to the Lord I pleaded for compassion: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9 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“What gain is there in my blood, if I go down to the pit?</a:t>
            </a:r>
            <a:b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Will the dust praise You? Will it declare Your faithfulness?</a:t>
            </a:r>
          </a:p>
          <a:p>
            <a:pPr algn="l"/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10 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“Hear,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and be gracious to me;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be my helper.”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11 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 turned my mourning into dancing for me;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 untied my sackcloth and encircled me with joy,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12 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That my soul may sing praise to You and not be silent.</a:t>
            </a:r>
            <a:b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 my God, I will give thanks to You forever.</a:t>
            </a:r>
          </a:p>
        </p:txBody>
      </p:sp>
    </p:spTree>
    <p:extLst>
      <p:ext uri="{BB962C8B-B14F-4D97-AF65-F5344CB8AC3E}">
        <p14:creationId xmlns:p14="http://schemas.microsoft.com/office/powerpoint/2010/main" val="3579623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Psalm </a:t>
            </a:r>
            <a:r>
              <a:rPr lang="en-US" sz="2800" b="1" dirty="0">
                <a:solidFill>
                  <a:srgbClr val="000000"/>
                </a:solidFill>
                <a:latin typeface="system-ui"/>
              </a:rPr>
              <a:t>88</a:t>
            </a:r>
            <a:b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</a:br>
            <a:endParaRPr lang="en-US" sz="2800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800" b="1" i="0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4 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I am counted among those who go down to the pit;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I have become like a man without strength,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1" i="0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5 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Abandoned among the dead,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Like the slain who lie in the grave,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Whom You no longer remember,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And they are cut off from Your hand.</a:t>
            </a:r>
            <a:br>
              <a:rPr lang="en-US" sz="2800" dirty="0">
                <a:latin typeface="Palatino Linotype" panose="02040502050505030304" pitchFamily="18" charset="0"/>
              </a:rPr>
            </a:br>
            <a:endParaRPr lang="en-US" sz="2800" dirty="0">
              <a:latin typeface="Palatino Linotype" panose="02040502050505030304" pitchFamily="18" charset="0"/>
            </a:endParaRPr>
          </a:p>
          <a:p>
            <a:pPr algn="l"/>
            <a:r>
              <a:rPr lang="en-US" sz="2800" b="1" i="0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7 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Your wrath has rested upon me…</a:t>
            </a:r>
            <a:endParaRPr lang="en-US" sz="2800" b="1" baseline="300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l"/>
            <a:endParaRPr lang="en-US" sz="2800" b="1" baseline="30000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10 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Will You perform wonders for the dead?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Or will the departed spirits rise and praise You?</a:t>
            </a:r>
          </a:p>
          <a:p>
            <a:pPr algn="l"/>
            <a:b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14 </a:t>
            </a:r>
            <a:r>
              <a:rPr lang="en-US" sz="2800" b="0" cap="small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why do You reject my soul?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Why do You hide Your face from me?</a:t>
            </a:r>
          </a:p>
        </p:txBody>
      </p:sp>
    </p:spTree>
    <p:extLst>
      <p:ext uri="{BB962C8B-B14F-4D97-AF65-F5344CB8AC3E}">
        <p14:creationId xmlns:p14="http://schemas.microsoft.com/office/powerpoint/2010/main" val="166836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33958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Isaiah 38:18</a:t>
            </a:r>
            <a:b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</a:br>
            <a:b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17 </a:t>
            </a: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Behold, for my own welfare I had great bitterness;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But You have kept my soul from the pit of nothingness,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For You have hurled all my sins behind Your back.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18 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For </a:t>
            </a:r>
            <a:r>
              <a:rPr lang="en-US" sz="2800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Sheol</a:t>
            </a: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 cannot thank You,</a:t>
            </a:r>
            <a:br>
              <a:rPr lang="en-US" sz="2800" dirty="0">
                <a:highlight>
                  <a:srgbClr val="FFFF0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Death cannot praise You;</a:t>
            </a:r>
            <a:br>
              <a:rPr lang="en-US" sz="2800" dirty="0">
                <a:highlight>
                  <a:srgbClr val="FFFF00"/>
                </a:highlight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Those who go down to the pit cannot hope for Your faithfulness.</a:t>
            </a:r>
          </a:p>
        </p:txBody>
      </p:sp>
    </p:spTree>
    <p:extLst>
      <p:ext uri="{BB962C8B-B14F-4D97-AF65-F5344CB8AC3E}">
        <p14:creationId xmlns:p14="http://schemas.microsoft.com/office/powerpoint/2010/main" val="3722566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33958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>
                <a:solidFill>
                  <a:srgbClr val="000000"/>
                </a:solidFill>
                <a:effectLst/>
                <a:latin typeface="system-ui"/>
              </a:rPr>
              <a:t>Isaiah 38:18</a:t>
            </a:r>
            <a:br>
              <a:rPr lang="en-US" sz="2800" b="1" i="0" baseline="30000">
                <a:solidFill>
                  <a:srgbClr val="000000"/>
                </a:solidFill>
                <a:effectLst/>
                <a:latin typeface="system-ui"/>
              </a:rPr>
            </a:br>
            <a:br>
              <a:rPr lang="en-US" sz="2800" b="1" i="0" baseline="3000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17 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Behold, for my own welfare I had great bitterness;</a:t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But You have kept my soul from the pit of nothingness,</a:t>
            </a:r>
            <a:br>
              <a:rPr lang="en-US" sz="2800"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For You have hurled all my sins behind Your back.</a:t>
            </a:r>
            <a:br>
              <a:rPr lang="en-US" sz="2800"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18 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For </a:t>
            </a:r>
            <a:r>
              <a:rPr lang="en-US" sz="2800" b="0" err="1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Sheol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cannot thank You,</a:t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Death cannot praise You;</a:t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Those who go down to the pit cannot hope for Your faithfulness.</a:t>
            </a:r>
          </a:p>
        </p:txBody>
      </p:sp>
    </p:spTree>
    <p:extLst>
      <p:ext uri="{BB962C8B-B14F-4D97-AF65-F5344CB8AC3E}">
        <p14:creationId xmlns:p14="http://schemas.microsoft.com/office/powerpoint/2010/main" val="3141833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33958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>
                <a:solidFill>
                  <a:srgbClr val="000000"/>
                </a:solidFill>
                <a:effectLst/>
                <a:latin typeface="system-ui"/>
              </a:rPr>
              <a:t>Isaiah 38:18</a:t>
            </a:r>
            <a:br>
              <a:rPr lang="en-US" sz="2800" b="1" i="0" baseline="30000">
                <a:solidFill>
                  <a:srgbClr val="000000"/>
                </a:solidFill>
                <a:effectLst/>
                <a:latin typeface="system-ui"/>
              </a:rPr>
            </a:br>
            <a:br>
              <a:rPr lang="en-US" sz="2800" b="1" i="0" baseline="3000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17 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Behold, for my own welfare I had great bitterness;</a:t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But You have kept my soul from the pit of nothingness,</a:t>
            </a:r>
            <a:br>
              <a:rPr lang="en-US" sz="2800"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For You have hurled all my sins behind Your back.</a:t>
            </a:r>
            <a:br>
              <a:rPr lang="en-US" sz="2800"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18 </a:t>
            </a: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For </a:t>
            </a:r>
            <a:r>
              <a:rPr lang="en-US" sz="2800" b="0" err="1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Sheol</a:t>
            </a: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 cannot thank You,</a:t>
            </a:r>
            <a:br>
              <a:rPr lang="en-US" sz="2800"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Death cannot praise You;</a:t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Those who go down to the pit cannot hope for Your faithfulness.</a:t>
            </a:r>
          </a:p>
        </p:txBody>
      </p:sp>
    </p:spTree>
    <p:extLst>
      <p:ext uri="{BB962C8B-B14F-4D97-AF65-F5344CB8AC3E}">
        <p14:creationId xmlns:p14="http://schemas.microsoft.com/office/powerpoint/2010/main" val="2996469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9E534AA-EDEA-425E-A6F8-914C2B10EECA}"/>
              </a:ext>
            </a:extLst>
          </p:cNvPr>
          <p:cNvSpPr txBox="1"/>
          <p:nvPr/>
        </p:nvSpPr>
        <p:spPr>
          <a:xfrm>
            <a:off x="207493" y="583005"/>
            <a:ext cx="9979695" cy="10156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Not to us,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 not to us,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But to Your name give glory,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Because of Your mercy, because of Your truth.</a:t>
            </a:r>
          </a:p>
          <a:p>
            <a:pPr lvl="2"/>
            <a:r>
              <a:rPr lang="en-US" sz="1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2 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Why should the nations say,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“Where, then, is their God?”</a:t>
            </a:r>
          </a:p>
          <a:p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3 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But our God is in the heavens;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 does whatever He pleases.</a:t>
            </a:r>
          </a:p>
          <a:p>
            <a:pPr lvl="2"/>
            <a:r>
              <a:rPr lang="en-US" sz="1600" b="1" baseline="30000">
                <a:solidFill>
                  <a:srgbClr val="FF0000"/>
                </a:solidFill>
                <a:latin typeface="Palatino Linotype" panose="02040502050505030304" pitchFamily="18" charset="0"/>
              </a:rPr>
              <a:t>4 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Their idols are silver and gold,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 work of human hands.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5 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mouths, but they cannot speak;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eyes, but they cannot see;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6 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ears, but they cannot hear;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noses, but they cannot smell;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7 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hands, but they cannot feel;</a:t>
            </a:r>
          </a:p>
          <a:p>
            <a:pPr lvl="2"/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feet, but they cannot walk;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cannot make a sound with their throat.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8 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Those who make them will become like them,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Everyone who trusts in them.</a:t>
            </a:r>
          </a:p>
          <a:p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9 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Israel, trust in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is their help and their shield.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10 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House of Aaron, trust in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is their help and their shield.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11 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You who fear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 trust in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is their help and their shield.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12 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 has been mindful of us; He will bless us.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will bless the house of Israel;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will bless the house of Aaron.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13 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will bless those who fear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 small together with the great.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14 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May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 increase you,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You and your children.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15 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May you be blessed of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Maker of heaven and earth.</a:t>
            </a:r>
          </a:p>
          <a:p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16 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 heavens are the heavens of 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lvl="2"/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But the earth He has given to the sons of mankind.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17 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 dead do not praise the </a:t>
            </a:r>
            <a:r>
              <a:rPr lang="en-US" sz="1600" cap="small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Nor do any who go down into silence;</a:t>
            </a:r>
          </a:p>
          <a:p>
            <a:r>
              <a:rPr lang="en-US" sz="1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18 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But as for us, we will bless 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b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From this time and forever.</a:t>
            </a:r>
          </a:p>
          <a:p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Praise the </a:t>
            </a:r>
            <a:r>
              <a:rPr lang="en-US" sz="1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449C2D-4A19-4E64-BF1A-661C0134909B}"/>
              </a:ext>
            </a:extLst>
          </p:cNvPr>
          <p:cNvSpPr txBox="1"/>
          <p:nvPr/>
        </p:nvSpPr>
        <p:spPr>
          <a:xfrm>
            <a:off x="14308" y="0"/>
            <a:ext cx="1217769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/>
              <a:t>Psalm 115</a:t>
            </a:r>
          </a:p>
        </p:txBody>
      </p:sp>
    </p:spTree>
    <p:extLst>
      <p:ext uri="{BB962C8B-B14F-4D97-AF65-F5344CB8AC3E}">
        <p14:creationId xmlns:p14="http://schemas.microsoft.com/office/powerpoint/2010/main" val="317578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96296E-6 L -0.00065 -0.534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5BA3755-8AC0-4A6A-B380-F4CBC705F918}"/>
              </a:ext>
            </a:extLst>
          </p:cNvPr>
          <p:cNvSpPr/>
          <p:nvPr/>
        </p:nvSpPr>
        <p:spPr>
          <a:xfrm>
            <a:off x="277551" y="5516293"/>
            <a:ext cx="5940606" cy="110249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6C1E19A-AA1E-4FB3-86C7-E02839D04C47}"/>
              </a:ext>
            </a:extLst>
          </p:cNvPr>
          <p:cNvSpPr/>
          <p:nvPr/>
        </p:nvSpPr>
        <p:spPr>
          <a:xfrm>
            <a:off x="1140434" y="4776325"/>
            <a:ext cx="5940606" cy="6553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C18E2BE-65D8-41FE-8A5A-4FCBC5B18E31}"/>
              </a:ext>
            </a:extLst>
          </p:cNvPr>
          <p:cNvSpPr/>
          <p:nvPr/>
        </p:nvSpPr>
        <p:spPr>
          <a:xfrm>
            <a:off x="1071658" y="4304781"/>
            <a:ext cx="7906947" cy="3362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BA2C982-1718-4DDE-BF67-51A958A0368A}"/>
              </a:ext>
            </a:extLst>
          </p:cNvPr>
          <p:cNvSpPr/>
          <p:nvPr/>
        </p:nvSpPr>
        <p:spPr>
          <a:xfrm>
            <a:off x="548016" y="3905543"/>
            <a:ext cx="5940606" cy="3362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4F137B5-110B-4F21-9D8A-A25C9A1F6496}"/>
              </a:ext>
            </a:extLst>
          </p:cNvPr>
          <p:cNvSpPr/>
          <p:nvPr/>
        </p:nvSpPr>
        <p:spPr>
          <a:xfrm>
            <a:off x="270185" y="4137357"/>
            <a:ext cx="3688649" cy="3362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174B9E7-18ED-4F31-A18C-A53C00845CC7}"/>
              </a:ext>
            </a:extLst>
          </p:cNvPr>
          <p:cNvSpPr/>
          <p:nvPr/>
        </p:nvSpPr>
        <p:spPr>
          <a:xfrm>
            <a:off x="1145015" y="3686601"/>
            <a:ext cx="4463265" cy="3362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C5597D3-8722-486A-8E42-E45A39CB90B5}"/>
              </a:ext>
            </a:extLst>
          </p:cNvPr>
          <p:cNvSpPr/>
          <p:nvPr/>
        </p:nvSpPr>
        <p:spPr>
          <a:xfrm>
            <a:off x="4017947" y="4130115"/>
            <a:ext cx="3688649" cy="248867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45C2747-E333-418E-B035-7D7B6645058B}"/>
              </a:ext>
            </a:extLst>
          </p:cNvPr>
          <p:cNvSpPr/>
          <p:nvPr/>
        </p:nvSpPr>
        <p:spPr>
          <a:xfrm>
            <a:off x="828742" y="3029779"/>
            <a:ext cx="2082145" cy="3362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E717ED1-30A1-43AA-B847-C7EA9DCD47FD}"/>
              </a:ext>
            </a:extLst>
          </p:cNvPr>
          <p:cNvSpPr/>
          <p:nvPr/>
        </p:nvSpPr>
        <p:spPr>
          <a:xfrm>
            <a:off x="1448248" y="3416145"/>
            <a:ext cx="1564346" cy="3362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B13C00A-8648-4CF7-9422-0E6742790F44}"/>
              </a:ext>
            </a:extLst>
          </p:cNvPr>
          <p:cNvSpPr/>
          <p:nvPr/>
        </p:nvSpPr>
        <p:spPr>
          <a:xfrm>
            <a:off x="1019474" y="2632679"/>
            <a:ext cx="1292848" cy="3362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534AA-EDEA-425E-A6F8-914C2B10EECA}"/>
              </a:ext>
            </a:extLst>
          </p:cNvPr>
          <p:cNvSpPr txBox="1"/>
          <p:nvPr/>
        </p:nvSpPr>
        <p:spPr>
          <a:xfrm>
            <a:off x="207493" y="583005"/>
            <a:ext cx="9979695" cy="1649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Not to us,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 not to us,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But to Your name give glory,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Because of Your mercy, because of Your truth.</a:t>
            </a:r>
          </a:p>
          <a:p>
            <a:pPr lvl="2"/>
            <a:r>
              <a:rPr lang="en-US" sz="2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2 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Why should the nations say,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“Where, then, is their God?”</a:t>
            </a:r>
          </a:p>
          <a:p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3 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But our God is in the heavens;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 does whatever He pleases.</a:t>
            </a:r>
          </a:p>
          <a:p>
            <a:pPr lvl="2"/>
            <a:r>
              <a:rPr lang="en-US" sz="2600" b="1" baseline="30000">
                <a:solidFill>
                  <a:srgbClr val="FF0000"/>
                </a:solidFill>
                <a:latin typeface="Palatino Linotype" panose="02040502050505030304" pitchFamily="18" charset="0"/>
              </a:rPr>
              <a:t>4 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Their idols are silver and gold,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 work of human hands.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5 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mouths, but they cannot speak;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eyes, but they cannot see;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6 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ears, but they cannot hear;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noses, but they cannot smell;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7 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hands, but they cannot feel;</a:t>
            </a:r>
          </a:p>
          <a:p>
            <a:pPr lvl="2"/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have feet, but they cannot walk;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They cannot make a sound with their throat.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8 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Those who make them will become like them,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Everyone who trusts in them.</a:t>
            </a:r>
          </a:p>
          <a:p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9 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Israel, trust in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is their help and their shield.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10 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House of Aaron, trust in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is their help and their shield.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11 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You who fear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 trust in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is their help and their shield.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12 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 has been mindful of us; He will bless us.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will bless the house of Israel;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will bless the house of Aaron.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13 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He will bless those who fear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 small together with the great.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14 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May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 increase you,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You and your children.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15 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May you be blessed of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Maker of heaven and earth.</a:t>
            </a:r>
          </a:p>
          <a:p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16 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 heavens are the heavens of 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lvl="2"/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But the earth He has given to the sons of mankind.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 b="1" baseline="300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17 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The dead do not praise the </a:t>
            </a:r>
            <a:r>
              <a:rPr lang="en-US" sz="2600" cap="small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Nor do any who go down into silence;</a:t>
            </a:r>
          </a:p>
          <a:p>
            <a:r>
              <a:rPr lang="en-US" sz="2600" b="1" baseline="30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18 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But as for us, we will bless 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b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From this time and forever.</a:t>
            </a:r>
          </a:p>
          <a:p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Praise the </a:t>
            </a:r>
            <a:r>
              <a:rPr lang="en-US" sz="2600" cap="small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Lord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449C2D-4A19-4E64-BF1A-661C0134909B}"/>
              </a:ext>
            </a:extLst>
          </p:cNvPr>
          <p:cNvSpPr txBox="1"/>
          <p:nvPr/>
        </p:nvSpPr>
        <p:spPr>
          <a:xfrm>
            <a:off x="14308" y="0"/>
            <a:ext cx="1217769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/>
              <a:t>Psalm 115</a:t>
            </a:r>
          </a:p>
        </p:txBody>
      </p:sp>
    </p:spTree>
    <p:extLst>
      <p:ext uri="{BB962C8B-B14F-4D97-AF65-F5344CB8AC3E}">
        <p14:creationId xmlns:p14="http://schemas.microsoft.com/office/powerpoint/2010/main" val="28319036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48148E-6 L -0.00065 -0.534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53472 L -0.00065 -1.428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4" grpId="0" animBg="1"/>
      <p:bldP spid="23" grpId="0" animBg="1"/>
      <p:bldP spid="22" grpId="0" animBg="1"/>
      <p:bldP spid="15" grpId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5CEE47-8DBD-4045-81EC-EE518D478999}"/>
              </a:ext>
            </a:extLst>
          </p:cNvPr>
          <p:cNvSpPr txBox="1"/>
          <p:nvPr/>
        </p:nvSpPr>
        <p:spPr>
          <a:xfrm>
            <a:off x="504959" y="423075"/>
            <a:ext cx="36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Psalm 82</a:t>
            </a: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8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29D8702-3754-4AF8-B247-86B824D55119}"/>
              </a:ext>
            </a:extLst>
          </p:cNvPr>
          <p:cNvSpPr/>
          <p:nvPr/>
        </p:nvSpPr>
        <p:spPr>
          <a:xfrm>
            <a:off x="5915620" y="2772307"/>
            <a:ext cx="5940604" cy="127708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ECFE157-1179-4B17-AAAF-C4E9E265DB66}"/>
              </a:ext>
            </a:extLst>
          </p:cNvPr>
          <p:cNvSpPr/>
          <p:nvPr/>
        </p:nvSpPr>
        <p:spPr>
          <a:xfrm>
            <a:off x="6745905" y="2011943"/>
            <a:ext cx="4463264" cy="36992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FFFEF70-C360-4EBA-9337-0E88ACCCDA21}"/>
              </a:ext>
            </a:extLst>
          </p:cNvPr>
          <p:cNvSpPr/>
          <p:nvPr/>
        </p:nvSpPr>
        <p:spPr>
          <a:xfrm>
            <a:off x="5859806" y="1572871"/>
            <a:ext cx="5400551" cy="36992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5B3D2CB-4885-4526-946C-2E3D44CC527E}"/>
              </a:ext>
            </a:extLst>
          </p:cNvPr>
          <p:cNvSpPr/>
          <p:nvPr/>
        </p:nvSpPr>
        <p:spPr>
          <a:xfrm>
            <a:off x="326789" y="4884088"/>
            <a:ext cx="3688648" cy="36992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958517A-6F5F-4206-B85D-D54CF124D379}"/>
              </a:ext>
            </a:extLst>
          </p:cNvPr>
          <p:cNvSpPr/>
          <p:nvPr/>
        </p:nvSpPr>
        <p:spPr>
          <a:xfrm>
            <a:off x="1064901" y="3978813"/>
            <a:ext cx="4463264" cy="49236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D5741E0-E950-4091-BF7F-A7563D07A000}"/>
              </a:ext>
            </a:extLst>
          </p:cNvPr>
          <p:cNvSpPr/>
          <p:nvPr/>
        </p:nvSpPr>
        <p:spPr>
          <a:xfrm>
            <a:off x="872197" y="2757268"/>
            <a:ext cx="2771335" cy="49236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CEE47-8DBD-4045-81EC-EE518D478999}"/>
              </a:ext>
            </a:extLst>
          </p:cNvPr>
          <p:cNvSpPr txBox="1"/>
          <p:nvPr/>
        </p:nvSpPr>
        <p:spPr>
          <a:xfrm>
            <a:off x="504959" y="423075"/>
            <a:ext cx="36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Psalm 82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534AA-EDEA-425E-A6F8-914C2B10EECA}"/>
              </a:ext>
            </a:extLst>
          </p:cNvPr>
          <p:cNvSpPr txBox="1"/>
          <p:nvPr/>
        </p:nvSpPr>
        <p:spPr>
          <a:xfrm>
            <a:off x="207494" y="1085281"/>
            <a:ext cx="5574328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/>
              <a:t>Deuteronomy 1:16-17</a:t>
            </a:r>
          </a:p>
          <a:p>
            <a:r>
              <a:rPr lang="en-US" sz="2700">
                <a:latin typeface="Palatino Linotype" panose="02040502050505030304" pitchFamily="18" charset="0"/>
              </a:rPr>
              <a:t>“Then I ordered your judges at that time, saying, ‘Hear the cases between your fellow countrymen and judge righteously between a person and his fellow country-man, or the stranger who is with him. You are not to show partiality in judgment; you shall hear the small and the great alike. You are not to be afraid of any person, for the judgment is God’s.’”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2D28-4016-4144-B3FB-6E76724E21D6}"/>
              </a:ext>
            </a:extLst>
          </p:cNvPr>
          <p:cNvSpPr txBox="1"/>
          <p:nvPr/>
        </p:nvSpPr>
        <p:spPr>
          <a:xfrm>
            <a:off x="5880294" y="1085283"/>
            <a:ext cx="6231303" cy="343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Psalm 82:2-4</a:t>
            </a:r>
            <a:endParaRPr lang="en-US" sz="2800" dirty="0">
              <a:latin typeface="Palatino Linotype" panose="02040502050505030304" pitchFamily="18" charset="0"/>
            </a:endParaRPr>
          </a:p>
          <a:p>
            <a:r>
              <a:rPr lang="en-US" sz="2700" dirty="0">
                <a:latin typeface="Palatino Linotype" panose="02040502050505030304" pitchFamily="18" charset="0"/>
              </a:rPr>
              <a:t>How long will you judge unjustly</a:t>
            </a:r>
          </a:p>
          <a:p>
            <a:r>
              <a:rPr lang="en-US" sz="2700" dirty="0">
                <a:latin typeface="Palatino Linotype" panose="02040502050505030304" pitchFamily="18" charset="0"/>
              </a:rPr>
              <a:t>And show partiality to the wicked? 					Selah</a:t>
            </a:r>
          </a:p>
          <a:p>
            <a:r>
              <a:rPr lang="en-US" sz="2700" dirty="0">
                <a:latin typeface="Palatino Linotype" panose="02040502050505030304" pitchFamily="18" charset="0"/>
              </a:rPr>
              <a:t>Vindicate the weak and fatherless;</a:t>
            </a:r>
          </a:p>
          <a:p>
            <a:r>
              <a:rPr lang="en-US" sz="2700" dirty="0">
                <a:latin typeface="Palatino Linotype" panose="02040502050505030304" pitchFamily="18" charset="0"/>
              </a:rPr>
              <a:t>Do justice to the afflicted and destitute.</a:t>
            </a:r>
          </a:p>
          <a:p>
            <a:r>
              <a:rPr lang="en-US" sz="2700" dirty="0">
                <a:latin typeface="Palatino Linotype" panose="02040502050505030304" pitchFamily="18" charset="0"/>
              </a:rPr>
              <a:t>Rescue the weak and needy;</a:t>
            </a:r>
          </a:p>
          <a:p>
            <a:r>
              <a:rPr lang="en-US" sz="2700" dirty="0">
                <a:latin typeface="Palatino Linotype" panose="02040502050505030304" pitchFamily="18" charset="0"/>
              </a:rPr>
              <a:t>Save them from the hand of the wicked.</a:t>
            </a:r>
          </a:p>
        </p:txBody>
      </p:sp>
    </p:spTree>
    <p:extLst>
      <p:ext uri="{BB962C8B-B14F-4D97-AF65-F5344CB8AC3E}">
        <p14:creationId xmlns:p14="http://schemas.microsoft.com/office/powerpoint/2010/main" val="3971633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5CEE47-8DBD-4045-81EC-EE518D478999}"/>
              </a:ext>
            </a:extLst>
          </p:cNvPr>
          <p:cNvSpPr txBox="1"/>
          <p:nvPr/>
        </p:nvSpPr>
        <p:spPr>
          <a:xfrm>
            <a:off x="504959" y="423075"/>
            <a:ext cx="36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Psalm 87</a:t>
            </a: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2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5CEE47-8DBD-4045-81EC-EE518D478999}"/>
              </a:ext>
            </a:extLst>
          </p:cNvPr>
          <p:cNvSpPr txBox="1"/>
          <p:nvPr/>
        </p:nvSpPr>
        <p:spPr>
          <a:xfrm>
            <a:off x="504959" y="423075"/>
            <a:ext cx="36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Psalm 115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FBBF5-7EA9-4A17-9F66-F9D7A5973B33}"/>
              </a:ext>
            </a:extLst>
          </p:cNvPr>
          <p:cNvSpPr txBox="1"/>
          <p:nvPr/>
        </p:nvSpPr>
        <p:spPr>
          <a:xfrm>
            <a:off x="3048918" y="1511142"/>
            <a:ext cx="62383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baseline="30000">
                <a:solidFill>
                  <a:schemeClr val="bg1"/>
                </a:solidFill>
                <a:latin typeface="Palatino Linotype" panose="02040502050505030304" pitchFamily="18" charset="0"/>
              </a:rPr>
              <a:t>17 </a:t>
            </a: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  <a:t>The dead do not praise the </a:t>
            </a:r>
            <a:r>
              <a:rPr lang="en-US" sz="2800" cap="small">
                <a:solidFill>
                  <a:schemeClr val="bg1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  <a:t>,</a:t>
            </a:r>
            <a:b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</a:b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  <a:t>Nor do any who go down into silence;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03EBE1-13FE-4526-95D2-8A603A7F50C2}"/>
              </a:ext>
            </a:extLst>
          </p:cNvPr>
          <p:cNvSpPr txBox="1"/>
          <p:nvPr/>
        </p:nvSpPr>
        <p:spPr>
          <a:xfrm>
            <a:off x="3047071" y="3727399"/>
            <a:ext cx="60941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baseline="3000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18 </a:t>
            </a:r>
            <a:r>
              <a:rPr lang="en-US" sz="2800" b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For </a:t>
            </a:r>
            <a:r>
              <a:rPr lang="en-US" sz="2800" b="1" u="sng" dirty="0" err="1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Sheol</a:t>
            </a:r>
            <a:r>
              <a:rPr lang="en-US" sz="2800" b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 cannot thank You,</a:t>
            </a:r>
            <a:br>
              <a:rPr lang="en-US" sz="2800" dirty="0">
                <a:solidFill>
                  <a:schemeClr val="bg1"/>
                </a:solidFill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Death cannot praise You;</a:t>
            </a:r>
            <a:br>
              <a:rPr lang="en-US" sz="2800" dirty="0">
                <a:solidFill>
                  <a:schemeClr val="bg1"/>
                </a:solidFill>
                <a:latin typeface="Palatino Linotype" panose="02040502050505030304" pitchFamily="18" charset="0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Those who go down to the pit cannot hope for Your faithfulness.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9B80B6-9F7F-4E2D-9469-E0E76134065D}"/>
              </a:ext>
            </a:extLst>
          </p:cNvPr>
          <p:cNvSpPr txBox="1"/>
          <p:nvPr/>
        </p:nvSpPr>
        <p:spPr>
          <a:xfrm>
            <a:off x="538052" y="3244334"/>
            <a:ext cx="6094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Isaiah 38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01213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5CEE47-8DBD-4045-81EC-EE518D478999}"/>
              </a:ext>
            </a:extLst>
          </p:cNvPr>
          <p:cNvSpPr txBox="1"/>
          <p:nvPr/>
        </p:nvSpPr>
        <p:spPr>
          <a:xfrm>
            <a:off x="504959" y="423075"/>
            <a:ext cx="36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Psalm 115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FBBF5-7EA9-4A17-9F66-F9D7A5973B33}"/>
              </a:ext>
            </a:extLst>
          </p:cNvPr>
          <p:cNvSpPr txBox="1"/>
          <p:nvPr/>
        </p:nvSpPr>
        <p:spPr>
          <a:xfrm>
            <a:off x="3048918" y="1511142"/>
            <a:ext cx="62383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baseline="30000">
                <a:solidFill>
                  <a:schemeClr val="bg1"/>
                </a:solidFill>
                <a:latin typeface="Palatino Linotype" panose="02040502050505030304" pitchFamily="18" charset="0"/>
              </a:rPr>
              <a:t>17 </a:t>
            </a: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  <a:t>The dead do not praise the </a:t>
            </a:r>
            <a:r>
              <a:rPr lang="en-US" sz="2800" cap="small">
                <a:solidFill>
                  <a:schemeClr val="bg1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  <a:t>,</a:t>
            </a:r>
            <a:b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</a:b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</a:rPr>
              <a:t>Nor do any who go down into silence;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6EFE6E-2B10-482D-8665-99D3FE71B247}"/>
              </a:ext>
            </a:extLst>
          </p:cNvPr>
          <p:cNvSpPr txBox="1"/>
          <p:nvPr/>
        </p:nvSpPr>
        <p:spPr>
          <a:xfrm>
            <a:off x="2132668" y="2892615"/>
            <a:ext cx="8126452" cy="224676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chemeClr val="bg1"/>
                </a:solidFill>
                <a:effectLst/>
                <a:latin typeface="system-ui"/>
              </a:rPr>
              <a:t>Psalm 139</a:t>
            </a:r>
            <a:b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800" b="1" i="0" baseline="3000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7 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Where can I go from Your Spirit?</a:t>
            </a:r>
            <a:br>
              <a:rPr lang="en-US" sz="2800" dirty="0">
                <a:solidFill>
                  <a:schemeClr val="bg1"/>
                </a:solidFill>
                <a:latin typeface="Palatino Linotype" panose="02040502050505030304" pitchFamily="18" charset="0"/>
              </a:rPr>
            </a:br>
            <a:r>
              <a:rPr lang="en-US" sz="2800" b="0" i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Or where can I flee from Your presence?</a:t>
            </a:r>
            <a:br>
              <a:rPr lang="en-US" sz="2800" dirty="0">
                <a:solidFill>
                  <a:schemeClr val="bg1"/>
                </a:solidFill>
                <a:latin typeface="Palatino Linotype" panose="02040502050505030304" pitchFamily="18" charset="0"/>
              </a:rPr>
            </a:br>
            <a:r>
              <a:rPr lang="en-US" sz="2800" b="1" i="0" baseline="3000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8 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If I ascend to heaven, You are there;</a:t>
            </a:r>
            <a:br>
              <a:rPr lang="en-US" sz="2800" dirty="0">
                <a:solidFill>
                  <a:schemeClr val="bg1"/>
                </a:solidFill>
                <a:latin typeface="Palatino Linotype" panose="02040502050505030304" pitchFamily="18" charset="0"/>
              </a:rPr>
            </a:br>
            <a:r>
              <a:rPr lang="en-US" sz="2800" b="0" i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If I make my bed in </a:t>
            </a:r>
            <a:r>
              <a:rPr lang="en-US" sz="2800" b="1" i="0" u="sng" dirty="0" err="1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Sheol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Palatino Linotype" panose="02040502050505030304" pitchFamily="18" charset="0"/>
              </a:rPr>
              <a:t>, behold, You are there.</a:t>
            </a:r>
            <a:endParaRPr lang="en-US" sz="28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565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>
                <a:solidFill>
                  <a:srgbClr val="000000"/>
                </a:solidFill>
                <a:effectLst/>
                <a:latin typeface="system-ui"/>
              </a:rPr>
              <a:t>Psalm 30</a:t>
            </a:r>
            <a:br>
              <a:rPr lang="en-US" sz="2800" b="1" i="0" baseline="3000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i="0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6 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Now as for me, I said in my prosperity,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“I will never be moved.”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7 </a:t>
            </a: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by Your favor You have made my mountain to stand strong;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 hid Your face, I was dismayed.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8 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To You, </a:t>
            </a: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I called,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And to the Lord I pleaded for compassion: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9 </a:t>
            </a:r>
            <a:r>
              <a:rPr lang="en-US" sz="2800" b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“What gain is there in my blood, if I go down to the pit?</a:t>
            </a:r>
            <a:br>
              <a:rPr lang="en-US" sz="2800" b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Palatino Linotype" panose="02040502050505030304" pitchFamily="18" charset="0"/>
              </a:rPr>
              <a:t>Will the dust praise You? Will it declare Your faithfulness?</a:t>
            </a:r>
          </a:p>
          <a:p>
            <a:pPr algn="l"/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10 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“Hear, </a:t>
            </a: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and be gracious to me;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be my helper.”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11 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 turned my mourning into dancing for me;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 untied my sackcloth and encircled me with joy,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12 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That my soul may sing praise to You and not be silent.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 my God, I will give thanks to You forever.</a:t>
            </a:r>
          </a:p>
        </p:txBody>
      </p:sp>
    </p:spTree>
    <p:extLst>
      <p:ext uri="{BB962C8B-B14F-4D97-AF65-F5344CB8AC3E}">
        <p14:creationId xmlns:p14="http://schemas.microsoft.com/office/powerpoint/2010/main" val="407359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DED4-6296-4C80-81AD-4419D16A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55473-9E8F-4974-9982-8825C9919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089ED-F426-412D-93D2-AB57F9AF1A54}"/>
              </a:ext>
            </a:extLst>
          </p:cNvPr>
          <p:cNvSpPr txBox="1"/>
          <p:nvPr/>
        </p:nvSpPr>
        <p:spPr>
          <a:xfrm>
            <a:off x="682583" y="95762"/>
            <a:ext cx="10831132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800" b="1" i="0">
                <a:solidFill>
                  <a:srgbClr val="000000"/>
                </a:solidFill>
                <a:effectLst/>
                <a:latin typeface="system-ui"/>
              </a:rPr>
              <a:t>Psalm 30</a:t>
            </a:r>
            <a:br>
              <a:rPr lang="en-US" sz="2800" b="1" i="0" baseline="3000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800" b="1" i="0" baseline="3000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6 </a:t>
            </a: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Now as for me, I said in my prosperity,</a:t>
            </a:r>
            <a:b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Palatino Linotype" panose="02040502050505030304" pitchFamily="18" charset="0"/>
              </a:rPr>
              <a:t>“I will never be moved.”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7 </a:t>
            </a: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by Your favor You have made my mountain to stand strong;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 hid Your face, I was dismayed.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8 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To You, </a:t>
            </a: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I called,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And to the Lord I pleaded for compassion: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9 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“What gain is there in my blood, if I go down to the pit?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Will the dust praise You? Will it declare Your faithfulness?</a:t>
            </a:r>
          </a:p>
          <a:p>
            <a:pPr algn="l"/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10 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“Hear, </a:t>
            </a: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and be gracious to me;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be my helper.”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11 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 turned my mourning into dancing for me;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You have untied my sackcloth and encircled me with joy,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1" baseline="3000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12 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That my soul may sing praise to You and not be silent.</a:t>
            </a:r>
            <a:b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</a:br>
            <a:r>
              <a:rPr lang="en-US" sz="2800" b="0" cap="small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Lord</a:t>
            </a:r>
            <a:r>
              <a:rPr lang="en-US" sz="2800" b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 my God, I will give thanks to You forever.</a:t>
            </a:r>
          </a:p>
        </p:txBody>
      </p:sp>
    </p:spTree>
    <p:extLst>
      <p:ext uri="{BB962C8B-B14F-4D97-AF65-F5344CB8AC3E}">
        <p14:creationId xmlns:p14="http://schemas.microsoft.com/office/powerpoint/2010/main" val="341604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2191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Palatino Linotype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2022-04-13T20:49:47Z</dcterms:created>
  <dcterms:modified xsi:type="dcterms:W3CDTF">2022-04-18T13:26:48Z</dcterms:modified>
</cp:coreProperties>
</file>